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presProps" Target="presProps.xml"/><Relationship Id="rId239" Type="http://schemas.openxmlformats.org/officeDocument/2006/relationships/viewProps" Target="viewProps.xml"/><Relationship Id="rId240" Type="http://schemas.openxmlformats.org/officeDocument/2006/relationships/theme" Target="theme/theme1.xml"/><Relationship Id="rId24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6.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27,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Address Range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Address Range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Address Range allows reserving a contiguous set of IBM-provided Public IPs that can be used in VPC custom routes to route public internet traffic to a Firewall/VNF in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https://cloud.ibm.com/catalog/services/is.public-address-range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symplistic.ContentIQ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Turn websites, document repositories, helpdesks and workspaces into an intelligent conversational AI Agent using advanced, AI powered RAG in minutes.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ContentIQ transforms your existing content, web pages, documents, helpdesks, and internal knowledge bases, into a powerful AI assistant that delivers accurate, conversational answers in real time. Powered by Retrieval-Augmented Generation (RAG), ContentIQ connects to platforms like SharePoint, Google Drive, Box, Notion, etc, to ingest, process, and intelligently search your information so your team or customers can simply ask a question and get instant, source-cited results.</a:t>
            </a:r>
          </a:p>
          <a:p>
            <a:r>
              <a:rPr lang="en-US" sz="1800" dirty="0" smtClean="0"/>
              <a:t/>
            </a:r>
          </a:p>
          <a:p>
            <a:r>
              <a:rPr lang="en-US" sz="1800" dirty="0" smtClean="0"/>
              <a:t>Setup takes just minutes with no heavy development required. Built for enterprise needs, ContentIQ includes full access control, real-time sync, usage analytics, and seamless integration into your workflows. It helps reduce search time, automate internal support, and unlock the full value of your knowledge, all through secure, explainable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symplistic.ai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https://cloud.ibm.com/catalog/services/symplistic-contentiq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name="Slide 2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236</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DISCLAIMER: The agent does not replace professional medical judgment or legal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236</Slides>
  <Notes>0</Notes>
  <HiddenSlides>0</HiddenSlides>
  <MMClips>0</MMClips>
  <ScaleCrop>false</ScaleCrop>
  <HeadingPairs>
    <vt:vector size="4" baseType="variant">
      <vt:variant>
        <vt:lpstr>Theme</vt:lpstr>
      </vt:variant>
      <vt:variant>
        <vt:i4>1</vt:i4>
      </vt:variant>
      <vt:variant>
        <vt:lpstr>Slide Titles</vt:lpstr>
      </vt:variant>
      <vt:variant>
        <vt:i4>236</vt:i4>
      </vt:variant>
    </vt:vector>
  </HeadingPairs>
  <TitlesOfParts>
    <vt:vector size="23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2025-09-27T12:46:02Z</dcterms:created>
  <dcterms:modified xsi:type="dcterms:W3CDTF">2025-09-27T12:46:02Z</dcterms:modified>
</cp:coreProperties>
</file>