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is a collaborative, enterprise-scalable budgeting, planning, analytics, profitability, modeling and reporting solution. These applications are supported by the TM1 in memory On Line Analytical Processing (OLAP) server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2023-03-01T17:12:31Z</dcterms:created>
  <dcterms:modified xsi:type="dcterms:W3CDTF">2023-03-01T17:12:31Z</dcterms:modified>
</cp:coreProperties>
</file>