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presProps" Target="presProps.xml"/><Relationship Id="rId178" Type="http://schemas.openxmlformats.org/officeDocument/2006/relationships/viewProps" Target="viewProps.xml"/><Relationship Id="rId179" Type="http://schemas.openxmlformats.org/officeDocument/2006/relationships/theme" Target="theme/theme1.xml"/><Relationship Id="rId18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8/18/2022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18,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Lift CLI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your data quickly, easily and securely from your on-premises data source to an IBM Cloud data property.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Lift CLI makes it easy to quickly, securely and reliably migrate large data sets from your on-premises database or data source to an IBM cloud data property. Lift enables ultra-high-speed data movement to the cloud with embedded IBM Aspera, a highly-efficient data transport technology with speeds over 10x faster than traditional migration tools. Lift is a free offering that provides a simple yet extremely flexible bulk data loader, driven through a CLI, using a push-data model. It automatically recovers from common problems during the migration process, such as connection timeouts. All data moved over the wire to the IBM Cloud is completely secure via a 256-bit encrypted connection. Lift also behaves just like any cloud service. You’ll install the product once, and updates will stream to your install automatically.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https://cloud.ibm.com/catalog/services/lift-cli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 (Beta)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a:t>
            </a:r>
          </a:p>
          <a:p>
            <a:r>
              <a:rPr lang="en-US" sz="1800" dirty="0" smtClean="0"/>
              <a:t/>
            </a:r>
          </a:p>
          <a:p>
            <a:r>
              <a:rPr lang="en-US" sz="1800" dirty="0" smtClean="0"/>
              <a:t>**Please note**: Qiskit Runtime is currently provided as a beta service and the terms set out in Section 5.5 of the [IBM Cloud Service Description](https://www.ibm.com/support/customer/csol/terms/?id=i126-6605) apply. This service should not be used for production workloads or with any personal Information or data.</a:t>
            </a:r>
          </a:p>
          <a:p>
            <a:r>
              <a:rPr lang="en-US" sz="1800" dirty="0" smtClean="0"/>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Certificate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Certificate Manager to order and manage SSL/TLS certificates for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Certificate Manager to order and manage SSL/TLS certificates for your apps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Certificate Manager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https://cloud.ibm.com/catalog/services/cloudcerts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Virtual Apps and Desktops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Virtual Apps and Desktops service resource location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Virtual Apps and Desktops service resource location on IBM Cloud and manage your applications and desktops in Citrix Cloud. This solution provisions compute, networking and storage services on IBM Cloud and connects them to the Citrix Cloud. You maintain complete control over the infrastructure, applications and desktops while gaining visibility to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Communication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Voice and Text Analytics for customer experience and quality assurance.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communication channels to automate quality and customer experience. In addition, it provides the necessary tools to create a customer-centric culture and reduce operational risk.</a:t>
            </a:r>
          </a:p>
          <a:p>
            <a:r>
              <a:rPr lang="en-US" sz="1800" dirty="0" smtClean="0"/>
              <a:t/>
            </a:r>
          </a:p>
          <a:p>
            <a:r>
              <a:rPr lang="en-US" sz="1800" dirty="0" smtClean="0"/>
              <a:t>Voice &amp; Text Analytics</a:t>
            </a:r>
          </a:p>
          <a:p>
            <a:r>
              <a:rPr lang="en-US" sz="1800" dirty="0" smtClean="0"/>
              <a:t>- Supports a variety of data sources, including text and voice </a:t>
            </a:r>
          </a:p>
          <a:p>
            <a:r>
              <a:rPr lang="en-US" sz="1800" dirty="0" smtClean="0"/>
              <a:t>- Contact center analytics</a:t>
            </a:r>
          </a:p>
          <a:p>
            <a:r>
              <a:rPr lang="en-US" sz="1800" dirty="0" smtClean="0"/>
              <a:t>- Open API &amp; Integration with hundreds of 3rd party systems, including CRM</a:t>
            </a:r>
          </a:p>
          <a:p>
            <a:r>
              <a:rPr lang="en-US" sz="1800" dirty="0" smtClean="0"/>
              <a:t/>
            </a:r>
          </a:p>
          <a:p>
            <a:r>
              <a:rPr lang="en-US" sz="1800" dirty="0" smtClean="0"/>
              <a:t>Customer Experience Analytics</a:t>
            </a:r>
          </a:p>
          <a:p>
            <a:r>
              <a:rPr lang="en-US" sz="1800" dirty="0" smtClean="0"/>
              <a:t>- Improve revenue by uncovering hidden insights from customer conversations</a:t>
            </a:r>
          </a:p>
          <a:p>
            <a:r>
              <a:rPr lang="en-US" sz="1800" dirty="0" smtClean="0"/>
              <a:t>- Sentiment &amp; tone analysis</a:t>
            </a:r>
          </a:p>
          <a:p>
            <a:r>
              <a:rPr lang="en-US" sz="1800" dirty="0" smtClean="0"/>
              <a:t>- Predict customer concern &amp; churn</a:t>
            </a:r>
          </a:p>
          <a:p>
            <a:r>
              <a:rPr lang="en-US" sz="1800" dirty="0" smtClean="0"/>
              <a:t/>
            </a:r>
          </a:p>
          <a:p>
            <a:r>
              <a:rPr lang="en-US" sz="1800" dirty="0" smtClean="0"/>
              <a:t>Quality Assurance</a:t>
            </a:r>
          </a:p>
          <a:p>
            <a:r>
              <a:rPr lang="en-US" sz="1800" dirty="0" smtClean="0"/>
              <a:t>- Contact center analytics to ensure staff meets quality requirements</a:t>
            </a:r>
          </a:p>
          <a:p>
            <a:r>
              <a:rPr lang="en-US" sz="1800" dirty="0" smtClean="0"/>
              <a:t>- Automate the supervision process for workforce monitoring </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https://help.cognitiveview.com/hc/en-us/articles/360053544894-Cognitive-View-Application-Support-Services.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175</Slides>
  <Notes>0</Notes>
  <HiddenSlides>0</HiddenSlides>
  <MMClips>0</MMClips>
  <ScaleCrop>false</ScaleCrop>
  <HeadingPairs>
    <vt:vector size="4" baseType="variant">
      <vt:variant>
        <vt:lpstr>Theme</vt:lpstr>
      </vt:variant>
      <vt:variant>
        <vt:i4>1</vt:i4>
      </vt:variant>
      <vt:variant>
        <vt:lpstr>Slide Titles</vt:lpstr>
      </vt:variant>
      <vt:variant>
        <vt:i4>175</vt:i4>
      </vt:variant>
    </vt:vector>
  </HeadingPairs>
  <TitlesOfParts>
    <vt:vector size="17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2022-08-18T13:28:15Z</dcterms:created>
  <dcterms:modified xsi:type="dcterms:W3CDTF">2022-08-18T13:28:15Z</dcterms:modified>
</cp:coreProperties>
</file>