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Base Platform Subscription Fee Annually: 60000 USD </a:t>
            </a:r>
          </a:p>
          <a:p>
            <a:r>
              <a:rPr lang="en-US" sz="1800" dirty="0" smtClean="0"/>
              <a:t>Optionals (at an extra cost in USD): </a:t>
            </a:r>
          </a:p>
          <a:p>
            <a:r>
              <a:rPr lang="en-US" sz="1800" dirty="0" smtClean="0"/>
              <a:t/>
            </a:r>
          </a:p>
          <a:p>
            <a:r>
              <a:rPr lang="en-US" sz="1800" dirty="0" smtClean="0"/>
              <a:t>1.Documents Digitisation 2. Financial Crime Checks 3. Sanctions &amp; AML Checks 4. Goods Screening Checks 5. UCP Checks 6. Maritime Checks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2025-08-07T12:07:25Z</dcterms:created>
  <dcterms:modified xsi:type="dcterms:W3CDTF">2025-08-07T12:07:25Z</dcterms:modified>
</cp:coreProperties>
</file>