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presProps" Target="presProps.xml"/><Relationship Id="rId201" Type="http://schemas.openxmlformats.org/officeDocument/2006/relationships/viewProps" Target="viewProps.xml"/><Relationship Id="rId202" Type="http://schemas.openxmlformats.org/officeDocument/2006/relationships/theme" Target="theme/theme1.xml"/><Relationship Id="rId203"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10/5/2023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10/5/2023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10/5/2023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October 05, 2023</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Informix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Informix on Cloud helps businesses gain a trusted view of data in a hybrid computing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Informix on Cloud offering provides an Informix database on IBM SoftLayer global cloud infrastructure. It offers customers the rich features of an on-premises Informix deployment without the cost, complexity, and risk of managing their own infrastructure. Informix on Cloud brings you the high-performance engine that integrates TimeSeries, Spatial, NoSQL, and SQL data together with easy access via MQTT, REST and MongoDB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https://cloud.ibm.com/catalog/services/informix-on-cloud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Key Protect for IBM Cloud is a service for managing cryptographic keys, which are used to protect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point-in-time copies of your block storage boot or data volumes with this regional service. The first snapshot is a full backup of the volume. Subsequent snapshots of the same volume are incremental; only the changes since the last snapshots are captured. </a:t>
            </a:r>
          </a:p>
          <a:p>
            <a:r>
              <a:rPr lang="en-US" sz="1800" dirty="0" smtClean="0"/>
              <a:t/>
            </a:r>
          </a:p>
          <a:p>
            <a:r>
              <a:rPr lang="en-US" sz="1800" dirty="0" smtClean="0"/>
              <a:t>Use a snapshot during instance provisioning to create a new, fully provisioned boot volume to start the instance. Also, create and attach a data volume from a snapshot within a running virtual server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Stocks and Crypto Intelligence</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Perfect for stocks, cryptocurrency, or even NFT investors who want to streamline their investment processes and increase revenue</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Perfect tool for investors in stocks, cryptocurrency, or even NFTs who want to streamline their investment processes and increase their revenue through more informed decisions.</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https://cloud.ibm.com/catalog/services/insight-specialist-ltd--stocks-and-crypto-intelligence</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Trade Surveillance</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and organize workload for compliance officers</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Streamline and organize workload for compliance officers</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https://cloud.ibm.com/catalog/services/insight-specialist-ltd--trade-surveillance</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Disaster Recovery and Cost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Migrations, Disaster Recovery, and Cost Optimization as a Service. At the heart of our approach is our SaaS application called VPC+ enabling seamless and hassle-free migrations, disaster recovery, visibility, and cost optimization.</a:t>
            </a:r>
          </a:p>
          <a:p>
            <a:r>
              <a:rPr lang="en-US" sz="1800" dirty="0" smtClean="0"/>
              <a:t/>
            </a:r>
          </a:p>
          <a:p>
            <a:r>
              <a:rPr lang="en-US" sz="1800" dirty="0" smtClean="0"/>
              <a:t>Add one or multiple public clouds accounts</a:t>
            </a:r>
          </a:p>
          <a:p>
            <a:r>
              <a:rPr lang="en-US" sz="1800" dirty="0" smtClean="0"/>
              <a:t/>
            </a:r>
          </a:p>
          <a:p>
            <a:r>
              <a:rPr lang="en-US" sz="1800" dirty="0" smtClean="0"/>
              <a:t>Disaster Recovery as a Service</a:t>
            </a:r>
          </a:p>
          <a:p>
            <a:r>
              <a:rPr lang="en-US" sz="1800" dirty="0" smtClean="0"/>
              <a:t>- Backup your exisitng IBM Cloud VPC resources and IKS, ROKS clusters and Data to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Migrations as a Service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Watson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Watson Conversation service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Watson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OpenScale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your AI models for bias, fairness, and trust with added transparency on how your AI models make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OpenScale™ tracks and measures outcomes from AI throughout it's lifecycle, and adapts and governs AI in changing business situations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AC Backup for 365 is a partner-ready SaaS offering of data protection delivered by Anycloud and is created with the intent to safely backup data and restore. The purpose of AC Backup for 365 is to provide a secure backup of data stored with Exchange, OneDrive, SharePoint, and Teams for end-users with features fitting their needs. We offer:</a:t>
            </a:r>
          </a:p>
          <a:p>
            <a:r>
              <a:rPr lang="en-US" sz="1800" dirty="0" smtClean="0"/>
              <a:t>- Instant 30 days free trial; give your clients an opportunity to test the solution with the free trial offering for 30 days – with no commitment. </a:t>
            </a:r>
          </a:p>
          <a:p>
            <a:r>
              <a:rPr lang="en-US" sz="1800" dirty="0" smtClean="0"/>
              <a:t/>
            </a:r>
          </a:p>
          <a:p>
            <a:r>
              <a:rPr lang="en-US" sz="1800" dirty="0" smtClean="0"/>
              <a:t>- Managed service or self-service; the AC Backup for 365 solution can be offered as a managed service or self-service solution in a simple and transparent pricing model based on a ‘’per user model’’.</a:t>
            </a:r>
          </a:p>
          <a:p>
            <a:r>
              <a:rPr lang="en-US" sz="1800" dirty="0" smtClean="0"/>
              <a:t/>
            </a:r>
          </a:p>
          <a:p>
            <a:r>
              <a:rPr lang="en-US" sz="1800" dirty="0" smtClean="0"/>
              <a:t>- Choose world-wide data locality; clients can choose data locality worldwide fitting their needs and have the possibility of storing data away from Microsoft environment, to have a multi-vendor protection setup.  </a:t>
            </a:r>
          </a:p>
          <a:p>
            <a:r>
              <a:rPr lang="en-US" sz="1800" dirty="0" smtClean="0"/>
              <a:t/>
            </a:r>
          </a:p>
          <a:p>
            <a:r>
              <a:rPr lang="en-US" sz="1800" dirty="0" smtClean="0"/>
              <a:t/>
            </a:r>
          </a:p>
          <a:p>
            <a:r>
              <a:rPr lang="en-US" sz="1800" dirty="0" smtClean="0"/>
              <a:t/>
            </a:r>
          </a:p>
          <a:p>
            <a:r>
              <a:rPr lang="en-US" sz="1800" dirty="0" smtClean="0"/>
              <a:t>Web portal for management and restore</a:t>
            </a:r>
          </a:p>
          <a:p>
            <a:r>
              <a:rPr lang="en-US" sz="1800" dirty="0" smtClean="0"/>
              <a:t>AC Backup for 365 has a simple-to-use intuitive web interface consisting of two portals: management portal and restore portal.   The management portal is for administration of all organizational data and is where backups are scheduled. It is also in the management portal where retention periods are chosen – 1, 3, 5 or 10 years all with unlimited storage.  The restore portal is from where backups can be retrieved and restored. It is possible to restore entire folders or single files. </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API, management portal and restore portal, where you can find all the latest updates.</a:t>
            </a:r>
          </a:p>
          <a:p>
            <a:r>
              <a:rPr lang="en-US" sz="1800" dirty="0" smtClean="0"/>
              <a:t/>
            </a:r>
          </a:p>
          <a:p>
            <a:r>
              <a:rPr lang="en-US" sz="1800" dirty="0" smtClean="0"/>
              <a:t/>
            </a:r>
          </a:p>
          <a:p>
            <a:r>
              <a:rPr lang="en-US" sz="1800" dirty="0" smtClean="0"/>
              <a:t/>
            </a:r>
          </a:p>
          <a:p>
            <a:r>
              <a:rPr lang="en-US" sz="1800" dirty="0" smtClean="0"/>
              <a:t>Technical specifications</a:t>
            </a:r>
          </a:p>
          <a:p>
            <a:r>
              <a:rPr lang="en-US" sz="1800" dirty="0" smtClean="0"/>
              <a:t>- AC Backup for 365 has a 99,9% SLA uptime</a:t>
            </a:r>
          </a:p>
          <a:p>
            <a:r>
              <a:rPr lang="en-US" sz="1800" dirty="0" smtClean="0"/>
              <a:t>- Strong AES 256-bit encryption whenever data is in transit</a:t>
            </a:r>
          </a:p>
          <a:p>
            <a:r>
              <a:rPr lang="en-US" sz="1800" dirty="0" smtClean="0"/>
              <a:t>- Up to 10 years of retention and unlimited storage</a:t>
            </a:r>
          </a:p>
          <a:p>
            <a:r>
              <a:rPr lang="en-US" sz="1800" dirty="0" smtClean="0"/>
              <a:t>- Combines Veeam technology with IBM Cloud and IBM Cloud Object     Storage</a:t>
            </a:r>
          </a:p>
          <a:p>
            <a:r>
              <a:rPr lang="en-US" sz="1800" dirty="0" smtClean="0"/>
              <a:t>- Automated Microsoft 365 backup configured to meet customers’ RTO and RPO</a:t>
            </a:r>
          </a:p>
          <a:p>
            <a:r>
              <a:rPr lang="en-US" sz="1800" dirty="0" smtClean="0"/>
              <a:t>- Secure backup data at-rest, with no option to delete or change the backup data </a:t>
            </a:r>
          </a:p>
          <a:p>
            <a:r>
              <a:rPr lang="en-US" sz="1800" dirty="0" smtClean="0"/>
              <a:t/>
            </a:r>
          </a:p>
          <a:p>
            <a:r>
              <a:rPr lang="en-US" sz="1800" dirty="0" smtClean="0"/>
              <a:t/>
            </a:r>
          </a:p>
          <a:p>
            <a:r>
              <a:rPr lang="en-US" sz="1800" dirty="0" smtClean="0"/>
              <a:t/>
            </a:r>
          </a:p>
          <a:p>
            <a:r>
              <a:rPr lang="en-US" sz="1800" dirty="0" smtClean="0"/>
              <a:t>Compliance</a:t>
            </a:r>
          </a:p>
          <a:p>
            <a:r>
              <a:rPr lang="en-US" sz="1800" dirty="0" smtClean="0"/>
              <a:t>AC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20+ datacentres across the globe, which are minimum tier-3 datacentres. All datacenters are SOC 2 certified, and the EU datacentres are GDPR compliant. </a:t>
            </a:r>
          </a:p>
          <a:p>
            <a:r>
              <a:rPr lang="en-US" sz="1800" dirty="0" smtClean="0"/>
              <a:t/>
            </a:r>
          </a:p>
          <a:p>
            <a:r>
              <a:rPr lang="en-US" sz="1800" dirty="0" smtClean="0"/>
              <a:t>In addition, we deliver a ‘’right to be forgotten’’ feature for your end-customers, which offers the possibility to delete specific users and data. Furthermore, we have an exit-strategy in place for end-customers in case of termination of the service removing data from AC 365 Backup to the end-customer directly or a new service provider. Anycloud does not restrict, withhold, or keep data after termination.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and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it to your desired IBM cloud account and region. </a:t>
            </a:r>
          </a:p>
          <a:p>
            <a:r>
              <a:rPr lang="en-US" sz="1800" dirty="0" smtClean="0"/>
              <a:t/>
            </a:r>
          </a:p>
          <a:p>
            <a:r>
              <a:rPr lang="en-US" sz="1800" dirty="0" smtClean="0"/>
              <a:t/>
            </a:r>
          </a:p>
          <a:p>
            <a:r>
              <a:rPr lang="en-US" sz="1800" dirty="0" smtClean="0"/>
              <a:t>With this offering you can backup, restore, and migrate:</a:t>
            </a:r>
          </a:p>
          <a:p>
            <a:r>
              <a:rPr lang="en-US" sz="1800" dirty="0" smtClean="0"/>
              <a:t/>
            </a:r>
          </a:p>
          <a:p>
            <a:r>
              <a:rPr lang="en-US" sz="1800" dirty="0" smtClean="0"/>
              <a:t>- IBM Cloud VSIs &amp; Data</a:t>
            </a:r>
          </a:p>
          <a:p>
            <a:r>
              <a:rPr lang="en-US" sz="1800" dirty="0" smtClean="0"/>
              <a:t>- SAP on VMWare and HANA DB (On-Prem or IBM Cloud)</a:t>
            </a:r>
          </a:p>
          <a:p>
            <a:r>
              <a:rPr lang="en-US" sz="1800" dirty="0" smtClean="0"/>
              <a:t>- VMware VMs and Data (On-Prem or Cloud)</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Cloud</a:t>
            </a:r>
          </a:p>
          <a:p>
            <a:r>
              <a:rPr lang="en-US" sz="1800" dirty="0" smtClean="0"/>
              <a:t>- SAP workloads on VMware (on-premise) to Cloud</a:t>
            </a:r>
          </a:p>
          <a:p>
            <a:r>
              <a:rPr lang="en-US" sz="1800" dirty="0" smtClean="0"/>
              <a:t>- SAP HANA Database  to Cloud</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 </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two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SAP,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next generation SQL database. Formerly dashDB For Transactions.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helps 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your applications, automate tasks, and improve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Connect to connect your different applications and make your business more efficient. Set up flows  that define how data is moved from one application to one or more other applications. App Connect supports a range of skill levels and interfaces, giving you the flexibility to create integrations without writing a single line of code. You can use a web user interface or drop resources into a toolkit that gives a broader range of configuration options. Your entire organization can make smarter business decisions by providing rapid access, visibility, and control over data as it flows through your business applications and systems from a single place - App Connect.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Email Surveillance</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ultimate email listening tool with compliance and sleek organization all in one platform</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The ultimate email listening tool with compliance and sleek organization all in one platform</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https://cloud.ibm.com/catalog/services/insight-specialist-ltd--email-surveillance</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Human Intelligence</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valuable tool for any business owners to keep track of their online presence, gain insights, and take more informed decisions</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A valuable tool for any business owner who wants to keep track of their online presence, gain insight into their specific market for campaigns, or devise a better-informed business strategy.</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https://cloud.ibm.com/catalog/services/insight-specialist-ltd--msp-human-intelligence</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and run virtual servers on IBM LinuxONE, the industry’s most secure Linux-based platform. You can now also create Hyper Protect Virtual Servers for VPC in various regions. For details click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
            </a:r>
          </a:p>
          <a:p>
            <a:r>
              <a:rPr lang="en-US" sz="1800" dirty="0" smtClean="0"/>
              <a:t>Note: You can now also create Virtual servers for VPC, see https://cloud.ibm.com/vpc-ext/provision/vs. For more information about Virtual servers for VPC, see  https://cloud.ibm.com/docs/vpc?topic=vpc-about-se. Ensure that you select the s390x architecture and set “Run your workload with an OS and a profile protected by Secure Execution” to 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198</Slides>
  <Notes>0</Notes>
  <HiddenSlides>0</HiddenSlides>
  <MMClips>0</MMClips>
  <ScaleCrop>false</ScaleCrop>
  <HeadingPairs>
    <vt:vector size="4" baseType="variant">
      <vt:variant>
        <vt:lpstr>Theme</vt:lpstr>
      </vt:variant>
      <vt:variant>
        <vt:i4>1</vt:i4>
      </vt:variant>
      <vt:variant>
        <vt:lpstr>Slide Titles</vt:lpstr>
      </vt:variant>
      <vt:variant>
        <vt:i4>198</vt:i4>
      </vt:variant>
    </vt:vector>
  </HeadingPairs>
  <TitlesOfParts>
    <vt:vector size="199"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2023-10-05T21:40:16Z</dcterms:created>
  <dcterms:modified xsi:type="dcterms:W3CDTF">2023-10-05T21:40:16Z</dcterms:modified>
</cp:coreProperties>
</file>