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Virtual Network Interface that represents a virtual network card. A Virtual Network Interface can be used to assign network attributes and apply them to compute resources in your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2024-02-27T01:08:27Z</dcterms:created>
  <dcterms:modified xsi:type="dcterms:W3CDTF">2024-02-27T01:08:27Z</dcterms:modified>
</cp:coreProperties>
</file>