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15,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Image Service resource is used for all feature capabilities related to creating/deleting/importing/exporting Images. Images are resources used to create VSI instances. A VSI instance can also be used to create an Image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0" name="Object 10"/>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1" name="Object 11"/>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2" name="Object 12"/>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3" name="Object 13"/>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4" name="Object 14"/>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5" name="Object 15"/>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6" name="Object 16"/>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2022-11-15T17:02:33Z</dcterms:created>
  <dcterms:modified xsi:type="dcterms:W3CDTF">2022-11-15T17:02:33Z</dcterms:modified>
</cp:coreProperties>
</file>