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presProps" Target="presProps.xml"/><Relationship Id="rId204" Type="http://schemas.openxmlformats.org/officeDocument/2006/relationships/viewProps" Target="viewProps.xml"/><Relationship Id="rId205" Type="http://schemas.openxmlformats.org/officeDocument/2006/relationships/theme" Target="theme/theme1.xml"/><Relationship Id="rId20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07,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conection dozens of different knowledge bases and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Qinetic Demo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Consumer &amp; Corporate Credit management platform for small, medium and large enterprises.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Qinetic is a Consumer &amp; Corporate Credit management platform for small, medium and large enterprises.</a:t>
            </a:r>
          </a:p>
          <a:p>
            <a:r>
              <a:rPr lang="en-US" sz="1800" dirty="0" smtClean="0"/>
              <a:t>It's built around the concepts of end2end coverage of business processes and modularity of components which are fully API/event based.</a:t>
            </a:r>
          </a:p>
          <a:p>
            <a:r>
              <a:rPr lang="en-US" sz="1800" dirty="0" smtClean="0"/>
              <a:t>It runs under Kubernetes/OpenShift architecture and it can be installed  on either private or public or hybrid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Quid Informatica S.p.A.</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https://cloud.ibm.com/catalog/services/quid-informatica-qinetic-demo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(ACB365) is a partner-ready SaaS offering of data protection delivered by Anycloud and is created with the intent to safely backup data and restore. The purpose of Anycloud Backup for 365 is to provide a secure backup of data stored with Exchange, OneDrive, SharePoint, and Teams for end-users with features fitting their needs. ACB365 offer:</a:t>
            </a:r>
          </a:p>
          <a:p>
            <a:r>
              <a:rPr lang="en-US" sz="1800" dirty="0" smtClean="0"/>
              <a:t>- Instant 30 days FREE trial. Give your clients an opportunity to test the solution with a free trial offering for 30 days – with no commitment. </a:t>
            </a:r>
          </a:p>
          <a:p>
            <a:r>
              <a:rPr lang="en-US" sz="1800" dirty="0" smtClean="0"/>
              <a:t/>
            </a:r>
          </a:p>
          <a:p>
            <a:r>
              <a:rPr lang="en-US" sz="1800" dirty="0" smtClean="0"/>
              <a:t>- Offer the solution as a managed service or self-service. Anycloud Backup for 365 can be offered as a managed service or self-service solution in a simple and transparent pricing model based on a per-user-model.</a:t>
            </a:r>
          </a:p>
          <a:p>
            <a:r>
              <a:rPr lang="en-US" sz="1800" dirty="0" smtClean="0"/>
              <a:t/>
            </a:r>
          </a:p>
          <a:p>
            <a:r>
              <a:rPr lang="en-US" sz="1800" dirty="0" smtClean="0"/>
              <a:t>- Choose world-wide data locality with IBM Cloud data centers.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interface for management, restore, and self-service</a:t>
            </a:r>
          </a:p>
          <a:p>
            <a:r>
              <a:rPr lang="en-US" sz="1800" dirty="0" smtClean="0"/>
              <a:t>ACB365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following a tier-system to ensure resilience and redundancy for maximum protection. All data centers are SOC 2 certified, and the EU data centers are GDPR compliant. </a:t>
            </a:r>
          </a:p>
          <a:p>
            <a:r>
              <a:rPr lang="en-US" sz="1800" dirty="0" smtClean="0"/>
              <a:t/>
            </a:r>
          </a:p>
          <a:p>
            <a:r>
              <a:rPr lang="en-US" sz="1800" dirty="0" smtClean="0"/>
              <a:t>In addition, the service delivers a ‘’right to be forgotten’’ feature for your end-customers, which offers the possibility to delete specific users and data. Furthermore, we have an exit-strategy in place for end-customers in case of termination of the service removing data from ACB365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Complete: Your all-in-one DaaS solution on IBM Cloud, blending simplicity with robust functionality.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Don’t want to worry about either the management or infrastructure for your deployment? Then let us manage and host your deployment on IBM Cloud VPC. Our Complete offering is all about putting the “service” in Desktop as a Service (DaaS) – giving organizations the option of pressing the easy button and leveraging our team of experts to help manage and host your deployment on our IBM Cloud. This approach streamlines time to value and keeps you and your team focused on what you do best. And should you ever want to take over hosting and management of your digital workspaces, we’ll work with you to ensure a smooth transition. </a:t>
            </a:r>
          </a:p>
          <a:p>
            <a:r>
              <a:rPr lang="en-US" sz="1800" dirty="0" smtClean="0"/>
              <a:t> </a:t>
            </a:r>
          </a:p>
          <a:p>
            <a:r>
              <a:rPr lang="en-US" sz="1800" dirty="0" smtClean="0"/>
              <a:t>DaaS Administration </a:t>
            </a:r>
          </a:p>
          <a:p>
            <a:r>
              <a:rPr lang="en-US" sz="1800" dirty="0" smtClean="0"/>
              <a:t>- Our team will work with you to ensure that after you have deployed your Desktop as a Service (DaaS) environment, your environment continues to adhere to leading practices, remains optimized for your use cases, and is ready for growth. No need to worry about keeping up with new features - quarterly, we will meet with you to discuss and implement our recommendations. </a:t>
            </a:r>
          </a:p>
          <a:p>
            <a:r>
              <a:rPr lang="en-US" sz="1800" dirty="0" smtClean="0"/>
              <a:t/>
            </a:r>
          </a:p>
          <a:p>
            <a:r>
              <a:rPr lang="en-US" sz="1800" dirty="0" smtClean="0"/>
              <a:t>Infrastructure Hosting </a:t>
            </a:r>
          </a:p>
          <a:p>
            <a:r>
              <a:rPr lang="en-US" sz="1800" dirty="0" smtClean="0"/>
              <a:t>- No need to worry about setting up your own IBM Cloud VPC. We will deploy your environment on our managed IBM Cloud VPC, including setting up any dedicated networking to ensure proper access to the files, application data, and internal systems that your users need. </a:t>
            </a:r>
          </a:p>
          <a:p>
            <a:r>
              <a:rPr lang="en-US" sz="1800" dirty="0" smtClean="0"/>
              <a:t/>
            </a:r>
          </a:p>
          <a:p>
            <a:r>
              <a:rPr lang="en-US" sz="1800" dirty="0" smtClean="0"/>
              <a:t>Secure Remote Access </a:t>
            </a:r>
          </a:p>
          <a:p>
            <a:r>
              <a:rPr lang="en-US" sz="1800" dirty="0" smtClean="0"/>
              <a:t>- Your users will be able to securely access their digital workspace from any device with a browser through our Streaming Gateway Appliance (SGA). Our team will deploy the SGAs in a highly available configuration and ensure they are kept up-to-date. No more dealing with the hassle of VPNs! </a:t>
            </a:r>
          </a:p>
          <a:p>
            <a:r>
              <a:rPr lang="en-US" sz="1800" dirty="0" smtClean="0"/>
              <a:t/>
            </a:r>
          </a:p>
          <a:p>
            <a:r>
              <a:rPr lang="en-US" sz="1800" dirty="0" smtClean="0"/>
              <a:t>OS Patch Management </a:t>
            </a:r>
          </a:p>
          <a:p>
            <a:r>
              <a:rPr lang="en-US" sz="1800" dirty="0" smtClean="0"/>
              <a:t>- Not having to worry about Windows OS patching is a win. Take it. With our OS patch management service, we’ll ensure your VMs are up-to-date with the latest Windows (or Linux) patches. We’ll also work with your team to validate your apps in a test environment before deploying the patches to production. </a:t>
            </a:r>
          </a:p>
          <a:p>
            <a:r>
              <a:rPr lang="en-US" sz="1800" dirty="0" smtClean="0"/>
              <a:t/>
            </a:r>
          </a:p>
          <a:p>
            <a:r>
              <a:rPr lang="en-US" sz="1800" dirty="0" smtClean="0"/>
              <a:t>DaaS SME Support </a:t>
            </a:r>
          </a:p>
          <a:p>
            <a:r>
              <a:rPr lang="en-US" sz="1800" dirty="0" smtClean="0"/>
              <a:t>- When issues do arise with your DaaS environment, our team will provide subject matter expertise (SME) support as it relates to our platform and software and how it integrates with your unique environment. We will work with your internal Level II and III support teams as well as Dizzion Support and Engineering teams to accelerate issue analysis, troubleshooting, and remediation. </a:t>
            </a:r>
          </a:p>
          <a:p>
            <a:r>
              <a:rPr lang="en-US" sz="1800" dirty="0" smtClean="0"/>
              <a:t/>
            </a:r>
          </a:p>
          <a:p>
            <a:r>
              <a:rPr lang="en-US" sz="1800" dirty="0" smtClean="0"/>
              <a:t>Assigned Customer Success Manager </a:t>
            </a:r>
          </a:p>
          <a:p>
            <a:r>
              <a:rPr lang="en-US" sz="1800" dirty="0" smtClean="0"/>
              <a:t>- Your Dizzion Customer Success Manager (CSM) is responsible for understanding your organization’s unique needs, goals, and challenges and is your internal advocate within Dizzion. They will work with you to ensure you are getting the most out of your investment and partnership with Dizzion. Have a new feature request? Need to discuss integrating a new use case? Your CSM is here to help! </a:t>
            </a:r>
          </a:p>
          <a:p>
            <a:r>
              <a:rPr lang="en-US" sz="1800" dirty="0" smtClean="0"/>
              <a:t/>
            </a:r>
          </a:p>
          <a:p>
            <a:r>
              <a:rPr lang="en-US" sz="1800" dirty="0" smtClean="0"/>
              <a:t>+Compliance Add-On Available </a:t>
            </a:r>
          </a:p>
          <a:p>
            <a:r>
              <a:rPr lang="en-US" sz="1800" dirty="0" smtClean="0"/>
              <a:t>- At Dizzion, we know how difficult and resource-intensive maintaining compliance can be. This is why we offer our Managed and Complete customers an optional add-on package to help streamline requirements for attestation of compliance for HIPAA, HITECH, PCI DSS, SOC 2 Type 2, and GDPR.  </a:t>
            </a:r>
          </a:p>
          <a:p>
            <a:r>
              <a:rPr lang="en-US" sz="1800" dirty="0" smtClean="0"/>
              <a:t/>
            </a:r>
          </a:p>
          <a:p>
            <a:r>
              <a:rPr lang="en-US" sz="1800" dirty="0" smtClean="0"/>
              <a:t>Services include: </a:t>
            </a:r>
          </a:p>
          <a:p>
            <a:r>
              <a:rPr lang="en-US" sz="1800" dirty="0" smtClean="0"/>
              <a:t>- Compliance Audit Support </a:t>
            </a:r>
          </a:p>
          <a:p>
            <a:r>
              <a:rPr lang="en-US" sz="1800" dirty="0" smtClean="0"/>
              <a:t>- Policy and Compliance Scanning </a:t>
            </a:r>
          </a:p>
          <a:p>
            <a:r>
              <a:rPr lang="en-US" sz="1800" dirty="0" smtClean="0"/>
              <a:t>- Data Privacy Protocols </a:t>
            </a:r>
          </a:p>
          <a:p>
            <a:r>
              <a:rPr lang="en-US" sz="1800" dirty="0" smtClean="0"/>
              <a:t>- Vulnerability Detection and Response </a:t>
            </a:r>
          </a:p>
          <a:p>
            <a:r>
              <a:rPr lang="en-US" sz="1800" dirty="0" smtClean="0"/>
              <a:t>- Antivirus Management </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 - Financial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Flex: Enhance workplace security and streamline your DaaS experience.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is a cutting-edge Desktop as a Service solution designed for IBM Cloud, offering unmatched flexibility and control in virtual desktop and application management. This solution empowers users to effortlessly compose, deploy, and manage virtual environments through the customer owned IBM Cloud account, ensuring a seamless and intuitive experience. Bring your clouds, bring your apps, roll up your sleeves, and experience what Desktop as a Service should be. </a:t>
            </a:r>
          </a:p>
          <a:p>
            <a:r>
              <a:rPr lang="en-US" sz="1800" dirty="0" smtClean="0"/>
              <a:t/>
            </a:r>
          </a:p>
          <a:p>
            <a:r>
              <a:rPr lang="en-US" sz="1800" dirty="0" smtClean="0"/>
              <a:t/>
            </a:r>
          </a:p>
          <a:p>
            <a:r>
              <a:rPr lang="en-US" sz="1800" dirty="0" smtClean="0"/>
              <a:t>Secure Access from Any Device</a:t>
            </a:r>
          </a:p>
          <a:p>
            <a:r>
              <a:rPr lang="en-US" sz="1800" dirty="0" smtClean="0"/>
              <a:t>- These days, your sensitive data can be accessed from the office, your employee’s home, at a coffeeshop, or from a third-party vendor on the other side of the globe. That’s the reality of the modern workplace and modern workforce. With Dizzion’s platform, organizations can secure access to sensitive apps and data from a digital workspace accessible from any device with a browser. </a:t>
            </a:r>
          </a:p>
          <a:p>
            <a:r>
              <a:rPr lang="en-US" sz="1800" dirty="0" smtClean="0"/>
              <a:t/>
            </a:r>
          </a:p>
          <a:p>
            <a:r>
              <a:rPr lang="en-US" sz="1800" dirty="0" smtClean="0"/>
              <a:t/>
            </a:r>
          </a:p>
          <a:p>
            <a:r>
              <a:rPr lang="en-US" sz="1800" dirty="0" smtClean="0"/>
              <a:t>Optimize User Productivity</a:t>
            </a:r>
          </a:p>
          <a:p>
            <a:r>
              <a:rPr lang="en-US" sz="1800" dirty="0" smtClean="0"/>
              <a:t>- Onboard new users and get them access to the desktop, apps, data, and resources they need to be productive in minutes. Users enjoy a premium experience including support for 4K displays, multiple monitors, 60 fps, GPU-enabled workspaces, and audio and video-conferencing support natively in-session. </a:t>
            </a:r>
          </a:p>
          <a:p>
            <a:r>
              <a:rPr lang="en-US" sz="1800" dirty="0" smtClean="0"/>
              <a:t/>
            </a:r>
          </a:p>
          <a:p>
            <a:r>
              <a:rPr lang="en-US" sz="1800" dirty="0" smtClean="0"/>
              <a:t/>
            </a:r>
          </a:p>
          <a:p>
            <a:r>
              <a:rPr lang="en-US" sz="1800" dirty="0" smtClean="0"/>
              <a:t>Streamline and Automate Admin Operations</a:t>
            </a:r>
          </a:p>
          <a:p>
            <a:r>
              <a:rPr lang="en-US" sz="1800" dirty="0" smtClean="0"/>
              <a:t>- Our Desktop as a Service platform delivers enterprise features without enterprise complexity. Developed from the ground-up as a full-stack platform, admins enjoy one-click configurations, a seamless experience across all supported infrastructure, true single pane-of-glass, and powerful automation capabilities via API. </a:t>
            </a:r>
          </a:p>
          <a:p>
            <a:r>
              <a:rPr lang="en-US" sz="1800" dirty="0" smtClean="0"/>
              <a:t/>
            </a:r>
          </a:p>
          <a:p>
            <a:r>
              <a:rPr lang="en-US" sz="1800" dirty="0" smtClean="0"/>
              <a:t> </a:t>
            </a:r>
          </a:p>
          <a:p>
            <a:r>
              <a:rPr lang="en-US" sz="1800" dirty="0" smtClean="0"/>
              <a:t>Enjoy Industry-Leading Support</a:t>
            </a:r>
          </a:p>
          <a:p>
            <a:r>
              <a:rPr lang="en-US" sz="1800" dirty="0" smtClean="0"/>
              <a:t>- Deploy and scale with confidence with the backing of the industry-leading technical support with an average Net Promoter Score of 90+. With Dizzion, there’s no need to worry about complex support tiers or packages as support is included with our subscriptions at no additional cost! </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Managed: Expert DaaS management on IBM Cloud for optimal performance and growth.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offers a comprehensive and expertly tailored Desktop as a Service (DaaS) management solution, specifically designed for users who prefer a hands-off approach. Managed is our flagship offering designed to seamlessly complement your existing team, providing targeted expertise and services to ensure success. Bring your IBM Cloud and we will handle the leg work. From OS patching to configuration updates to cost optimization, sit back and relax – we got it handled. </a:t>
            </a:r>
          </a:p>
          <a:p>
            <a:r>
              <a:rPr lang="en-US" sz="1800" dirty="0" smtClean="0"/>
              <a:t/>
            </a:r>
          </a:p>
          <a:p>
            <a:r>
              <a:rPr lang="en-US" sz="1800" dirty="0" smtClean="0"/>
              <a:t>DaaS Administration </a:t>
            </a:r>
          </a:p>
          <a:p>
            <a:r>
              <a:rPr lang="en-US" sz="1800" dirty="0" smtClean="0"/>
              <a:t>- Our team will work with you to ensure that after you have deployed your Desktop as a Service (DaaS) to user owned IBM Cloud, your environment continues to adhere to leading practices, remains optimized for your use cases, and is ready for growth. No need to worry about keeping up with new features - quarterly, we will meet with you to discuss and implement our recommendations. </a:t>
            </a:r>
          </a:p>
          <a:p>
            <a:r>
              <a:rPr lang="en-US" sz="1800" dirty="0" smtClean="0"/>
              <a:t/>
            </a:r>
          </a:p>
          <a:p>
            <a:r>
              <a:rPr lang="en-US" sz="1800" dirty="0" smtClean="0"/>
              <a:t>DaaS SME Support </a:t>
            </a:r>
          </a:p>
          <a:p>
            <a:r>
              <a:rPr lang="en-US" sz="1800" dirty="0" smtClean="0"/>
              <a:t>- When issues do arise with your DaaS environment, our team will provide subject matter expertise (SME) support as it relates to our platform and software and how it integrates with your unique environment. We will work with your internal Level II and III support teams as well as Dizzion Support and Engineering teams to accelerate issue analysis, troubleshooting, and remediation. </a:t>
            </a:r>
          </a:p>
          <a:p>
            <a:r>
              <a:rPr lang="en-US" sz="1800" dirty="0" smtClean="0"/>
              <a:t/>
            </a:r>
          </a:p>
          <a:p>
            <a:r>
              <a:rPr lang="en-US" sz="1800" dirty="0" smtClean="0"/>
              <a:t>OS Patch Management </a:t>
            </a:r>
          </a:p>
          <a:p>
            <a:r>
              <a:rPr lang="en-US" sz="1800" dirty="0" smtClean="0"/>
              <a:t>- Not having to worry about Windows OS patching is a win. Take it. With our OS patch management service, we’ll ensure your VMs are up-to-date with the latest Windows (or Linux) patches. We’ll also work with your team to validate your apps in a test environment before deploying the patches to production. </a:t>
            </a:r>
          </a:p>
          <a:p>
            <a:r>
              <a:rPr lang="en-US" sz="1800" dirty="0" smtClean="0"/>
              <a:t/>
            </a:r>
          </a:p>
          <a:p>
            <a:r>
              <a:rPr lang="en-US" sz="1800" dirty="0" smtClean="0"/>
              <a:t>VM Performance Monitoring </a:t>
            </a:r>
          </a:p>
          <a:p>
            <a:r>
              <a:rPr lang="en-US" sz="1800" dirty="0" smtClean="0"/>
              <a:t>- Ensuring an optimal end-user experience is critical to deployment success. This is why we provide ongoing performance monitoring of key resources on your workload VMs. When resource utilization reaches thresholds that may negatively impact user experience, we will take proactive action to identify and remediate the issue. Cost Optimization Review </a:t>
            </a:r>
          </a:p>
          <a:p>
            <a:r>
              <a:rPr lang="en-US" sz="1800" dirty="0" smtClean="0"/>
              <a:t>are scheduled on a quarterly basis where we will analyze your resource allocations from a compute, storage, capacity management and power management perspective. We work to provide and implement recommendations to maximize infrastructure cost savings measures for your team. </a:t>
            </a:r>
          </a:p>
          <a:p>
            <a:r>
              <a:rPr lang="en-US" sz="1800" dirty="0" smtClean="0"/>
              <a:t/>
            </a:r>
          </a:p>
          <a:p>
            <a:r>
              <a:rPr lang="en-US" sz="1800" dirty="0" smtClean="0"/>
              <a:t>Assigned Customer Success Manager </a:t>
            </a:r>
          </a:p>
          <a:p>
            <a:r>
              <a:rPr lang="en-US" sz="1800" dirty="0" smtClean="0"/>
              <a:t>- Your Dizzion Customer Success Manager (CSM) is responsible for understanding your organization’s unique needs, goals, and challenges and is your internal advocate within Dizzion. They will work with you to ensure you are getting the most out of your investment and partnership with Dizzion. Have a new feature request? Need to discuss integrating a new use case? Your CSM is here to help! </a:t>
            </a:r>
          </a:p>
          <a:p>
            <a:r>
              <a:rPr lang="en-US" sz="1800" dirty="0" smtClean="0"/>
              <a:t/>
            </a:r>
          </a:p>
          <a:p>
            <a:r>
              <a:rPr lang="en-US" sz="1800" dirty="0" smtClean="0"/>
              <a:t>+Compliance Add-On Available </a:t>
            </a:r>
          </a:p>
          <a:p>
            <a:r>
              <a:rPr lang="en-US" sz="1800" dirty="0" smtClean="0"/>
              <a:t>- At Dizzion, we know how difficult and resource-intensive maintaining compliance can be. This is why we offer our Managed and Complete customers an optional add-on package to help streamline requirements for attestation of compliance for HIPAA, HITECH, PCI DSS, SOC 2 Type 2, and GDPR.  </a:t>
            </a:r>
          </a:p>
          <a:p>
            <a:r>
              <a:rPr lang="en-US" sz="1800" dirty="0" smtClean="0"/>
              <a:t/>
            </a:r>
          </a:p>
          <a:p>
            <a:r>
              <a:rPr lang="en-US" sz="1800" dirty="0" smtClean="0"/>
              <a:t>Services include: </a:t>
            </a:r>
          </a:p>
          <a:p>
            <a:r>
              <a:rPr lang="en-US" sz="1800" dirty="0" smtClean="0"/>
              <a:t>- Compliance Audit Support </a:t>
            </a:r>
          </a:p>
          <a:p>
            <a:r>
              <a:rPr lang="en-US" sz="1800" dirty="0" smtClean="0"/>
              <a:t>- Policy and Compliance Scanning </a:t>
            </a:r>
          </a:p>
          <a:p>
            <a:r>
              <a:rPr lang="en-US" sz="1800" dirty="0" smtClean="0"/>
              <a:t>- Data Privacy Protocols </a:t>
            </a:r>
          </a:p>
          <a:p>
            <a:r>
              <a:rPr lang="en-US" sz="1800" dirty="0" smtClean="0"/>
              <a:t>- Vulnerability Detection and Response </a:t>
            </a:r>
          </a:p>
          <a:p>
            <a:r>
              <a:rPr lang="en-US" sz="1800" dirty="0" smtClean="0"/>
              <a:t>- Antivirus Management </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201</Slides>
  <Notes>0</Notes>
  <HiddenSlides>0</HiddenSlides>
  <MMClips>0</MMClips>
  <ScaleCrop>false</ScaleCrop>
  <HeadingPairs>
    <vt:vector size="4" baseType="variant">
      <vt:variant>
        <vt:lpstr>Theme</vt:lpstr>
      </vt:variant>
      <vt:variant>
        <vt:i4>1</vt:i4>
      </vt:variant>
      <vt:variant>
        <vt:lpstr>Slide Titles</vt:lpstr>
      </vt:variant>
      <vt:variant>
        <vt:i4>201</vt:i4>
      </vt:variant>
    </vt:vector>
  </HeadingPairs>
  <TitlesOfParts>
    <vt:vector size="20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2024-06-07T12:05:18Z</dcterms:created>
  <dcterms:modified xsi:type="dcterms:W3CDTF">2024-06-07T12:05:18Z</dcterms:modified>
</cp:coreProperties>
</file>