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22,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Image Service resource is used for all feature capabilities related to creating/deleting/importing/exporting Images. Images are resources used to create VSI instances. A VSI instance can also be used to create an Image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Privileged Access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Controls and monitors secure operator access to remotely administer servers and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a Bastion gateway server, acting as a single point of entry to a set of servers and clusters. In addition to this restricted gateway access, PAG records operator sessions, and these recordings can be used for investigations of system misuse.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https://cloud.ibm.com/catalog/services/privileged-access-gateway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2022-11-22T17:08:09Z</dcterms:created>
  <dcterms:modified xsi:type="dcterms:W3CDTF">2022-11-22T17:08:09Z</dcterms:modified>
</cp:coreProperties>
</file>