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06,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 (VMwaaS VPC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On Prem IBM Power System LPARs (AIX, IBMi, x86, Linux on Power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Digital Workspaces -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Putting the service in Desktop as a Service, this offering is perfect for organizations who want a completely hands-off approach.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Putting the service in Desktop as a Service, this offering is perfect for organizations who want a completely hands-off approach. Not only do we manage your deployment, but we also host it for you on our infrastructure.</a:t>
            </a:r>
          </a:p>
          <a:p>
            <a:r>
              <a:rPr lang="en-US" sz="1800" dirty="0" smtClean="0"/>
              <a:t/>
            </a:r>
          </a:p>
          <a:p>
            <a:r>
              <a:rPr lang="en-US" sz="1800" dirty="0" smtClean="0"/>
              <a:t>Instill confidence in maintaining compliance within your digital workspace environment and free up resources with Complete+.  We take complete ownership of managing the digital workspace brokering technology, the full desktop lifecycle, as well as compliance, security, and maintenance, taking a true white glove approach.</a:t>
            </a:r>
          </a:p>
          <a:p>
            <a:r>
              <a:rPr lang="en-US" sz="1800" dirty="0" smtClean="0"/>
              <a:t/>
            </a:r>
          </a:p>
          <a:p>
            <a:r>
              <a:rPr lang="en-US" sz="1800" dirty="0" smtClean="0"/>
              <a:t>Key Benefits:</a:t>
            </a:r>
          </a:p>
          <a:p>
            <a:r>
              <a:rPr lang="en-US" sz="1800" dirty="0" smtClean="0"/>
              <a:t>- Deliver a consistent user experience</a:t>
            </a:r>
          </a:p>
          <a:p>
            <a:r>
              <a:rPr lang="en-US" sz="1800" dirty="0" smtClean="0"/>
              <a:t>- Address data security concerns</a:t>
            </a:r>
          </a:p>
          <a:p>
            <a:r>
              <a:rPr lang="en-US" sz="1800" dirty="0" smtClean="0"/>
              <a:t>- Streamline operations and reduce risk</a:t>
            </a:r>
          </a:p>
          <a:p>
            <a:r>
              <a:rPr lang="en-US" sz="1800" dirty="0" smtClean="0"/>
              <a:t>- Full-stack service from a single vendor</a:t>
            </a:r>
          </a:p>
          <a:p>
            <a:r>
              <a:rPr lang="en-US" sz="1800" dirty="0" smtClean="0"/>
              <a:t>- Achieve PCI, HIPAA, or SOC compliance attestation​</a:t>
            </a:r>
          </a:p>
          <a:p>
            <a:r>
              <a:rPr lang="en-US" sz="1800" dirty="0" smtClean="0"/>
              <a:t>- IBM Financial Services Validated </a:t>
            </a:r>
          </a:p>
          <a:p>
            <a:r>
              <a:rPr lang="en-US" sz="1800" dirty="0" smtClean="0"/>
              <a:t/>
            </a:r>
          </a:p>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https://c3.dizzion.io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2024-04-06T12:04:09Z</dcterms:created>
  <dcterms:modified xsi:type="dcterms:W3CDTF">2024-04-06T12:04:09Z</dcterms:modified>
</cp:coreProperties>
</file>