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presProps" Target="presProps.xml"/><Relationship Id="rId200" Type="http://schemas.openxmlformats.org/officeDocument/2006/relationships/viewProps" Target="viewProps.xml"/><Relationship Id="rId201" Type="http://schemas.openxmlformats.org/officeDocument/2006/relationships/theme" Target="theme/theme1.xml"/><Relationship Id="rId20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8/9/2023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8/9/2023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8/9/2023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August 09, 2023</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Key Protect for IBM Cloud is a service for managing cryptographic keys, which are used to protect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Load Balancer service provides capability to distribute requests and network traffic among the servers or applications hosted within VPC, with proven high availability, ensured performance and reliability for customer workloads. Besides, to monitor the health of applications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Log Analysis provides log collection and log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Microsoft 365 Backup as a Service by Storagepipe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Storagepipe SOC II Compliant Backup for your critical Microsoft 365 data including Exchange, Teams, SharePoint and OneDrive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Microsoft 365 Backup as a Service with Storagepipe's full management, onboarding and white-glove support for recovery.</a:t>
            </a:r>
          </a:p>
          <a:p>
            <a:r>
              <a:rPr lang="en-US" sz="1800" dirty="0" smtClean="0"/>
              <a:t/>
            </a:r>
          </a:p>
          <a:p>
            <a:r>
              <a:rPr lang="en-US" sz="1800" dirty="0" smtClean="0"/>
              <a:t>People delete data. Mostly accidentally, sometimes intentionally. And there is the ever-present threat of ransomware and other malware.</a:t>
            </a:r>
          </a:p>
          <a:p>
            <a:r>
              <a:rPr lang="en-US" sz="1800" dirty="0" smtClean="0"/>
              <a:t/>
            </a:r>
          </a:p>
          <a:p>
            <a:r>
              <a:rPr lang="en-US" sz="1800" dirty="0" smtClean="0"/>
              <a:t>Microsoft 365 (previously known as Office 365 or O365) provides redundancy that only ensures the availability of the present state of the data. </a:t>
            </a:r>
          </a:p>
          <a:p>
            <a:r>
              <a:rPr lang="en-US" sz="1800" dirty="0" smtClean="0"/>
              <a:t>It does not backup the data to protect against data loss events or retain data for longer term policies or compliance.</a:t>
            </a:r>
          </a:p>
          <a:p>
            <a:r>
              <a:rPr lang="en-US" sz="1800" dirty="0" smtClean="0"/>
              <a:t/>
            </a:r>
          </a:p>
          <a:p>
            <a:r>
              <a:rPr lang="en-US" sz="1800" dirty="0" smtClean="0"/>
              <a:t>That means that even in the cloud, data protection is necessary.</a:t>
            </a:r>
          </a:p>
          <a:p>
            <a:r>
              <a:rPr lang="en-US" sz="1800" dirty="0" smtClean="0"/>
              <a:t/>
            </a:r>
          </a:p>
          <a:p>
            <a:r>
              <a:rPr lang="en-US" sz="1800" dirty="0" smtClean="0"/>
              <a:t>Microsoft 365 Backup as a Service by Storagepipe securely connects to your Microsoft 365 tenant and captures all of the changes to ensure rapid and automated protection.</a:t>
            </a:r>
          </a:p>
          <a:p>
            <a:r>
              <a:rPr lang="en-US" sz="1800" dirty="0" smtClean="0"/>
              <a:t/>
            </a:r>
          </a:p>
          <a:p>
            <a:r>
              <a:rPr lang="en-US" sz="1800" dirty="0" smtClean="0"/>
              <a:t>- Backup Exchange Online, SharePoint Online, OneDrive for Business and Microsoft Teams</a:t>
            </a:r>
          </a:p>
          <a:p>
            <a:r>
              <a:rPr lang="en-US" sz="1800" dirty="0" smtClean="0"/>
              <a:t>- Minimizes risk of data loss and assures availability of data</a:t>
            </a:r>
          </a:p>
          <a:p>
            <a:r>
              <a:rPr lang="en-US" sz="1800" dirty="0" smtClean="0"/>
              <a:t>- Helps to meet retention, audit and compliance requirements for recovery</a:t>
            </a:r>
          </a:p>
          <a:p>
            <a:r>
              <a:rPr lang="en-US" sz="1800" dirty="0" smtClean="0"/>
              <a:t>- Reduces employee downtime by easily restoring lost data and applications</a:t>
            </a:r>
          </a:p>
          <a:p>
            <a:r>
              <a:rPr lang="en-US" sz="1800" dirty="0" smtClean="0"/>
              <a:t>- Automated backup for your cloud services</a:t>
            </a:r>
          </a:p>
          <a:p>
            <a:r>
              <a:rPr lang="en-US" sz="1800" dirty="0" smtClean="0"/>
              <a:t>- Point-in-time backup and accurate, granular restore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Storagepipe Solutions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https://cloud.ibm.com/catalog/services/storagepipe-microsoft-365-backup-as-a-service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Mobile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Block Storage for Virtual Private Cloud service provides secure, persistent public cloud block storage for use with IBM Cloud Virtual Servers for Virtual Private Cloud instances.  Block Storage for Virtual Private Cloud provides consistent performance with lowest possible latency to support your workloads.   Provision block storage volumes up to 2 TB in capacity with up to 20,000 IOPS.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Block Storage Snapshots for VPC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Blockchain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Welcome to the fast, flexible way to build, operate, and grow blockchain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Welcome to the fast, flexible way to build, operate, and grow blockchain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Stocks and Crypto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Perfect for stocks, cryptocurrency, or even NFT investors who want to streamline their investment processes and increase revenue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Perfect tool for investors in stocks, cryptocurrency, or even NFTs who want to streamline their investment processes and increase their revenue through more informed decisions.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https://cloud.ibm.com/catalog/services/insight-specialist-ltd--stocks-and-crypto-intelligence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and organize workload for compliance officers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Streamline and organize workload for compliance officers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https://cloud.ibm.com/catalog/services/insight-specialist-ltd--trade-surveillance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all-new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for VPC to fit any workload need. Now integrated with IBM Cloud Platform services like Identity and Access Management (IAM), Resource Groups, and the Usage Dashboard, you can manage your compute resources in the same place as the rest of your IBM Cloud services. With up to to 5 vNICs for connecting into different subnets in your VPC, it's the perfect building block for your modern cloud deployment.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and Cost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and Cost Optimization as a Service. At the heart of our approach is our SaaS application called VPC+ enabling seamless and hassle-free migrations, disaster recovery, visibility, and cost optimization.</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exisitng IBM Cloud VPC resources and IKS, ROKS clusters and Data to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Migrations as a Service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Watson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with IBM Cloud Activity Tracker. Search and alert on activity events through a hosted event search offering. Financial Services Validated users should read the About tab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Record your IBM Cloud activities with IBM Cloud Activity Tracker. Search and alert on activity events through a hosted event search offering. Financial Services Validated users should read the About tab for more information.</a:t>
            </a:r>
          </a:p>
          <a:p>
            <a:r>
              <a:rPr lang="en-US" sz="1800" dirty="0" smtClean="0"/>
              <a:t/>
            </a:r>
          </a:p>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the ability to schedule VPC block storage snapshot backups and manage retention through backup policies.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offering gives you a fully-managed, automated, and accelerated way of taking your current environment, be it on-premises or cloud, and migrating it to your desired IBM cloud environment. </a:t>
            </a:r>
          </a:p>
          <a:p>
            <a:r>
              <a:rPr lang="en-US" sz="1800" dirty="0" smtClean="0"/>
              <a:t/>
            </a:r>
          </a:p>
          <a:p>
            <a:r>
              <a:rPr lang="en-US" sz="1800" dirty="0" smtClean="0"/>
              <a:t/>
            </a:r>
          </a:p>
          <a:p>
            <a:r>
              <a:rPr lang="en-US" sz="1800" dirty="0" smtClean="0"/>
              <a:t>With this offering you can move from:</a:t>
            </a:r>
          </a:p>
          <a:p>
            <a:r>
              <a:rPr lang="en-US" sz="1800" dirty="0" smtClean="0"/>
              <a:t>- IBM Cloud</a:t>
            </a:r>
          </a:p>
          <a:p>
            <a:r>
              <a:rPr lang="en-US" sz="1800" dirty="0" smtClean="0"/>
              <a:t>- IBM Cloud Classic</a:t>
            </a:r>
          </a:p>
          <a:p>
            <a:r>
              <a:rPr lang="en-US" sz="1800" dirty="0" smtClean="0"/>
              <a:t>- On Premise (including VMware)</a:t>
            </a:r>
          </a:p>
          <a:p>
            <a:r>
              <a:rPr lang="en-US" sz="1800" dirty="0" smtClean="0"/>
              <a:t>- Amazon Webservices</a:t>
            </a:r>
          </a:p>
          <a:p>
            <a:r>
              <a:rPr lang="en-US" sz="1800" dirty="0" smtClean="0"/>
              <a:t>- Google Cloud Platform</a:t>
            </a:r>
          </a:p>
          <a:p>
            <a:r>
              <a:rPr lang="en-US" sz="1800" dirty="0" smtClean="0"/>
              <a:t>- Microsoft Azure</a:t>
            </a:r>
          </a:p>
          <a:p>
            <a:r>
              <a:rPr lang="en-US" sz="1800" dirty="0" smtClean="0"/>
              <a:t/>
            </a:r>
          </a:p>
          <a:p>
            <a:r>
              <a:rPr lang="en-US" sz="1800" dirty="0" smtClean="0"/>
              <a:t>to:</a:t>
            </a:r>
          </a:p>
          <a:p>
            <a:r>
              <a:rPr lang="en-US" sz="1800" dirty="0" smtClean="0"/>
              <a:t>- IBM Cloud</a:t>
            </a:r>
          </a:p>
          <a:p>
            <a:r>
              <a:rPr lang="en-US" sz="1800" dirty="0" smtClean="0"/>
              <a:t>- IBM Kubernetes Service (IKS)</a:t>
            </a:r>
          </a:p>
          <a:p>
            <a:r>
              <a:rPr lang="en-US" sz="1800" dirty="0" smtClean="0"/>
              <a:t>- IBM Cloud Satellite</a:t>
            </a:r>
          </a:p>
          <a:p>
            <a:r>
              <a:rPr lang="en-US" sz="1800" dirty="0" smtClean="0"/>
              <a:t>- VMware on IBM Cloud Classic</a:t>
            </a:r>
          </a:p>
          <a:p>
            <a:r>
              <a:rPr lang="en-US" sz="1800" dirty="0" smtClean="0"/>
              <a:t>- Red Hat OpenShift (ROKS)</a:t>
            </a:r>
          </a:p>
          <a:p>
            <a:r>
              <a:rPr lang="en-US" sz="1800" dirty="0" smtClean="0"/>
              <a:t/>
            </a:r>
          </a:p>
          <a:p>
            <a:r>
              <a:rPr lang="en-US" sz="1800" dirty="0" smtClean="0"/>
              <a:t>Our team of experts leverage our Migrations and Automation Suite, VPC+ for IBM to automate the entire process and eliminate the long, complicated and error-prone manual processes.</a:t>
            </a:r>
          </a:p>
          <a:p>
            <a:r>
              <a:rPr lang="en-US" sz="1800" dirty="0" smtClean="0"/>
              <a:t/>
            </a:r>
          </a:p>
          <a:p>
            <a:r>
              <a:rPr lang="en-US" sz="1800" dirty="0" smtClean="0"/>
              <a:t>Some common usecases this service covers but not limited to are;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p>
          <a:p>
            <a:r>
              <a:rPr lang="en-US" sz="1800" dirty="0" smtClean="0"/>
              <a:t/>
            </a:r>
          </a:p>
          <a:p>
            <a:r>
              <a:rPr lang="en-US" sz="1800" dirty="0" smtClean="0"/>
              <a:t/>
            </a:r>
          </a:p>
          <a:p>
            <a:r>
              <a:rPr lang="en-US" sz="1800" dirty="0" smtClean="0"/>
              <a:t>The Lite (free) and Enterprise (pay-as-you-go) plans utilize a multi-tenant, public cloud deployment of API Connect v5.</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highly-performant relational data store running the enterprise-class Db2 database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 managed, highly-performant relational data store running the enterprise-class Db2 database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ultimate email listening tool with compliance and sleek organization all in one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ultimate email listening tool with compliance and sleek organization all in one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https://cloud.ibm.com/catalog/services/insight-specialist-ltd--email-surveillance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Virtual Private Cloud (VPC) service provides secure, persistent, cloud NFSv4.1 file storage.  This data storage allows you to create Zonal File Shares for IBM Cloud Virtual Servers on Virtual Private Cloud instances.  Get total control and help minimize costs with flash-backed architecture. Create file shares from 10 GB to 32 TB—and provision it all with a variety of flexible options.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Human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valuable tool for any business owners to keep track of their online presence, gain insights, and take more informed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valuable tool for any business owner who wants to keep track of their online presence, gain insight into their specific market for campaigns, or devise a better-informed business strategy.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https://cloud.ibm.com/catalog/services/insight-specialist-ltd--msp-human-intelligence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virtual servers on IBM LinuxONE, the industry’s most secure Linux-based platform. You can now also create Hyper Protect Virtual Servers for VPC in various regions. For details click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
            </a:r>
          </a:p>
          <a:p>
            <a:r>
              <a:rPr lang="en-US" sz="1800" dirty="0" smtClean="0"/>
              <a:t>Note: You can now also create Virtual servers for VPC, see https://cloud.ibm.com/vpc-ext/provision/vs. For more information about Virtual servers for VPC, see  https://cloud.ibm.com/docs/vpc?topic=vpc-about-se. Ensure that you select the s390x architecture and set “Run your workload with an OS and a profile protected by Secure Execution” to 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197</Slides>
  <Notes>0</Notes>
  <HiddenSlides>0</HiddenSlides>
  <MMClips>0</MMClips>
  <ScaleCrop>false</ScaleCrop>
  <HeadingPairs>
    <vt:vector size="4" baseType="variant">
      <vt:variant>
        <vt:lpstr>Theme</vt:lpstr>
      </vt:variant>
      <vt:variant>
        <vt:i4>1</vt:i4>
      </vt:variant>
      <vt:variant>
        <vt:lpstr>Slide Titles</vt:lpstr>
      </vt:variant>
      <vt:variant>
        <vt:i4>197</vt:i4>
      </vt:variant>
    </vt:vector>
  </HeadingPairs>
  <TitlesOfParts>
    <vt:vector size="198"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2023-08-09T21:15:07Z</dcterms:created>
  <dcterms:modified xsi:type="dcterms:W3CDTF">2023-08-09T21:15:07Z</dcterms:modified>
</cp:coreProperties>
</file>