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16,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extends on-premise networks into IBM Cloud VPC through site-to-site IPsec tunnels.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2023-04-16T17:02:43Z</dcterms:created>
  <dcterms:modified xsi:type="dcterms:W3CDTF">2023-04-16T17:02:43Z</dcterms:modified>
</cp:coreProperties>
</file>