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User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Platform User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Platform User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https://cloud.ibm.com/catalog/services/user-management</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2024-03-13T12:06:14Z</dcterms:created>
  <dcterms:modified xsi:type="dcterms:W3CDTF">2024-03-13T12:06:14Z</dcterms:modified>
</cp:coreProperties>
</file>