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presProps" Target="presProps.xml"/><Relationship Id="rId178" Type="http://schemas.openxmlformats.org/officeDocument/2006/relationships/viewProps" Target="viewProps.xml"/><Relationship Id="rId179" Type="http://schemas.openxmlformats.org/officeDocument/2006/relationships/theme" Target="theme/theme1.xml"/><Relationship Id="rId18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7/24/2022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24, 2022</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Lift CLI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your data quickly, easily and securely from your on-premises data source to an IBM Cloud data property.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Lift CLI makes it easy to quickly, securely and reliably migrate large data sets from your on-premises database or data source to an IBM cloud data property. Lift enables ultra-high-speed data movement to the cloud with embedded IBM Aspera, a highly-efficient data transport technology with speeds over 10x faster than traditional migration tools. Lift is a free offering that provides a simple yet extremely flexible bulk data loader, driven through a CLI, using a push-data model. It automatically recovers from common problems during the migration process, such as connection timeouts. All data moved over the wire to the IBM Cloud is completely secure via a 256-bit encrypted connection. Lift also behaves just like any cloud service. You’ll install the product once, and updates will stream to your install automatically.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https://cloud.ibm.com/catalog/services/lift-cli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 (Beta)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Certificate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Certificate Manager to order and manage SSL/TLS certificates for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Certificate Manager to order and manage SSL/TLS certificates for your apps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Certificate Manager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https://cloud.ibm.com/catalog/services/cloudcerts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Statum KPI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Statum KPI is a performance management solution that helps banks directly measure and manage their performance against peer banks.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Amberoon Statum KPI is a performance management solution that helps banks directly measure and manage their performance against peer banks. Unlike traditional operational analytics systems, Statum provides sharp insights into the future through rigorous analysis of performance patterns across multiple financial services institutions. Statum KPI leverages advances in AI, data engineering and security to create a system of insight to support key operational decisions.</a:t>
            </a:r>
          </a:p>
          <a:p>
            <a:r>
              <a:rPr lang="en-US" sz="1800" dirty="0" smtClean="0"/>
              <a:t/>
            </a:r>
          </a:p>
          <a:p>
            <a:r>
              <a:rPr lang="en-US" sz="1800" dirty="0" smtClean="0"/>
              <a:t>&amp;nbsp;</a:t>
            </a:r>
          </a:p>
          <a:p>
            <a:r>
              <a:rPr lang="en-US" sz="1800" dirty="0" smtClean="0"/>
              <a:t>&amp;nbsp;</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via email: statumkpi_help@Amberoon.com (24/7/365). You can expect a response to all help desk tickets within one (1) business day. Daytime support responses will be done during standard business hours (M-F 8AM - 5PM US PST), with the exclusion of Federal and Bank Holidays.</a:t>
            </a:r>
          </a:p>
          <a:p>
            <a:r>
              <a:rPr lang="en-US" sz="1800" dirty="0" smtClean="0"/>
              <a:t/>
            </a:r>
          </a:p>
          <a:p>
            <a:r>
              <a:rPr lang="en-US" sz="1800" dirty="0" smtClean="0"/>
              <a:t>Support Locations: US &amp; India</a:t>
            </a:r>
          </a:p>
          <a:p>
            <a:r>
              <a:rPr lang="en-US" sz="1800" dirty="0" smtClean="0"/>
              <a:t/>
            </a:r>
          </a:p>
          <a:p>
            <a:r>
              <a:rPr lang="en-US" sz="1800" dirty="0" smtClean="0"/>
              <a:t>Service Status Page: https://ibmbroker.amberoon.com/statumservicestatus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Amberoon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https://cloud.ibm.com/catalog/services/3p-amberoon-xaas-statumkpi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as a service. At the heart of our approach is our SaaS application called VPC+ enabling seamless and hassle-free migrations, disaster recovery, visibility, and compliance.</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Compliance and Visualization</a:t>
            </a:r>
          </a:p>
          <a:p>
            <a:r>
              <a:rPr lang="en-US" sz="1800" dirty="0" smtClean="0"/>
              <a:t>- Discover and track all of your resources across IBM Cloud</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Sign up: https://draas.wanclouds.net</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Virtual Apps and Desktops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Virtual Apps and Desktops service resource location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Virtual Apps and Desktops service resource location on IBM Cloud and manage your applications and desktops in Citrix Cloud. This solution provisions compute, networking and storage services on IBM Cloud and connects them to the Citrix Cloud. You maintain complete control over the infrastructure, applications and desktops while gaining visibility to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science and data compliance with IBM Watson Knowledge Catalog. Make your data easy to find and share while controlling access to ensure appropriate use.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individual users to connect to their IBM Cloud resources through a secure/encrypted connection.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Flexible framework to deploy Hadoop and Spark analytics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Develop and deploy analytics applications using open source Apache Spark and Apache Hadoop. Customize the cluster using your own analytics libraries and open source packages. Integrate with IBM Watson Studio or third-party applications to submit jobs to the cluster.</a:t>
            </a:r>
          </a:p>
          <a:p>
            <a:r>
              <a:rPr lang="en-US" sz="1800" dirty="0" smtClean="0"/>
              <a:t/>
            </a:r>
          </a:p>
          <a:p>
            <a:r>
              <a:rPr lang="en-US" sz="1800" dirty="0" smtClean="0"/>
              <a:t>HIPAA readiness option available in the Dallas region for Standard-Hourly and Standard-Monthly plans.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Data Shield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Data Shield enables users to run containerized applications in a secure enclave on an IBM Cloud Kubernetes host, providing data-in-use protection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started today by installing the Helm chart: https://cloud.ibm.com/kubernetes/helm/iks-charts/ibmcloud-data-shield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https://cloud.ibm.com/catalog/services/data-shield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high performance Storage and Data Management for your Stateful Applications on IBM Cloud IKS and Open Shift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Communication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Voice and Text Analytics for customer experience and quality assurance.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communication channels to automate quality and customer experience. In addition, it provides the necessary tools to create a customer-centric culture and reduce operational risk.</a:t>
            </a:r>
          </a:p>
          <a:p>
            <a:r>
              <a:rPr lang="en-US" sz="1800" dirty="0" smtClean="0"/>
              <a:t/>
            </a:r>
          </a:p>
          <a:p>
            <a:r>
              <a:rPr lang="en-US" sz="1800" dirty="0" smtClean="0"/>
              <a:t>Voice &amp; Text Analytics</a:t>
            </a:r>
          </a:p>
          <a:p>
            <a:r>
              <a:rPr lang="en-US" sz="1800" dirty="0" smtClean="0"/>
              <a:t>- Supports a variety of data sources, including text and voice </a:t>
            </a:r>
          </a:p>
          <a:p>
            <a:r>
              <a:rPr lang="en-US" sz="1800" dirty="0" smtClean="0"/>
              <a:t>- Contact center analytics</a:t>
            </a:r>
          </a:p>
          <a:p>
            <a:r>
              <a:rPr lang="en-US" sz="1800" dirty="0" smtClean="0"/>
              <a:t>- Open API &amp; Integration with hundreds of 3rd party systems, including CRM</a:t>
            </a:r>
          </a:p>
          <a:p>
            <a:r>
              <a:rPr lang="en-US" sz="1800" dirty="0" smtClean="0"/>
              <a:t/>
            </a:r>
          </a:p>
          <a:p>
            <a:r>
              <a:rPr lang="en-US" sz="1800" dirty="0" smtClean="0"/>
              <a:t>Customer Experience Analytics</a:t>
            </a:r>
          </a:p>
          <a:p>
            <a:r>
              <a:rPr lang="en-US" sz="1800" dirty="0" smtClean="0"/>
              <a:t>- Improve revenue by uncovering hidden insights from customer conversations</a:t>
            </a:r>
          </a:p>
          <a:p>
            <a:r>
              <a:rPr lang="en-US" sz="1800" dirty="0" smtClean="0"/>
              <a:t>- Sentiment &amp; tone analysis</a:t>
            </a:r>
          </a:p>
          <a:p>
            <a:r>
              <a:rPr lang="en-US" sz="1800" dirty="0" smtClean="0"/>
              <a:t>- Predict customer concern &amp; churn</a:t>
            </a:r>
          </a:p>
          <a:p>
            <a:r>
              <a:rPr lang="en-US" sz="1800" dirty="0" smtClean="0"/>
              <a:t/>
            </a:r>
          </a:p>
          <a:p>
            <a:r>
              <a:rPr lang="en-US" sz="1800" dirty="0" smtClean="0"/>
              <a:t>Quality Assurance</a:t>
            </a:r>
          </a:p>
          <a:p>
            <a:r>
              <a:rPr lang="en-US" sz="1800" dirty="0" smtClean="0"/>
              <a:t>- Contact center analytics to ensure staff meets quality requirements</a:t>
            </a:r>
          </a:p>
          <a:p>
            <a:r>
              <a:rPr lang="en-US" sz="1800" dirty="0" smtClean="0"/>
              <a:t>- Automate the supervision process for workforce monitoring </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https://help.cognitiveview.com/hc/en-us/articles/360053544894-Cognitive-View-Application-Support-Services.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Compose Enterprise is a service which provides a private isolated cluster for IBM Cloud users to optionally provision their Compose databases into.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Compose Enterprise pairs the governance needs of the enterprise with the agility of a cloud database platform. This service provides a private isolated cluster of dedicated physical machines for IBM Cloud users to optionally provision their Compose databases into. This provides the security and isolation required by enterprise compliance and uses dedicated networking to ensure the performance of the deployed databases. After the cluster is online, any space within this organization may deploy a 'Compose for IBM Cloud' database into it.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https://cloud.ibm.com/catalog/services/compose-enterprise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MySQL.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Pricing is based on underlying disk usage. CPU &amp; I/O resources scale with the underlying disk usage. IBM Compose for MySQL makes MySQL even better by managing it for you. Features include auto-scaling deployments, high availability, and automated no-stop backups. Beta products are for evaluation purposes only and come with no warranties, express or implied. Support is limited to collecting feedback of the Beta product only. Learn more, https://www-03.ibm.com/software/sla/sladb.nsf/sla/bm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&amp;nbsp;</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&amp;nbsp;</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RethinkDB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RethinkDB is a JSON document based, distributed database. It uses the ReQL query language which is built around function chaining and is available in client libraries for JavaScript, Python and Ruby. With ReQL it is possible to utilize RethinkDB server side features such as distributed joins and subqueries across the cluster’s nodes. Pricing is based on underlying disk usage. CPU &amp; I/O resources scale with the underlying disk usage. IBM Compose for RethinkDB makes RethinkDB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https://cloud.ibm.com/catalog/services/compose-for-rethinkdb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ScyllaDB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DataStax.</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ScyllaDB is a highly performant, in-place replacement for the Cassandra wide-column distributed database. ScyllaDB is written in C++, rather than Cassandra's Java, for better resource usage that can result in ten times better performance in benchmarks. Pricing is based on underlying disk usage. CPU &amp; I/O resources scale with the underlying disk usage. IBM Compose for ScyllaDB makes ScyllaDB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https://cloud.ibm.com/catalog/services/compose-for-scylladb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CI/CD pipelines, and the Eclipse Orion Web IDE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Edit and push code using Git Repos and Issue Tracking and the rich web based IDE.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Chennai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elastic, cloud data warehouse built for high-performance analytics and machine learning.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 managed, elastic cloud data warehouse that delivers independent scaling of storage and compute. It delivers a highly optimized columnar data store, actionable compression, and in-memory processing to supercharge your analytics and machine learning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(2.0)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Event Streams is a high-throughput message bus built with Apache Kafka. It is optimized for event ingestion into IBM Cloud and event stream distribution between your services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Event Streams (formerly named Messagehub) is a high-throughput message bus built with Apache Kafka. It is optimized for event ingestion into IBM Cloud and event stream distribution between your services and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LinuxONE-based virtual servers with exclusive access to your data and complete authority over your sensitive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 With an SSH key pair under your control, you have complete authority over your sensitive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175</Slides>
  <Notes>0</Notes>
  <HiddenSlides>0</HiddenSlides>
  <MMClips>0</MMClips>
  <ScaleCrop>false</ScaleCrop>
  <HeadingPairs>
    <vt:vector size="4" baseType="variant">
      <vt:variant>
        <vt:lpstr>Theme</vt:lpstr>
      </vt:variant>
      <vt:variant>
        <vt:i4>1</vt:i4>
      </vt:variant>
      <vt:variant>
        <vt:lpstr>Slide Titles</vt:lpstr>
      </vt:variant>
      <vt:variant>
        <vt:i4>175</vt:i4>
      </vt:variant>
    </vt:vector>
  </HeadingPairs>
  <TitlesOfParts>
    <vt:vector size="17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2022-07-24T13:14:51Z</dcterms:created>
  <dcterms:modified xsi:type="dcterms:W3CDTF">2022-07-24T13:14:51Z</dcterms:modified>
</cp:coreProperties>
</file>