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presProps" Target="presProps.xml"/><Relationship Id="rId205" Type="http://schemas.openxmlformats.org/officeDocument/2006/relationships/viewProps" Target="viewProps.xml"/><Relationship Id="rId206" Type="http://schemas.openxmlformats.org/officeDocument/2006/relationships/theme" Target="theme/theme1.xml"/><Relationship Id="rId20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November 23,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will be deprecated from the IBM Cloud data center in Sydney soon.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 by Storagepipe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Storagepipe SOC II Compliant Backup for your critical Microsoft 365 data including Exchange, Teams, SharePoint and OneDrive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 with Storagepipe's full management, onboarding and white-glove support for recovery.</a:t>
            </a:r>
          </a:p>
          <a:p>
            <a:r>
              <a:rPr lang="en-US" sz="1800" dirty="0" smtClean="0"/>
              <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point-in-time copies of your block storage boot or data volumes with this regional service. The first snapshot is a full backup of the volume. Subsequent snapshots of the same volume are incremental; only the changes since the last snapshots are captured. </a:t>
            </a:r>
          </a:p>
          <a:p>
            <a:r>
              <a:rPr lang="en-US" sz="1800" dirty="0" smtClean="0"/>
              <a:t/>
            </a:r>
          </a:p>
          <a:p>
            <a:r>
              <a:rPr lang="en-US" sz="1800" dirty="0" smtClean="0"/>
              <a:t>Use a snapshot during instance provisioning to create a new, fully provisioned boot volume to start the instance. Also, create and attach a data volume from a snapshot within a running virtual server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Watson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202</Slides>
  <Notes>0</Notes>
  <HiddenSlides>0</HiddenSlides>
  <MMClips>0</MMClips>
  <ScaleCrop>false</ScaleCrop>
  <HeadingPairs>
    <vt:vector size="4" baseType="variant">
      <vt:variant>
        <vt:lpstr>Theme</vt:lpstr>
      </vt:variant>
      <vt:variant>
        <vt:i4>1</vt:i4>
      </vt:variant>
      <vt:variant>
        <vt:lpstr>Slide Titles</vt:lpstr>
      </vt:variant>
      <vt:variant>
        <vt:i4>202</vt:i4>
      </vt:variant>
    </vt:vector>
  </HeadingPairs>
  <TitlesOfParts>
    <vt:vector size="203"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2023-11-23T15:09:12Z</dcterms:created>
  <dcterms:modified xsi:type="dcterms:W3CDTF">2023-11-23T15:09:12Z</dcterms:modified>
</cp:coreProperties>
</file>