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
            </a:r>
          </a:p>
          <a:p>
            <a:r>
              <a:rPr lang="en-US" sz="1800" dirty="0" smtClean="0"/>
              <a:t>Getting Support</a:t>
            </a:r>
          </a:p>
          <a:p>
            <a:r>
              <a:rPr lang="en-US" sz="1800" dirty="0" smtClean="0"/>
              <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2024-07-07T12:05:25Z</dcterms:created>
  <dcterms:modified xsi:type="dcterms:W3CDTF">2024-07-07T12:05:25Z</dcterms:modified>
</cp:coreProperties>
</file>