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7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8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BBB5-43B7-1B48-9ACE-6F316E775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CF8EE-CE91-894D-A9C9-C2437D9A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B8C7-8B46-0946-BC30-E9C9B858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EAA-2721-4C4B-A130-32C8D7F3220C}" type="datetimeFigureOut">
              <a:t>25/07/19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40261-2761-2E4A-BB62-3BE0EECF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EAD-0908-9041-90EB-09E1868D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BAB-E18C-4A48-AE15-5E3BF89FE76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40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631D-8B1F-1443-9A9D-7D53A688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62749-CDD7-064A-858E-D5710CDF9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DA5B-3A0F-7441-8A79-D7A8BD57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EAA-2721-4C4B-A130-32C8D7F3220C}" type="datetimeFigureOut">
              <a:t>25/07/19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703F9-9E7A-DA40-B568-7CC3696D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2052-ACAF-6146-A938-630FA7F6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BAB-E18C-4A48-AE15-5E3BF89FE76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9155E-8E5F-F24B-B505-8493E19C5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5D85B-ECC9-5C48-BACB-1CA7641AE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71B5-2206-5F4B-A637-6BE3EE1C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EAA-2721-4C4B-A130-32C8D7F3220C}" type="datetimeFigureOut">
              <a:t>25/07/19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D275-60E0-C54F-96FD-96F82F97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7A96D-7380-3147-AC77-98CEE79E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BAB-E18C-4A48-AE15-5E3BF89FE76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C920-17CA-4743-95AF-B5718394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088E-3367-3342-8DB6-83CFB7CA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6507-3282-AC4E-ABF6-3C8902DA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EAA-2721-4C4B-A130-32C8D7F3220C}" type="datetimeFigureOut">
              <a:t>25/07/19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3C8D-82FC-1D4B-AF3F-47C4B82A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DAD44-2499-4744-946F-E53BE01C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BAB-E18C-4A48-AE15-5E3BF89FE76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5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DE49-CF97-7842-B870-EF2AF87A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BEF78-9355-5E4C-AEA3-BFFF88F70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1FFB-56D0-9644-96E3-DAA2570C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EAA-2721-4C4B-A130-32C8D7F3220C}" type="datetimeFigureOut">
              <a:t>25/07/19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3BEB5-E01B-9F4C-8E20-1D856B44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47523-BA04-2C4E-ADF3-F758E04D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BAB-E18C-4A48-AE15-5E3BF89FE76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70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313B-5560-5441-ABE5-5DF12DB3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130C-94F9-C343-ACE4-ADD1A24B0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7EF51-FBDF-4647-93C8-DB756FDD2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B2C6D-E1B8-B746-A2B0-55155461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EAA-2721-4C4B-A130-32C8D7F3220C}" type="datetimeFigureOut">
              <a:t>25/07/19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44B74-8F92-FF45-87F2-7B35DD38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AA00-3855-D745-853E-BAA4018B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BAB-E18C-4A48-AE15-5E3BF89FE76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83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E682-2019-A946-B97B-0C720A91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F61F-5BF1-DE43-8D21-9301AE27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9BA8F-E471-9D41-9D52-0A7F3800D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1B0CD-EE99-ED43-B476-63C1C8505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95CF1-CEEB-3746-A9B1-5BE83384F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4CFEA-EFEE-7D46-935B-30E182E0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EAA-2721-4C4B-A130-32C8D7F3220C}" type="datetimeFigureOut">
              <a:t>25/07/19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670E5-5921-2248-AC3D-5464A9D2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E8965-4DA4-2E4E-A5F8-21013A92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BAB-E18C-4A48-AE15-5E3BF89FE76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0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CD1B-1F87-D746-AFE8-47A6E702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E0901-914B-9042-B2A0-ED4D08D2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EAA-2721-4C4B-A130-32C8D7F3220C}" type="datetimeFigureOut">
              <a:t>25/07/19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19BE1-2D6A-CE4C-86D1-54FDF28F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A97F0-0C50-5444-AB8A-C2B69D00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BAB-E18C-4A48-AE15-5E3BF89FE76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2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81E91-6507-254C-8FDC-5F9B2DB3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EAA-2721-4C4B-A130-32C8D7F3220C}" type="datetimeFigureOut">
              <a:t>25/07/19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AA24B-D873-1B4A-8AA8-EF3E9E63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0771E-3F60-B045-A35D-1844DFD4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BAB-E18C-4A48-AE15-5E3BF89FE76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55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4A42-C28A-4F42-B0DE-C7BDB8E1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0E85-E770-4E42-84B2-B7A58619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5B1AE-3DC4-294C-9631-D5881D035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511D9-341C-4243-BA64-ED8CE27E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EAA-2721-4C4B-A130-32C8D7F3220C}" type="datetimeFigureOut">
              <a:t>25/07/19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64D27-4C23-C84E-8986-C57CF54F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1AC3E-6DBB-DD4F-BDCD-88011624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BAB-E18C-4A48-AE15-5E3BF89FE76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7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330A-05B5-8C41-A019-8F12CDA4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CD919-91DB-4F41-88D8-8DE301DAC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A1A16-4BAB-634E-B887-5E96EC808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0B80-8B71-9649-A641-E1B1D1A3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7EAA-2721-4C4B-A130-32C8D7F3220C}" type="datetimeFigureOut">
              <a:t>25/07/19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A0214-055C-4F43-8F50-FCE8249E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6CDA-BA6F-CA46-BEB5-1AAE7EAB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B5BAB-E18C-4A48-AE15-5E3BF89FE76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33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093-3B1B-1D44-A722-61DCC933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89FF-DEA7-5840-8F41-75C8A9A93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A29D-48BA-5444-B311-812579199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7EAA-2721-4C4B-A130-32C8D7F3220C}" type="datetimeFigureOut">
              <a:t>25/07/19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D86A-0587-0D46-A7A9-97A54CBE4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5DC38-FE27-954D-BF29-0C48AB099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B5BAB-E18C-4A48-AE15-5E3BF89FE76F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9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454C81-6DC1-8D47-B62F-E1AF5646D3CA}"/>
              </a:ext>
            </a:extLst>
          </p:cNvPr>
          <p:cNvCxnSpPr/>
          <p:nvPr/>
        </p:nvCxnSpPr>
        <p:spPr>
          <a:xfrm>
            <a:off x="1322173" y="1995766"/>
            <a:ext cx="40035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49C902-167C-A942-AD83-6278491A5B86}"/>
              </a:ext>
            </a:extLst>
          </p:cNvPr>
          <p:cNvCxnSpPr/>
          <p:nvPr/>
        </p:nvCxnSpPr>
        <p:spPr>
          <a:xfrm>
            <a:off x="1322173" y="2398450"/>
            <a:ext cx="40035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02A87B-CB23-4543-AB02-69F4CC9C0074}"/>
              </a:ext>
            </a:extLst>
          </p:cNvPr>
          <p:cNvCxnSpPr/>
          <p:nvPr/>
        </p:nvCxnSpPr>
        <p:spPr>
          <a:xfrm>
            <a:off x="1322173" y="2801134"/>
            <a:ext cx="40035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6600FF-8A0C-7947-9707-5BCD52AE3569}"/>
              </a:ext>
            </a:extLst>
          </p:cNvPr>
          <p:cNvCxnSpPr/>
          <p:nvPr/>
        </p:nvCxnSpPr>
        <p:spPr>
          <a:xfrm>
            <a:off x="1322173" y="3203818"/>
            <a:ext cx="40035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4C6D7E-FDA2-D543-8704-6D78E68FB86C}"/>
              </a:ext>
            </a:extLst>
          </p:cNvPr>
          <p:cNvSpPr txBox="1"/>
          <p:nvPr/>
        </p:nvSpPr>
        <p:spPr>
          <a:xfrm>
            <a:off x="5449228" y="1676447"/>
            <a:ext cx="54641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/>
              <a:t>4</a:t>
            </a:r>
          </a:p>
          <a:p>
            <a:pPr>
              <a:lnSpc>
                <a:spcPct val="150000"/>
              </a:lnSpc>
            </a:pPr>
            <a:r>
              <a:rPr lang="it-IT"/>
              <a:t>3</a:t>
            </a:r>
          </a:p>
          <a:p>
            <a:pPr>
              <a:lnSpc>
                <a:spcPct val="150000"/>
              </a:lnSpc>
            </a:pPr>
            <a:r>
              <a:rPr lang="it-IT"/>
              <a:t>2</a:t>
            </a:r>
          </a:p>
          <a:p>
            <a:pPr>
              <a:lnSpc>
                <a:spcPct val="150000"/>
              </a:lnSpc>
            </a:pPr>
            <a:r>
              <a:rPr lang="it-IT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FFBE61-D8B3-CF46-8F90-CAC3ACA3D4D5}"/>
              </a:ext>
            </a:extLst>
          </p:cNvPr>
          <p:cNvSpPr txBox="1"/>
          <p:nvPr/>
        </p:nvSpPr>
        <p:spPr>
          <a:xfrm>
            <a:off x="869747" y="1676447"/>
            <a:ext cx="54641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/>
              <a:t>2</a:t>
            </a:r>
          </a:p>
          <a:p>
            <a:pPr>
              <a:lnSpc>
                <a:spcPct val="150000"/>
              </a:lnSpc>
            </a:pPr>
            <a:r>
              <a:rPr lang="it-IT"/>
              <a:t>2</a:t>
            </a:r>
          </a:p>
          <a:p>
            <a:pPr>
              <a:lnSpc>
                <a:spcPct val="150000"/>
              </a:lnSpc>
            </a:pPr>
            <a:r>
              <a:rPr lang="it-IT"/>
              <a:t>1</a:t>
            </a:r>
          </a:p>
          <a:p>
            <a:pPr>
              <a:lnSpc>
                <a:spcPct val="150000"/>
              </a:lnSpc>
            </a:pPr>
            <a:r>
              <a:rPr lang="it-IT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3E1575-5370-1C41-A3D2-2BBA8791B099}"/>
              </a:ext>
            </a:extLst>
          </p:cNvPr>
          <p:cNvCxnSpPr>
            <a:cxnSpLocks/>
          </p:cNvCxnSpPr>
          <p:nvPr/>
        </p:nvCxnSpPr>
        <p:spPr>
          <a:xfrm>
            <a:off x="1167015" y="3098295"/>
            <a:ext cx="0" cy="16509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CE7D24-FF06-BB4F-823B-8AE515A92503}"/>
              </a:ext>
            </a:extLst>
          </p:cNvPr>
          <p:cNvCxnSpPr>
            <a:cxnSpLocks/>
          </p:cNvCxnSpPr>
          <p:nvPr/>
        </p:nvCxnSpPr>
        <p:spPr>
          <a:xfrm>
            <a:off x="1167015" y="2280147"/>
            <a:ext cx="0" cy="16509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18B60B-107D-3C47-9FE7-40D98A6E9DD1}"/>
              </a:ext>
            </a:extLst>
          </p:cNvPr>
          <p:cNvCxnSpPr>
            <a:cxnSpLocks/>
          </p:cNvCxnSpPr>
          <p:nvPr/>
        </p:nvCxnSpPr>
        <p:spPr>
          <a:xfrm>
            <a:off x="1167015" y="2693232"/>
            <a:ext cx="0" cy="1650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D9F3A4-8CEF-D646-A773-634928459B61}"/>
              </a:ext>
            </a:extLst>
          </p:cNvPr>
          <p:cNvCxnSpPr>
            <a:cxnSpLocks/>
          </p:cNvCxnSpPr>
          <p:nvPr/>
        </p:nvCxnSpPr>
        <p:spPr>
          <a:xfrm>
            <a:off x="1167015" y="1879095"/>
            <a:ext cx="0" cy="1650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6E97AB3-ADAB-6549-86D2-58FBC7DFCE5F}"/>
              </a:ext>
            </a:extLst>
          </p:cNvPr>
          <p:cNvSpPr/>
          <p:nvPr/>
        </p:nvSpPr>
        <p:spPr>
          <a:xfrm>
            <a:off x="1666164" y="3101200"/>
            <a:ext cx="205236" cy="2052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82AB0FA-D07A-A14F-B95D-34ABF8BD74A4}"/>
              </a:ext>
            </a:extLst>
          </p:cNvPr>
          <p:cNvSpPr/>
          <p:nvPr/>
        </p:nvSpPr>
        <p:spPr>
          <a:xfrm>
            <a:off x="1666164" y="2295832"/>
            <a:ext cx="205236" cy="2052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CA732D-3CDB-CD47-8CBB-5ADC5E8CDA65}"/>
              </a:ext>
            </a:extLst>
          </p:cNvPr>
          <p:cNvSpPr/>
          <p:nvPr/>
        </p:nvSpPr>
        <p:spPr>
          <a:xfrm>
            <a:off x="2141252" y="3101200"/>
            <a:ext cx="205236" cy="2052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094548-C9A4-B748-A8D6-FD508167746C}"/>
              </a:ext>
            </a:extLst>
          </p:cNvPr>
          <p:cNvSpPr/>
          <p:nvPr/>
        </p:nvSpPr>
        <p:spPr>
          <a:xfrm>
            <a:off x="2141252" y="2297811"/>
            <a:ext cx="205236" cy="2052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861E88-9C31-F84A-A8CF-03F8644FD5A3}"/>
              </a:ext>
            </a:extLst>
          </p:cNvPr>
          <p:cNvSpPr/>
          <p:nvPr/>
        </p:nvSpPr>
        <p:spPr>
          <a:xfrm>
            <a:off x="2700140" y="2693232"/>
            <a:ext cx="205236" cy="2052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8AC6FC-8671-904D-A0C3-083CA7590432}"/>
              </a:ext>
            </a:extLst>
          </p:cNvPr>
          <p:cNvSpPr/>
          <p:nvPr/>
        </p:nvSpPr>
        <p:spPr>
          <a:xfrm>
            <a:off x="2700140" y="1887864"/>
            <a:ext cx="205236" cy="2052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A2E64E-3DCF-824F-8A4F-A1DE1E2CB59C}"/>
              </a:ext>
            </a:extLst>
          </p:cNvPr>
          <p:cNvSpPr/>
          <p:nvPr/>
        </p:nvSpPr>
        <p:spPr>
          <a:xfrm>
            <a:off x="3175228" y="2693232"/>
            <a:ext cx="205236" cy="2052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06C514-E5FA-874A-8AD4-C4BC2D2AEB7C}"/>
              </a:ext>
            </a:extLst>
          </p:cNvPr>
          <p:cNvSpPr/>
          <p:nvPr/>
        </p:nvSpPr>
        <p:spPr>
          <a:xfrm>
            <a:off x="3175228" y="1889843"/>
            <a:ext cx="205236" cy="2052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C64D7A-6123-FF4E-BF7F-449539789063}"/>
              </a:ext>
            </a:extLst>
          </p:cNvPr>
          <p:cNvSpPr/>
          <p:nvPr/>
        </p:nvSpPr>
        <p:spPr>
          <a:xfrm>
            <a:off x="4243124" y="3098295"/>
            <a:ext cx="205236" cy="2052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E3A70B-478D-6941-88C3-E52CA616613E}"/>
              </a:ext>
            </a:extLst>
          </p:cNvPr>
          <p:cNvSpPr/>
          <p:nvPr/>
        </p:nvSpPr>
        <p:spPr>
          <a:xfrm>
            <a:off x="4243124" y="2693232"/>
            <a:ext cx="205236" cy="2052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25D218F-E7F5-E842-A9A9-C30DF4E2503A}"/>
              </a:ext>
            </a:extLst>
          </p:cNvPr>
          <p:cNvSpPr/>
          <p:nvPr/>
        </p:nvSpPr>
        <p:spPr>
          <a:xfrm>
            <a:off x="4654679" y="2293191"/>
            <a:ext cx="205236" cy="2052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0CB6CF-B36F-5E40-8B7D-378580F89B34}"/>
              </a:ext>
            </a:extLst>
          </p:cNvPr>
          <p:cNvSpPr/>
          <p:nvPr/>
        </p:nvSpPr>
        <p:spPr>
          <a:xfrm>
            <a:off x="4654679" y="1885223"/>
            <a:ext cx="205236" cy="2052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2403A2-5121-274E-955F-B2E58BDA1604}"/>
              </a:ext>
            </a:extLst>
          </p:cNvPr>
          <p:cNvCxnSpPr>
            <a:stCxn id="27" idx="4"/>
            <a:endCxn id="26" idx="0"/>
          </p:cNvCxnSpPr>
          <p:nvPr/>
        </p:nvCxnSpPr>
        <p:spPr>
          <a:xfrm>
            <a:off x="4345742" y="2898468"/>
            <a:ext cx="0" cy="1998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7C90EE-7532-6C47-9C52-6213C9BFF4BC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4757297" y="2090459"/>
            <a:ext cx="0" cy="202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40DE8E27-9D75-F84E-8B3D-2D7EA8ABA1B0}"/>
              </a:ext>
            </a:extLst>
          </p:cNvPr>
          <p:cNvSpPr/>
          <p:nvPr/>
        </p:nvSpPr>
        <p:spPr>
          <a:xfrm rot="13507656">
            <a:off x="1575455" y="2338650"/>
            <a:ext cx="914400" cy="914400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89680883-A23E-2943-8144-47462F0C0B13}"/>
              </a:ext>
            </a:extLst>
          </p:cNvPr>
          <p:cNvSpPr/>
          <p:nvPr/>
        </p:nvSpPr>
        <p:spPr>
          <a:xfrm rot="13507656">
            <a:off x="2607995" y="1938609"/>
            <a:ext cx="914400" cy="914400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92CE05C5-4544-B34A-80D3-0EC86C8EED57}"/>
              </a:ext>
            </a:extLst>
          </p:cNvPr>
          <p:cNvSpPr/>
          <p:nvPr/>
        </p:nvSpPr>
        <p:spPr>
          <a:xfrm rot="13507656">
            <a:off x="2052834" y="2341888"/>
            <a:ext cx="914400" cy="914400"/>
          </a:xfrm>
          <a:prstGeom prst="arc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88522557-0A2D-7D47-AB41-3C16737F642B}"/>
              </a:ext>
            </a:extLst>
          </p:cNvPr>
          <p:cNvSpPr/>
          <p:nvPr/>
        </p:nvSpPr>
        <p:spPr>
          <a:xfrm rot="13507656">
            <a:off x="3085051" y="1938608"/>
            <a:ext cx="914400" cy="914400"/>
          </a:xfrm>
          <a:prstGeom prst="arc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16420B-81DA-BC4F-9674-1F77DF23FFB8}"/>
              </a:ext>
            </a:extLst>
          </p:cNvPr>
          <p:cNvCxnSpPr>
            <a:cxnSpLocks/>
          </p:cNvCxnSpPr>
          <p:nvPr/>
        </p:nvCxnSpPr>
        <p:spPr>
          <a:xfrm>
            <a:off x="3756249" y="1676447"/>
            <a:ext cx="0" cy="19925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397C9B-6AF2-4740-BFF5-89B8689A52F6}"/>
              </a:ext>
            </a:extLst>
          </p:cNvPr>
          <p:cNvSpPr txBox="1"/>
          <p:nvPr/>
        </p:nvSpPr>
        <p:spPr>
          <a:xfrm>
            <a:off x="1720779" y="3365663"/>
            <a:ext cx="139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hopping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15D638-DF67-064B-ACF8-3AAE8C76C1B8}"/>
              </a:ext>
            </a:extLst>
          </p:cNvPr>
          <p:cNvSpPr txBox="1"/>
          <p:nvPr/>
        </p:nvSpPr>
        <p:spPr>
          <a:xfrm>
            <a:off x="3955163" y="3365663"/>
            <a:ext cx="139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319622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Crippa</dc:creator>
  <cp:lastModifiedBy>LUCA Crippa</cp:lastModifiedBy>
  <cp:revision>1</cp:revision>
  <dcterms:created xsi:type="dcterms:W3CDTF">2019-07-25T14:54:09Z</dcterms:created>
  <dcterms:modified xsi:type="dcterms:W3CDTF">2019-07-25T15:03:05Z</dcterms:modified>
</cp:coreProperties>
</file>