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7" r:id="rId2"/>
    <p:sldId id="383" r:id="rId3"/>
    <p:sldId id="384" r:id="rId4"/>
    <p:sldId id="449" r:id="rId5"/>
    <p:sldId id="405" r:id="rId6"/>
    <p:sldId id="386" r:id="rId7"/>
    <p:sldId id="39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1" autoAdjust="0"/>
    <p:restoredTop sz="94162" autoAdjust="0"/>
  </p:normalViewPr>
  <p:slideViewPr>
    <p:cSldViewPr snapToGrid="0">
      <p:cViewPr varScale="1">
        <p:scale>
          <a:sx n="90" d="100"/>
          <a:sy n="90" d="100"/>
        </p:scale>
        <p:origin x="16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49095" cy="591477"/>
          </a:xfrm>
        </p:spPr>
        <p:txBody>
          <a:bodyPr/>
          <a:lstStyle/>
          <a:p>
            <a:r>
              <a:rPr lang="en-US" dirty="0"/>
              <a:t>Linear Regression for continuous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31767" y="5519650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032A7D9-C4FC-1146-9EEB-11337D39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equation captures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D18A85C-83E2-9643-9A92-3F05F2D7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497" y="1519643"/>
            <a:ext cx="7948366" cy="1884473"/>
            <a:chOff x="629493" y="1419881"/>
            <a:chExt cx="7948366" cy="1884473"/>
          </a:xfrm>
        </p:grpSpPr>
        <p:pic>
          <p:nvPicPr>
            <p:cNvPr id="7" name="Shape 3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319"/>
                <p:cNvSpPr txBox="1"/>
                <p:nvPr/>
              </p:nvSpPr>
              <p:spPr>
                <a:xfrm>
                  <a:off x="1817393" y="2248718"/>
                  <a:ext cx="676046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0.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*satudray_dummy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-0.5</a:t>
                  </a:r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</a:t>
                  </a:r>
                </a:p>
              </p:txBody>
            </p:sp>
          </mc:Choice>
          <mc:Fallback xmlns="">
            <p:sp>
              <p:nvSpPr>
                <p:cNvPr id="8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760466" cy="5046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92" b="-96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7A9D26-5911-402B-B52F-D0DC2E5F9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01177"/>
              </p:ext>
            </p:extLst>
          </p:nvPr>
        </p:nvGraphicFramePr>
        <p:xfrm>
          <a:off x="1524000" y="3968078"/>
          <a:ext cx="609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158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Beta-Naught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Satuday_dummy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Fit Prediction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80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80DB6DC-FCE8-CE44-AE80-033C1388F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277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really going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between a prediction and actual.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some are negative and some are positive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77080" y="2219861"/>
            <a:ext cx="0" cy="276849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16518" y="2296482"/>
            <a:ext cx="9896" cy="1019212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948451" y="219588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55672" y="4530173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12897" y="4244340"/>
            <a:ext cx="9277" cy="299861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98EE999-AC42-3349-9B80-3ABD0906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really going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007" y="5203768"/>
            <a:ext cx="8512233" cy="96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24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9172D24-5321-474F-ACEA-E42E86E7D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764" y="1346662"/>
            <a:ext cx="4860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Open </a:t>
            </a:r>
            <a:r>
              <a:rPr lang="en-US" sz="2800" b="1" u="sng" dirty="0" err="1"/>
              <a:t>AA_Review_Regression.R</a:t>
            </a:r>
            <a:endParaRPr lang="en-US" sz="2800" b="1" u="sn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2D6A1ED-B4E3-0940-A125-9241151B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29634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5136</TotalTime>
  <Words>280</Words>
  <Application>Microsoft Macintosh PowerPoint</Application>
  <PresentationFormat>On-screen Show (4:3)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Open Sans</vt:lpstr>
      <vt:lpstr>1_Office Theme</vt:lpstr>
      <vt:lpstr>Regression Review</vt:lpstr>
      <vt:lpstr>Linear Regression for continuous outcomes</vt:lpstr>
      <vt:lpstr>The linear combination equation captures information</vt:lpstr>
      <vt:lpstr>PowerPoint Presentation</vt:lpstr>
      <vt:lpstr>What’s really going on?</vt:lpstr>
      <vt:lpstr>So what is really going on?</vt:lpstr>
      <vt:lpstr>Let’s Practice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270</cp:revision>
  <dcterms:created xsi:type="dcterms:W3CDTF">2018-05-23T17:24:59Z</dcterms:created>
  <dcterms:modified xsi:type="dcterms:W3CDTF">2021-10-04T20:14:13Z</dcterms:modified>
</cp:coreProperties>
</file>