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9" r:id="rId2"/>
    <p:sldId id="310" r:id="rId3"/>
    <p:sldId id="311" r:id="rId4"/>
    <p:sldId id="300" r:id="rId5"/>
    <p:sldId id="308" r:id="rId6"/>
    <p:sldId id="309" r:id="rId7"/>
    <p:sldId id="304" r:id="rId8"/>
    <p:sldId id="302" r:id="rId9"/>
    <p:sldId id="312" r:id="rId10"/>
    <p:sldId id="313" r:id="rId11"/>
    <p:sldId id="314" r:id="rId12"/>
    <p:sldId id="340" r:id="rId13"/>
    <p:sldId id="315" r:id="rId14"/>
    <p:sldId id="820" r:id="rId15"/>
    <p:sldId id="821" r:id="rId16"/>
    <p:sldId id="822" r:id="rId17"/>
    <p:sldId id="825" r:id="rId18"/>
    <p:sldId id="8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74" autoAdjust="0"/>
    <p:restoredTop sz="94660"/>
  </p:normalViewPr>
  <p:slideViewPr>
    <p:cSldViewPr snapToGrid="0">
      <p:cViewPr varScale="1">
        <p:scale>
          <a:sx n="55" d="100"/>
          <a:sy n="55" d="100"/>
        </p:scale>
        <p:origin x="208" y="5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4/26/21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1338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4/26/21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4/26/21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jects.fivethirtyeight.com/trump-approval-ratings" TargetMode="Externa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www.programmableweb.com/apis/directo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geocode/xml?address=boston&amp;sensor=false&amp;key=AIzaSyCg5BhicmNdpk2Hg1dr0m-H3XPWjd0BtfU" TargetMode="External"/><Relationship Id="rId2" Type="http://schemas.openxmlformats.org/officeDocument/2006/relationships/hyperlink" Target="https://maps.googleapis.com/maps/api/geocode/json?address=boston&amp;sensor=false&amp;key=AIzaSyCg5BhicmNdpk2Hg1dr0m-H3XPWjd0Btf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-wRhzWaCac&amp;ab_channel=NBCNew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DC344D-A49B-F144-8F88-72F39A44D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44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65156C-D245-9A4B-93B2-8FF843369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4389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The closed caption XML 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30" y="2041795"/>
            <a:ext cx="4851388" cy="4201202"/>
          </a:xfrm>
          <a:prstGeom prst="rect">
            <a:avLst/>
          </a:prstGeom>
        </p:spPr>
      </p:pic>
      <p:pic>
        <p:nvPicPr>
          <p:cNvPr id="8" name="Picture 7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05969" y="1269240"/>
            <a:ext cx="399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response page is active for ~10min.  </a:t>
            </a:r>
          </a:p>
          <a:p>
            <a:r>
              <a:rPr lang="en-US" dirty="0"/>
              <a:t>We can use R to read it and organize it.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F4E4E4-AA81-FB42-B8EA-A33F0CF29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92742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version is JSON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E73D-082E-E040-9025-7236C236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288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A_youtubeAPI_example.R</a:t>
            </a:r>
            <a:endParaRPr 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7062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A857F-9BD7-42E1-ABC6-BF01B58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DFE3E-BC8C-421A-A1D4-BA0C39D5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JSON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8C2B5-FEB2-4349-AC41-FC6A8B9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297"/>
            <a:ext cx="9144000" cy="4442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786444-52B6-46CF-8BE4-99F530EC9153}"/>
              </a:ext>
            </a:extLst>
          </p:cNvPr>
          <p:cNvSpPr/>
          <p:nvPr/>
        </p:nvSpPr>
        <p:spPr>
          <a:xfrm>
            <a:off x="27865" y="1065965"/>
            <a:ext cx="325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Sign up at  </a:t>
            </a:r>
            <a:r>
              <a:rPr lang="en-US" b="1" dirty="0">
                <a:hlinkClick r:id="rId3"/>
              </a:rPr>
              <a:t>https://newsapi.org/</a:t>
            </a:r>
            <a:endParaRPr lang="en-US" b="1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0B4D-5948-4761-B021-8C38C90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4DFC7-F431-4E50-B3CB-8ED48C8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APIs require a “handshake” to authenticate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928AE-4C70-49EA-98D9-4B2504CD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11" y="1205194"/>
            <a:ext cx="4255377" cy="3883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AA146-851A-453D-A3F9-D5D78042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88" y="5337275"/>
            <a:ext cx="4020224" cy="453644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1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4/26/21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559211"/>
            <a:ext cx="47625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628650" y="1815107"/>
            <a:ext cx="231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B_newsAPI_example.R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5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4321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trike="sngStrike" dirty="0" err="1"/>
              <a:t>A_youtubeAPI_example.R</a:t>
            </a:r>
            <a:endParaRPr lang="en-US" sz="2000" strike="sngStrike" dirty="0"/>
          </a:p>
          <a:p>
            <a:r>
              <a:rPr lang="en-US" sz="2000" strike="sngStrike" dirty="0" err="1"/>
              <a:t>B_newsAPI_example.R</a:t>
            </a:r>
            <a:endParaRPr lang="en-US" sz="2000" strike="sngStrike" dirty="0"/>
          </a:p>
          <a:p>
            <a:r>
              <a:rPr lang="en-US" sz="2000" dirty="0" err="1"/>
              <a:t>C_presidentialApproval.R</a:t>
            </a:r>
            <a:r>
              <a:rPr lang="en-US" sz="2000" dirty="0"/>
              <a:t> – </a:t>
            </a:r>
            <a:r>
              <a:rPr lang="en-US" sz="2000" i="1" dirty="0"/>
              <a:t>not just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76669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sz="2000" dirty="0"/>
              <a:t>If you work with social media data (requires signing up &amp; cc)</a:t>
            </a:r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Sources of APIs to explore</a:t>
            </a:r>
          </a:p>
          <a:p>
            <a:r>
              <a:rPr lang="en-US" dirty="0">
                <a:hlinkClick r:id="rId4"/>
              </a:rPr>
              <a:t>https://www.programmableweb.com/apis/directory</a:t>
            </a:r>
            <a:endParaRPr lang="en-US" dirty="0"/>
          </a:p>
          <a:p>
            <a:r>
              <a:rPr lang="en-US" dirty="0">
                <a:hlinkClick r:id="rId5"/>
              </a:rPr>
              <a:t>https://github.com/toddmotto/public-apis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Challenge find the APIs for the chart data here (hint: JSON using F12):</a:t>
            </a:r>
          </a:p>
          <a:p>
            <a:r>
              <a:rPr lang="en-US" dirty="0">
                <a:hlinkClick r:id="rId6"/>
              </a:rPr>
              <a:t>https://projects.fivethirtyeight.com/trump-approval-ratings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Straightforward APIs to Explore 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893951A-8E98-744F-BC02-AF8E8C7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EEC80-39F8-C645-AFE2-2F08FBBC4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866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0E9D59B-DB60-084D-A42B-2F0DEC657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1715B0A-6A51-2B4D-ABA1-C28FE0FF2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5327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82C5F4E-1A94-CF43-B5AF-62547D9C0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8223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F84E66A-8A7F-9742-AA8B-4DC5EF602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79047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C507D76-DE89-0743-AE18-2E08C3473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567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XML to JSON…same info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654" y="5784318"/>
            <a:ext cx="4176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2"/>
              </a:rPr>
              <a:t>geocode/</a:t>
            </a:r>
            <a:r>
              <a:rPr lang="en-US" sz="1600" b="1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1100" dirty="0">
                <a:hlinkClick r:id="rId2"/>
              </a:rPr>
              <a:t>?address=boston&amp;sensor=false&amp;key=AIzaSyCg5BhicmNdpk2Hg1dr0m-H3XPWjd0BtfU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71817" y="5765313"/>
            <a:ext cx="3795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3"/>
              </a:rPr>
              <a:t>geocode/xml</a:t>
            </a:r>
            <a:r>
              <a:rPr lang="en-US" sz="1100" dirty="0">
                <a:hlinkClick r:id="rId3"/>
              </a:rPr>
              <a:t>?address=boston&amp;sensor=false&amp;key=AIzaSyCg5BhicmNdpk2Hg1dr0m-H3XPWjd0BtfU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41" y="1116132"/>
            <a:ext cx="4019050" cy="4656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92" y="1091821"/>
            <a:ext cx="3369209" cy="46811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152633" y="2456597"/>
            <a:ext cx="2497540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DF2CC01-612F-6640-B330-8A2D59B23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188698D-77A4-A74F-A98B-D8EE1EB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" y="1280747"/>
            <a:ext cx="1369434" cy="6299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5969" y="1538425"/>
            <a:ext cx="730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https://www.youtube.com/watch?v=Q-wRhzWaCac&amp;ab_channel=NBCNews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B558770-01A9-D54A-A737-87A65C148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8C1915-3649-964F-8848-4A542DE5F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8" y="2230708"/>
            <a:ext cx="4242391" cy="2404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5B2D8-275F-2D48-953E-2684F7066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250" y="2220075"/>
            <a:ext cx="4262446" cy="24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D60D91A-47FD-5E44-BD90-4540523BE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77606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3500</TotalTime>
  <Words>599</Words>
  <Application>Microsoft Macintosh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1_Office Theme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Comparing XML to JSON…same info</vt:lpstr>
      <vt:lpstr>If you know where to look, you can access APIs for data!</vt:lpstr>
      <vt:lpstr>In chrome access the developer console.</vt:lpstr>
      <vt:lpstr>PowerPoint Presentation</vt:lpstr>
      <vt:lpstr>The closed caption XML Response</vt:lpstr>
      <vt:lpstr>New version is JSON</vt:lpstr>
      <vt:lpstr>Let’s Practice…</vt:lpstr>
      <vt:lpstr>A Simple JSON API</vt:lpstr>
      <vt:lpstr>Some APIs require a “handshake” to authenticate</vt:lpstr>
      <vt:lpstr>Now JSON</vt:lpstr>
      <vt:lpstr>Let’s Practice…</vt:lpstr>
      <vt:lpstr>Other Straightforward APIs to Explore 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120</cp:revision>
  <dcterms:created xsi:type="dcterms:W3CDTF">2018-05-23T17:24:59Z</dcterms:created>
  <dcterms:modified xsi:type="dcterms:W3CDTF">2021-04-26T23:04:18Z</dcterms:modified>
</cp:coreProperties>
</file>