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8A9F3-B958-4B28-9BAE-D09E3D1532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864A7-F335-4C5E-B5B9-D7B4CF7680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5D67-74F4-42A6-94C6-3E4E75AB9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4265"/>
          </a:xfrm>
        </p:spPr>
        <p:txBody>
          <a:bodyPr/>
          <a:lstStyle/>
          <a:p>
            <a:r>
              <a:rPr lang="en-IN" dirty="0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A972-8B24-48AB-A4AB-649D05A7B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22783"/>
            <a:ext cx="9905999" cy="4068418"/>
          </a:xfrm>
        </p:spPr>
        <p:txBody>
          <a:bodyPr/>
          <a:lstStyle/>
          <a:p>
            <a:r>
              <a:rPr lang="en-IN" dirty="0"/>
              <a:t>Got validation accuracy of ___ with loss value ____</a:t>
            </a:r>
          </a:p>
          <a:p>
            <a:r>
              <a:rPr lang="en-IN" dirty="0"/>
              <a:t>Loss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829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1EF1-4BB0-42F9-B7BA-DB18FA1A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Improvements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39902B-86DB-4BAF-92C0-330BA1001C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Can be trained with optimal weights initialization by using standard deviation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number of training samples</a:t>
                </a:r>
              </a:p>
              <a:p>
                <a:r>
                  <a:rPr lang="en-IN" dirty="0"/>
                  <a:t>Number of training samples can be increased by using data augmentation techniques like translating, Gaussian noise, and slight </a:t>
                </a:r>
                <a:r>
                  <a:rPr lang="en-IN" dirty="0" err="1"/>
                  <a:t>roation</a:t>
                </a:r>
                <a:r>
                  <a:rPr lang="en-IN" dirty="0"/>
                  <a:t> etc.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39902B-86DB-4BAF-92C0-330BA1001C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 r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10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469C-0697-4C3C-B56A-0D68DEDD4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4265"/>
          </a:xfrm>
        </p:spPr>
        <p:txBody>
          <a:bodyPr/>
          <a:lstStyle/>
          <a:p>
            <a:r>
              <a:rPr lang="en-IN" dirty="0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34804-1518-4F28-8E2F-DF7B46A39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22783"/>
            <a:ext cx="9905999" cy="4068418"/>
          </a:xfrm>
        </p:spPr>
        <p:txBody>
          <a:bodyPr>
            <a:normAutofit/>
          </a:bodyPr>
          <a:lstStyle/>
          <a:p>
            <a:r>
              <a:rPr lang="en-IN" dirty="0"/>
              <a:t>Introduction</a:t>
            </a:r>
          </a:p>
          <a:p>
            <a:r>
              <a:rPr lang="en-IN" dirty="0"/>
              <a:t>Problem Statement</a:t>
            </a:r>
          </a:p>
          <a:p>
            <a:r>
              <a:rPr lang="en-IN" dirty="0"/>
              <a:t>Approach</a:t>
            </a:r>
          </a:p>
          <a:p>
            <a:r>
              <a:rPr lang="en-IN" dirty="0"/>
              <a:t>CNN Architecture</a:t>
            </a:r>
          </a:p>
          <a:p>
            <a:r>
              <a:rPr lang="en-IN" dirty="0"/>
              <a:t>Training</a:t>
            </a:r>
          </a:p>
          <a:p>
            <a:r>
              <a:rPr lang="en-IN" dirty="0"/>
              <a:t>Results</a:t>
            </a:r>
          </a:p>
          <a:p>
            <a:r>
              <a:rPr lang="en-IN" dirty="0"/>
              <a:t>Improvements &amp; Discussion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8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DCD7-B1CB-4D9D-A395-BC55679F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126" y="465411"/>
            <a:ext cx="9905998" cy="984995"/>
          </a:xfrm>
        </p:spPr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4B618F-E0E5-4E9B-8AD3-F28BF170D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9584" y="2419957"/>
            <a:ext cx="3931674" cy="38195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9716C8-C903-466C-9A14-04E1E4325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454" y="2419957"/>
            <a:ext cx="5086350" cy="3819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115471-36EF-42DB-8135-C9177D966E5D}"/>
              </a:ext>
            </a:extLst>
          </p:cNvPr>
          <p:cNvSpPr txBox="1"/>
          <p:nvPr/>
        </p:nvSpPr>
        <p:spPr>
          <a:xfrm>
            <a:off x="916126" y="1465850"/>
            <a:ext cx="102451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The ability to automatically transcribe address from the images and find the location on maps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536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5DE0-B4D6-4B67-B15D-006B8C524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90330"/>
            <a:ext cx="9905999" cy="5300869"/>
          </a:xfrm>
        </p:spPr>
        <p:txBody>
          <a:bodyPr/>
          <a:lstStyle/>
          <a:p>
            <a:r>
              <a:rPr lang="en-IN" dirty="0"/>
              <a:t>Some complexities associated multi character recognition:</a:t>
            </a:r>
          </a:p>
          <a:p>
            <a:pPr marL="457200" indent="-457200">
              <a:buFont typeface="+mj-lt"/>
              <a:buAutoNum type="alphaLcParenR"/>
            </a:pPr>
            <a:r>
              <a:rPr lang="en-IN" dirty="0"/>
              <a:t>Lighting</a:t>
            </a:r>
          </a:p>
          <a:p>
            <a:pPr marL="457200" indent="-457200">
              <a:buFont typeface="+mj-lt"/>
              <a:buAutoNum type="alphaLcParenR"/>
            </a:pPr>
            <a:r>
              <a:rPr lang="en-IN" dirty="0"/>
              <a:t>Shadows</a:t>
            </a:r>
          </a:p>
          <a:p>
            <a:pPr marL="457200" indent="-457200">
              <a:buFont typeface="+mj-lt"/>
              <a:buAutoNum type="alphaLcParenR"/>
            </a:pPr>
            <a:r>
              <a:rPr lang="en-IN" dirty="0"/>
              <a:t>Resolution</a:t>
            </a:r>
          </a:p>
          <a:p>
            <a:pPr marL="457200" indent="-457200">
              <a:buFont typeface="+mj-lt"/>
              <a:buAutoNum type="alphaLcParenR"/>
            </a:pPr>
            <a:r>
              <a:rPr lang="en-IN" dirty="0"/>
              <a:t>Orientation</a:t>
            </a:r>
          </a:p>
          <a:p>
            <a:pPr marL="457200" indent="-457200">
              <a:buFont typeface="+mj-lt"/>
              <a:buAutoNum type="alphaLcParenR"/>
            </a:pPr>
            <a:r>
              <a:rPr lang="en-IN" dirty="0"/>
              <a:t> Font size, range and colours ,etc.</a:t>
            </a:r>
          </a:p>
          <a:p>
            <a:r>
              <a:rPr lang="en-IN" dirty="0"/>
              <a:t>Due to these complexities, we focus on recognizing the multi-digit numbers from street view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92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8456-C5D6-46F9-8A9B-3A0D30A6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98B797-85DA-4BC6-A31C-9DFB9BC4C5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1" y="1643270"/>
                <a:ext cx="4716049" cy="4412973"/>
              </a:xfrm>
            </p:spPr>
            <p:txBody>
              <a:bodyPr/>
              <a:lstStyle/>
              <a:p>
                <a:r>
                  <a:rPr lang="en-IN" dirty="0"/>
                  <a:t>Identifying the multi-digit number in the given street view image.</a:t>
                </a:r>
              </a:p>
              <a:p>
                <a:r>
                  <a:rPr lang="en-IN" dirty="0"/>
                  <a:t>Digit sequence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, n = length of the sequence.</a:t>
                </a:r>
              </a:p>
              <a:p>
                <a:r>
                  <a:rPr lang="en-IN" dirty="0"/>
                  <a:t>A</a:t>
                </a:r>
                <a:r>
                  <a:rPr lang="en-US" dirty="0" err="1"/>
                  <a:t>ccuracy</a:t>
                </a:r>
                <a:r>
                  <a:rPr lang="en-US" dirty="0"/>
                  <a:t>:  number of correctly predicted sequences</a:t>
                </a:r>
              </a:p>
              <a:p>
                <a:r>
                  <a:rPr lang="en-IN" dirty="0"/>
                  <a:t>Assumption: length of the sequence is </a:t>
                </a:r>
                <a:r>
                  <a:rPr lang="en-IN" dirty="0" err="1"/>
                  <a:t>atmost</a:t>
                </a:r>
                <a:r>
                  <a:rPr lang="en-IN" dirty="0"/>
                  <a:t> 5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98B797-85DA-4BC6-A31C-9DFB9BC4C5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1" y="1643270"/>
                <a:ext cx="4716049" cy="4412973"/>
              </a:xfrm>
              <a:blipFill>
                <a:blip r:embed="rId2"/>
                <a:stretch>
                  <a:fillRect l="-2584" t="-1936" r="-3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B37583A-9C2B-4197-8835-354CCDF7E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460" y="1643270"/>
            <a:ext cx="5420139" cy="441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2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EF2B-BE8D-4F37-BDCE-0B8F450F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38004"/>
          </a:xfrm>
        </p:spPr>
        <p:txBody>
          <a:bodyPr/>
          <a:lstStyle/>
          <a:p>
            <a:r>
              <a:rPr lang="en-IN" dirty="0"/>
              <a:t>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207D38-FA17-499F-AEE2-95C23CEA74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656522"/>
                <a:ext cx="9905999" cy="413467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 collection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= length of the sequence and can take 7 values (0,…,5, and “more than 5”), </a:t>
                </a:r>
                <a:r>
                  <a:rPr lang="en-IN" dirty="0"/>
                  <a:t>X</a:t>
                </a:r>
                <a:r>
                  <a:rPr lang="en-US" dirty="0"/>
                  <a:t> is the input image</a:t>
                </a:r>
              </a:p>
              <a:p>
                <a:r>
                  <a:rPr lang="en-IN" dirty="0"/>
                  <a:t>T</a:t>
                </a:r>
                <a:r>
                  <a:rPr lang="en-US" dirty="0"/>
                  <a:t>o train the model, we maximize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and back propagating using optimizers</a:t>
                </a:r>
              </a:p>
              <a:p>
                <a:r>
                  <a:rPr lang="en-IN" dirty="0"/>
                  <a:t>P</a:t>
                </a:r>
                <a:r>
                  <a:rPr lang="en-US" dirty="0" err="1"/>
                  <a:t>robability</a:t>
                </a:r>
                <a:r>
                  <a:rPr lang="en-US" dirty="0"/>
                  <a:t> of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can be obtained by assigning </a:t>
                </a:r>
                <a:r>
                  <a:rPr lang="en-US" dirty="0" err="1"/>
                  <a:t>softmax</a:t>
                </a:r>
                <a:r>
                  <a:rPr lang="en-US" dirty="0"/>
                  <a:t> layer for each one.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207D38-FA17-499F-AEE2-95C23CEA74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656522"/>
                <a:ext cx="9905999" cy="4134679"/>
              </a:xfrm>
              <a:blipFill>
                <a:blip r:embed="rId2"/>
                <a:stretch>
                  <a:fillRect l="-1231" t="-2065" r="-246" b="-2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12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94704-67F2-4B5F-9A9B-8BFBA6FD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83778"/>
          </a:xfrm>
        </p:spPr>
        <p:txBody>
          <a:bodyPr/>
          <a:lstStyle/>
          <a:p>
            <a:r>
              <a:rPr lang="en-IN" dirty="0"/>
              <a:t>CNN ARCHITECTURE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2D28F1-8FEF-423A-A5E1-F191293E57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02296"/>
                <a:ext cx="9905999" cy="3988905"/>
              </a:xfrm>
            </p:spPr>
            <p:txBody>
              <a:bodyPr/>
              <a:lstStyle/>
              <a:p>
                <a:r>
                  <a:rPr lang="en-IN" dirty="0"/>
                  <a:t>Architecture consists of 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IN" dirty="0"/>
                  <a:t>8 convolution layers with max pooling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×2]</m:t>
                    </m:r>
                  </m:oMath>
                </a14:m>
                <a:r>
                  <a:rPr lang="en-US" dirty="0"/>
                  <a:t> and normalization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IN" dirty="0"/>
                  <a:t>Zero padding on the input to all convolution layers</a:t>
                </a:r>
                <a:endParaRPr lang="en-US" dirty="0"/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IN" dirty="0"/>
                  <a:t>O</a:t>
                </a:r>
                <a:r>
                  <a:rPr lang="en-US" dirty="0"/>
                  <a:t>ne locally connected hidden layer of size ___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IN" dirty="0"/>
                  <a:t>T</a:t>
                </a:r>
                <a:r>
                  <a:rPr lang="en-US" dirty="0"/>
                  <a:t>wo densely connected hidden layers of size ____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IN" dirty="0"/>
                  <a:t>6 </a:t>
                </a:r>
                <a:r>
                  <a:rPr lang="en-IN" dirty="0" err="1"/>
                  <a:t>softmax</a:t>
                </a:r>
                <a:r>
                  <a:rPr lang="en-IN" dirty="0"/>
                  <a:t> layers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lphaLcParenR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2D28F1-8FEF-423A-A5E1-F191293E57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02296"/>
                <a:ext cx="9905999" cy="3988905"/>
              </a:xfrm>
              <a:blipFill>
                <a:blip r:embed="rId2"/>
                <a:stretch>
                  <a:fillRect l="-1231" t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47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D9A8-57E4-4BDA-A1BE-498D0AD2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44021"/>
          </a:xfrm>
        </p:spPr>
        <p:txBody>
          <a:bodyPr/>
          <a:lstStyle/>
          <a:p>
            <a:r>
              <a:rPr lang="en-IN" dirty="0" err="1"/>
              <a:t>Tensorboard</a:t>
            </a:r>
            <a:r>
              <a:rPr lang="en-IN" dirty="0"/>
              <a:t>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024DA-A93F-437C-823F-0B5296EF1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53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D1A53-85EA-4A2F-8BE2-87469BCFC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77760"/>
          </a:xfrm>
        </p:spPr>
        <p:txBody>
          <a:bodyPr/>
          <a:lstStyle/>
          <a:p>
            <a:r>
              <a:rPr lang="en-IN" dirty="0"/>
              <a:t>training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E67CB-C340-4E9B-A2C7-E788A5552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80591"/>
            <a:ext cx="9905999" cy="3710610"/>
          </a:xfrm>
        </p:spPr>
        <p:txBody>
          <a:bodyPr/>
          <a:lstStyle/>
          <a:p>
            <a:r>
              <a:rPr lang="en-IN" dirty="0"/>
              <a:t>Trained the model using _____ image data</a:t>
            </a:r>
          </a:p>
          <a:p>
            <a:r>
              <a:rPr lang="en-IN" dirty="0"/>
              <a:t>Learning rate of ____ with Gradient descent optimizer</a:t>
            </a:r>
          </a:p>
          <a:p>
            <a:r>
              <a:rPr lang="en-IN" dirty="0"/>
              <a:t>Used dropout of 0.2 after each layer</a:t>
            </a:r>
          </a:p>
          <a:p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89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214</TotalTime>
  <Words>334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Trebuchet MS</vt:lpstr>
      <vt:lpstr>Tw Cen MT</vt:lpstr>
      <vt:lpstr>Circuit</vt:lpstr>
      <vt:lpstr>PowerPoint Presentation</vt:lpstr>
      <vt:lpstr>CONTENT</vt:lpstr>
      <vt:lpstr>Introduction</vt:lpstr>
      <vt:lpstr>PowerPoint Presentation</vt:lpstr>
      <vt:lpstr>Problem Statement</vt:lpstr>
      <vt:lpstr>Approach</vt:lpstr>
      <vt:lpstr>CNN ARCHITECTURE</vt:lpstr>
      <vt:lpstr>Tensorboard picture</vt:lpstr>
      <vt:lpstr>training</vt:lpstr>
      <vt:lpstr>Results</vt:lpstr>
      <vt:lpstr>Improvements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hindupur</dc:creator>
  <cp:lastModifiedBy>divya hindupur</cp:lastModifiedBy>
  <cp:revision>17</cp:revision>
  <dcterms:created xsi:type="dcterms:W3CDTF">2017-12-12T20:05:08Z</dcterms:created>
  <dcterms:modified xsi:type="dcterms:W3CDTF">2017-12-13T01:38:14Z</dcterms:modified>
</cp:coreProperties>
</file>