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2"/>
  </p:normalViewPr>
  <p:slideViewPr>
    <p:cSldViewPr snapToGrid="0" snapToObjects="1">
      <p:cViewPr varScale="1">
        <p:scale>
          <a:sx n="121" d="100"/>
          <a:sy n="121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2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4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2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3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6DFA-73F0-EB46-AC56-5DD889846202}" type="datetimeFigureOut">
              <a:rPr lang="en-US" smtClean="0"/>
              <a:t>10/24/17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229D2-2DFB-8047-B129-9A0E2DBDF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FilingApp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7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FilingApp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FilingApp</dc:title>
  <dc:creator>Andrew Jacobs</dc:creator>
  <cp:lastModifiedBy>Andrew Jacobs</cp:lastModifiedBy>
  <cp:revision>1</cp:revision>
  <dcterms:created xsi:type="dcterms:W3CDTF">2017-10-24T16:54:28Z</dcterms:created>
  <dcterms:modified xsi:type="dcterms:W3CDTF">2017-10-24T16:55:00Z</dcterms:modified>
</cp:coreProperties>
</file>