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6DFA-73F0-EB46-AC56-5DD889846202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A </a:t>
            </a:r>
            <a:r>
              <a:rPr lang="en-US" dirty="0" err="1" smtClean="0"/>
              <a:t>ModernizedEFile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Lots of other information would be in here as well, but since this is just </a:t>
            </a:r>
            <a:r>
              <a:rPr lang="en-US" smtClean="0"/>
              <a:t>a synthetic sample doc, </a:t>
            </a:r>
            <a:r>
              <a:rPr lang="en-US" dirty="0" smtClean="0"/>
              <a:t>this is all you 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A ModernizedEFile Document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FilingApp</dc:title>
  <dc:creator>Andrew Jacobs</dc:creator>
  <cp:lastModifiedBy>Andrew Jacobs</cp:lastModifiedBy>
  <cp:revision>7</cp:revision>
  <dcterms:created xsi:type="dcterms:W3CDTF">2017-10-24T16:54:28Z</dcterms:created>
  <dcterms:modified xsi:type="dcterms:W3CDTF">2017-11-22T05:37:14Z</dcterms:modified>
</cp:coreProperties>
</file>