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24" r:id="rId2"/>
    <p:sldId id="528" r:id="rId3"/>
    <p:sldId id="525" r:id="rId4"/>
    <p:sldId id="526" r:id="rId5"/>
    <p:sldId id="53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-Welcome Screen" id="{D2AA6A0A-18C5-4FE6-9987-3039D5BC0F74}">
          <p14:sldIdLst>
            <p14:sldId id="524"/>
            <p14:sldId id="528"/>
            <p14:sldId id="525"/>
            <p14:sldId id="526"/>
            <p14:sldId id="530"/>
          </p14:sldIdLst>
        </p14:section>
        <p14:section name="Our Company" id="{C2D51F32-5F4F-4B24-94A8-0954D70F0A58}">
          <p14:sldIdLst/>
        </p14:section>
        <p14:section name="Who We are" id="{DCE46053-B655-4F1D-812A-27CC08C42E1A}">
          <p14:sldIdLst/>
        </p14:section>
        <p14:section name="What We Do" id="{025A0788-15E0-48A6-AA39-E353E9DA9C2F}">
          <p14:sldIdLst/>
        </p14:section>
        <p14:section name="Our Customer" id="{6216F7B9-11B9-4554-9B74-6BB9D7B445B6}">
          <p14:sldIdLst/>
        </p14:section>
        <p14:section name="Our Key" id="{040F4F8B-49C2-4596-B7D6-36AFE2B7006A}">
          <p14:sldIdLst/>
        </p14:section>
        <p14:section name="Biggest &amp; Fresh Infographic" id="{3ECC00BE-7A13-4D3F-95AB-1D214890750C}">
          <p14:sldIdLst/>
        </p14:section>
        <p14:section name="Business Model" id="{AD2AB2C1-4FDC-484A-9EF6-5095E001E4AF}">
          <p14:sldIdLst/>
        </p14:section>
        <p14:section name="Flow Chart" id="{DCCD9F89-0788-410C-844F-267DCD3DD629}">
          <p14:sldIdLst/>
        </p14:section>
        <p14:section name="Data Driven Diagrams" id="{4C23FFFA-5066-4BCA-8CE4-0DE99F76AB49}">
          <p14:sldIdLst/>
        </p14:section>
        <p14:section name="Mindmaps" id="{1FAA2028-0CB7-4F92-A497-0B2DAF29119F}">
          <p14:sldIdLst/>
        </p14:section>
        <p14:section name="Process Diagrams" id="{D94B8488-2188-4400-BFE2-E859F19A4C4C}">
          <p14:sldIdLst/>
        </p14:section>
        <p14:section name="Matrix Charts" id="{6448E174-C626-4831-A3A1-E5F176BBD0F1}">
          <p14:sldIdLst/>
        </p14:section>
        <p14:section name="Stage Diagrams" id="{E2F0C4CC-F7C0-47D5-90BA-A34511342B96}">
          <p14:sldIdLst/>
        </p14:section>
        <p14:section name="Tree Diagrams" id="{A2A95CAB-B914-476F-90C8-A5A8BA1588DE}">
          <p14:sldIdLst/>
        </p14:section>
        <p14:section name="Puzzle Diagrams" id="{4CBEF1D0-817E-4814-A329-A39BF29AD687}">
          <p14:sldIdLst/>
        </p14:section>
        <p14:section name="Map Infographics" id="{18A8CDFD-E121-4258-BC64-BE3FA93BD0F9}">
          <p14:sldIdLst/>
        </p14:section>
        <p14:section name="Smart Arts" id="{C4CCF81B-D51A-4D39-B5D3-F1D4ACB8566A}">
          <p14:sldIdLst/>
        </p14:section>
        <p14:section name="Silhouettes" id="{E607D115-807A-4C1D-9974-2E4E09E611B1}">
          <p14:sldIdLst/>
        </p14:section>
        <p14:section name="Building Agents" id="{4C9EA82C-F5C9-4334-A0EF-69C68052CE57}">
          <p14:sldIdLst/>
        </p14:section>
        <p14:section name="Offshore" id="{C2D25B2E-4194-43D4-9AB9-F7DA69F90F6C}">
          <p14:sldIdLst/>
        </p14:section>
        <p14:section name="Sports" id="{A13EFC18-458E-4735-B9EA-B51D6ACF855D}">
          <p14:sldIdLst/>
        </p14:section>
        <p14:section name="Healthcare&amp;Physician" id="{9B21FBE9-7AE1-4621-BA1E-BE347DFC6BD5}">
          <p14:sldIdLst/>
        </p14:section>
        <p14:section name="Closing" id="{7B62C1C1-5F6B-4EE6-A523-150CB34C88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50"/>
    <a:srgbClr val="161F28"/>
    <a:srgbClr val="222A35"/>
    <a:srgbClr val="805430"/>
    <a:srgbClr val="212F3C"/>
    <a:srgbClr val="010203"/>
    <a:srgbClr val="1B222B"/>
    <a:srgbClr val="000000"/>
    <a:srgbClr val="0C1116"/>
    <a:srgbClr val="17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433" autoAdjust="0"/>
  </p:normalViewPr>
  <p:slideViewPr>
    <p:cSldViewPr snapToGrid="0">
      <p:cViewPr varScale="1">
        <p:scale>
          <a:sx n="120" d="100"/>
          <a:sy n="120" d="100"/>
        </p:scale>
        <p:origin x="216" y="320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2653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10/03/17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10/03/17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10/03/17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189" y="2172489"/>
            <a:ext cx="1914981" cy="38696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42" y="1610838"/>
            <a:ext cx="3239623" cy="133862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24967" y="1818484"/>
            <a:ext cx="265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Hi,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my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name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is</a:t>
            </a:r>
            <a:r>
              <a:rPr lang="fr-FR" dirty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Mohammed and I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want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to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share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something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with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endParaRPr lang="en-US" dirty="0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4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54" y="2304529"/>
            <a:ext cx="4134491" cy="43214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4" y="3070040"/>
            <a:ext cx="1014691" cy="2790399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65158" y="1598248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What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supposed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to help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makes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more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nxious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820903" y="1034848"/>
            <a:ext cx="6550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tephen's </a:t>
            </a:r>
            <a:r>
              <a:rPr lang="en-US" sz="40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story is even sadder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5087" y="108130"/>
            <a:ext cx="10993224" cy="768935"/>
            <a:chOff x="525529" y="106418"/>
            <a:chExt cx="10993224" cy="768935"/>
          </a:xfrm>
        </p:grpSpPr>
        <p:pic>
          <p:nvPicPr>
            <p:cNvPr id="1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21594"/>
              <a:ext cx="732493" cy="73249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7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286074" y="1417488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hink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big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think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all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humanity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at once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607518" y="9040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Our ambition</a:t>
            </a:r>
            <a:endParaRPr lang="en-US" sz="4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6097640" y="2636009"/>
            <a:ext cx="1550783" cy="155078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6209421" y="2744603"/>
            <a:ext cx="1318666" cy="1320489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376533" y="2911715"/>
            <a:ext cx="984442" cy="98505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3" name="Freeform 108"/>
          <p:cNvSpPr>
            <a:spLocks/>
          </p:cNvSpPr>
          <p:nvPr/>
        </p:nvSpPr>
        <p:spPr bwMode="auto">
          <a:xfrm rot="16200000">
            <a:off x="4007071" y="2162760"/>
            <a:ext cx="2024034" cy="2024034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5" name="Freeform 109"/>
          <p:cNvSpPr>
            <a:spLocks/>
          </p:cNvSpPr>
          <p:nvPr/>
        </p:nvSpPr>
        <p:spPr bwMode="auto">
          <a:xfrm rot="16200000">
            <a:off x="4149995" y="2318630"/>
            <a:ext cx="1721082" cy="172346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 rot="16200000">
            <a:off x="4367311" y="2537532"/>
            <a:ext cx="1284863" cy="1285656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7" name="Freeform 120"/>
          <p:cNvSpPr>
            <a:spLocks/>
          </p:cNvSpPr>
          <p:nvPr/>
        </p:nvSpPr>
        <p:spPr bwMode="auto">
          <a:xfrm flipV="1">
            <a:off x="6097641" y="4255081"/>
            <a:ext cx="2331984" cy="233198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8" name="Freeform 121"/>
          <p:cNvSpPr>
            <a:spLocks/>
          </p:cNvSpPr>
          <p:nvPr/>
        </p:nvSpPr>
        <p:spPr bwMode="auto">
          <a:xfrm flipV="1">
            <a:off x="6265731" y="4438087"/>
            <a:ext cx="1982938" cy="1985679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9" name="Oval 122"/>
          <p:cNvSpPr>
            <a:spLocks noChangeArrowheads="1"/>
          </p:cNvSpPr>
          <p:nvPr/>
        </p:nvSpPr>
        <p:spPr bwMode="auto">
          <a:xfrm flipV="1">
            <a:off x="6517025" y="4691208"/>
            <a:ext cx="1480350" cy="1481264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0" name="Freeform 124"/>
          <p:cNvSpPr>
            <a:spLocks/>
          </p:cNvSpPr>
          <p:nvPr/>
        </p:nvSpPr>
        <p:spPr bwMode="auto">
          <a:xfrm rot="5400000" flipV="1">
            <a:off x="4298442" y="4255082"/>
            <a:ext cx="1732663" cy="1732664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1" name="Freeform 125"/>
          <p:cNvSpPr>
            <a:spLocks/>
          </p:cNvSpPr>
          <p:nvPr/>
        </p:nvSpPr>
        <p:spPr bwMode="auto">
          <a:xfrm rot="5400000" flipV="1">
            <a:off x="4420791" y="4378954"/>
            <a:ext cx="1473322" cy="1475360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2" name="Oval 126"/>
          <p:cNvSpPr>
            <a:spLocks noChangeArrowheads="1"/>
          </p:cNvSpPr>
          <p:nvPr/>
        </p:nvSpPr>
        <p:spPr bwMode="auto">
          <a:xfrm rot="5400000" flipV="1">
            <a:off x="4606823" y="4566345"/>
            <a:ext cx="1099900" cy="1100579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23" name="Straight Connector 19"/>
          <p:cNvCxnSpPr/>
          <p:nvPr/>
        </p:nvCxnSpPr>
        <p:spPr>
          <a:xfrm flipH="1" flipV="1">
            <a:off x="3661285" y="2697524"/>
            <a:ext cx="497966" cy="31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1"/>
          <p:cNvCxnSpPr/>
          <p:nvPr/>
        </p:nvCxnSpPr>
        <p:spPr>
          <a:xfrm flipH="1">
            <a:off x="1259633" y="2697524"/>
            <a:ext cx="240165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7"/>
          <p:cNvCxnSpPr/>
          <p:nvPr/>
        </p:nvCxnSpPr>
        <p:spPr>
          <a:xfrm flipH="1">
            <a:off x="3800475" y="4994858"/>
            <a:ext cx="497966" cy="31619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28"/>
          <p:cNvCxnSpPr/>
          <p:nvPr/>
        </p:nvCxnSpPr>
        <p:spPr>
          <a:xfrm flipH="1">
            <a:off x="1586204" y="5311048"/>
            <a:ext cx="2214272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4"/>
          <p:cNvCxnSpPr/>
          <p:nvPr/>
        </p:nvCxnSpPr>
        <p:spPr>
          <a:xfrm flipV="1">
            <a:off x="7528087" y="2680840"/>
            <a:ext cx="497966" cy="3161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5"/>
          <p:cNvCxnSpPr/>
          <p:nvPr/>
        </p:nvCxnSpPr>
        <p:spPr>
          <a:xfrm>
            <a:off x="8026053" y="2680840"/>
            <a:ext cx="2060339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3524" y="2357204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Single Point Access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92546" y="4988597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Human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Heritage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8803917" y="2319819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Borderless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3" name="TextBox 37"/>
          <p:cNvSpPr txBox="1"/>
          <p:nvPr/>
        </p:nvSpPr>
        <p:spPr>
          <a:xfrm>
            <a:off x="8680919" y="4636085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improving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for All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36" name="Straight Connector 47"/>
          <p:cNvCxnSpPr/>
          <p:nvPr/>
        </p:nvCxnSpPr>
        <p:spPr>
          <a:xfrm>
            <a:off x="8125333" y="4745260"/>
            <a:ext cx="522140" cy="2030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8"/>
          <p:cNvCxnSpPr/>
          <p:nvPr/>
        </p:nvCxnSpPr>
        <p:spPr>
          <a:xfrm>
            <a:off x="8647472" y="4948294"/>
            <a:ext cx="2696933" cy="0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14" y="2980631"/>
            <a:ext cx="848026" cy="84802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42" y="4663215"/>
            <a:ext cx="892040" cy="89204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84" y="4850197"/>
            <a:ext cx="1202429" cy="1202429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86" y="2673333"/>
            <a:ext cx="1020513" cy="1020513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35" name="Imag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6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1" grpId="1" animBg="1"/>
      <p:bldP spid="12" grpId="0" animBg="1"/>
      <p:bldP spid="13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9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86"/>
          <p:cNvSpPr txBox="1"/>
          <p:nvPr/>
        </p:nvSpPr>
        <p:spPr>
          <a:xfrm>
            <a:off x="4632393" y="935951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Our </a:t>
            </a:r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Enablers</a:t>
            </a:r>
            <a:endParaRPr lang="en-US" sz="4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4" name="TextBox 187"/>
          <p:cNvSpPr txBox="1"/>
          <p:nvPr/>
        </p:nvSpPr>
        <p:spPr>
          <a:xfrm>
            <a:off x="3325866" y="1417488"/>
            <a:ext cx="554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Leverage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evry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piece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of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energy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to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make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the ambition real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596482" y="4104683"/>
            <a:ext cx="2422226" cy="2424605"/>
          </a:xfrm>
          <a:custGeom>
            <a:avLst/>
            <a:gdLst>
              <a:gd name="T0" fmla="*/ 646 w 861"/>
              <a:gd name="T1" fmla="*/ 430 h 861"/>
              <a:gd name="T2" fmla="*/ 430 w 861"/>
              <a:gd name="T3" fmla="*/ 645 h 861"/>
              <a:gd name="T4" fmla="*/ 215 w 861"/>
              <a:gd name="T5" fmla="*/ 430 h 861"/>
              <a:gd name="T6" fmla="*/ 430 w 861"/>
              <a:gd name="T7" fmla="*/ 215 h 861"/>
              <a:gd name="T8" fmla="*/ 488 w 861"/>
              <a:gd name="T9" fmla="*/ 223 h 861"/>
              <a:gd name="T10" fmla="*/ 418 w 861"/>
              <a:gd name="T11" fmla="*/ 0 h 861"/>
              <a:gd name="T12" fmla="*/ 0 w 861"/>
              <a:gd name="T13" fmla="*/ 430 h 861"/>
              <a:gd name="T14" fmla="*/ 430 w 861"/>
              <a:gd name="T15" fmla="*/ 861 h 861"/>
              <a:gd name="T16" fmla="*/ 861 w 861"/>
              <a:gd name="T17" fmla="*/ 430 h 861"/>
              <a:gd name="T18" fmla="*/ 742 w 861"/>
              <a:gd name="T19" fmla="*/ 133 h 861"/>
              <a:gd name="T20" fmla="*/ 590 w 861"/>
              <a:gd name="T21" fmla="*/ 286 h 861"/>
              <a:gd name="T22" fmla="*/ 646 w 861"/>
              <a:gd name="T23" fmla="*/ 43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1" h="861">
                <a:moveTo>
                  <a:pt x="646" y="430"/>
                </a:moveTo>
                <a:cubicBezTo>
                  <a:pt x="646" y="549"/>
                  <a:pt x="549" y="645"/>
                  <a:pt x="430" y="645"/>
                </a:cubicBezTo>
                <a:cubicBezTo>
                  <a:pt x="311" y="645"/>
                  <a:pt x="215" y="549"/>
                  <a:pt x="215" y="430"/>
                </a:cubicBezTo>
                <a:cubicBezTo>
                  <a:pt x="215" y="311"/>
                  <a:pt x="311" y="215"/>
                  <a:pt x="430" y="215"/>
                </a:cubicBezTo>
                <a:cubicBezTo>
                  <a:pt x="450" y="215"/>
                  <a:pt x="470" y="218"/>
                  <a:pt x="488" y="223"/>
                </a:cubicBezTo>
                <a:cubicBezTo>
                  <a:pt x="447" y="156"/>
                  <a:pt x="422" y="80"/>
                  <a:pt x="418" y="0"/>
                </a:cubicBezTo>
                <a:cubicBezTo>
                  <a:pt x="186" y="6"/>
                  <a:pt x="0" y="196"/>
                  <a:pt x="0" y="430"/>
                </a:cubicBezTo>
                <a:cubicBezTo>
                  <a:pt x="0" y="668"/>
                  <a:pt x="192" y="861"/>
                  <a:pt x="430" y="861"/>
                </a:cubicBezTo>
                <a:cubicBezTo>
                  <a:pt x="668" y="861"/>
                  <a:pt x="861" y="668"/>
                  <a:pt x="861" y="430"/>
                </a:cubicBezTo>
                <a:cubicBezTo>
                  <a:pt x="861" y="315"/>
                  <a:pt x="816" y="211"/>
                  <a:pt x="742" y="133"/>
                </a:cubicBezTo>
                <a:cubicBezTo>
                  <a:pt x="590" y="286"/>
                  <a:pt x="590" y="286"/>
                  <a:pt x="590" y="286"/>
                </a:cubicBezTo>
                <a:cubicBezTo>
                  <a:pt x="625" y="325"/>
                  <a:pt x="646" y="375"/>
                  <a:pt x="646" y="4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accent3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884293" y="2818761"/>
            <a:ext cx="2422226" cy="2111867"/>
          </a:xfrm>
          <a:custGeom>
            <a:avLst/>
            <a:gdLst>
              <a:gd name="T0" fmla="*/ 739 w 861"/>
              <a:gd name="T1" fmla="*/ 731 h 750"/>
              <a:gd name="T2" fmla="*/ 739 w 861"/>
              <a:gd name="T3" fmla="*/ 730 h 750"/>
              <a:gd name="T4" fmla="*/ 861 w 861"/>
              <a:gd name="T5" fmla="*/ 431 h 750"/>
              <a:gd name="T6" fmla="*/ 430 w 861"/>
              <a:gd name="T7" fmla="*/ 0 h 750"/>
              <a:gd name="T8" fmla="*/ 0 w 861"/>
              <a:gd name="T9" fmla="*/ 431 h 750"/>
              <a:gd name="T10" fmla="*/ 120 w 861"/>
              <a:gd name="T11" fmla="*/ 729 h 750"/>
              <a:gd name="T12" fmla="*/ 120 w 861"/>
              <a:gd name="T13" fmla="*/ 730 h 750"/>
              <a:gd name="T14" fmla="*/ 132 w 861"/>
              <a:gd name="T15" fmla="*/ 742 h 750"/>
              <a:gd name="T16" fmla="*/ 284 w 861"/>
              <a:gd name="T17" fmla="*/ 589 h 750"/>
              <a:gd name="T18" fmla="*/ 278 w 861"/>
              <a:gd name="T19" fmla="*/ 583 h 750"/>
              <a:gd name="T20" fmla="*/ 277 w 861"/>
              <a:gd name="T21" fmla="*/ 582 h 750"/>
              <a:gd name="T22" fmla="*/ 215 w 861"/>
              <a:gd name="T23" fmla="*/ 431 h 750"/>
              <a:gd name="T24" fmla="*/ 430 w 861"/>
              <a:gd name="T25" fmla="*/ 215 h 750"/>
              <a:gd name="T26" fmla="*/ 645 w 861"/>
              <a:gd name="T27" fmla="*/ 431 h 750"/>
              <a:gd name="T28" fmla="*/ 584 w 861"/>
              <a:gd name="T29" fmla="*/ 581 h 750"/>
              <a:gd name="T30" fmla="*/ 584 w 861"/>
              <a:gd name="T31" fmla="*/ 581 h 750"/>
              <a:gd name="T32" fmla="*/ 584 w 861"/>
              <a:gd name="T33" fmla="*/ 581 h 750"/>
              <a:gd name="T34" fmla="*/ 563 w 861"/>
              <a:gd name="T35" fmla="*/ 603 h 750"/>
              <a:gd name="T36" fmla="*/ 721 w 861"/>
              <a:gd name="T37" fmla="*/ 750 h 750"/>
              <a:gd name="T38" fmla="*/ 739 w 861"/>
              <a:gd name="T39" fmla="*/ 731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1" h="750">
                <a:moveTo>
                  <a:pt x="739" y="731"/>
                </a:moveTo>
                <a:cubicBezTo>
                  <a:pt x="739" y="730"/>
                  <a:pt x="739" y="730"/>
                  <a:pt x="739" y="730"/>
                </a:cubicBezTo>
                <a:cubicBezTo>
                  <a:pt x="814" y="653"/>
                  <a:pt x="861" y="547"/>
                  <a:pt x="861" y="431"/>
                </a:cubicBezTo>
                <a:cubicBezTo>
                  <a:pt x="861" y="193"/>
                  <a:pt x="668" y="0"/>
                  <a:pt x="430" y="0"/>
                </a:cubicBezTo>
                <a:cubicBezTo>
                  <a:pt x="192" y="0"/>
                  <a:pt x="0" y="193"/>
                  <a:pt x="0" y="431"/>
                </a:cubicBezTo>
                <a:cubicBezTo>
                  <a:pt x="0" y="547"/>
                  <a:pt x="45" y="652"/>
                  <a:pt x="120" y="729"/>
                </a:cubicBezTo>
                <a:cubicBezTo>
                  <a:pt x="120" y="730"/>
                  <a:pt x="120" y="730"/>
                  <a:pt x="120" y="730"/>
                </a:cubicBezTo>
                <a:cubicBezTo>
                  <a:pt x="124" y="734"/>
                  <a:pt x="128" y="738"/>
                  <a:pt x="132" y="742"/>
                </a:cubicBezTo>
                <a:cubicBezTo>
                  <a:pt x="284" y="589"/>
                  <a:pt x="284" y="589"/>
                  <a:pt x="284" y="589"/>
                </a:cubicBezTo>
                <a:cubicBezTo>
                  <a:pt x="282" y="587"/>
                  <a:pt x="280" y="585"/>
                  <a:pt x="278" y="583"/>
                </a:cubicBezTo>
                <a:cubicBezTo>
                  <a:pt x="277" y="582"/>
                  <a:pt x="277" y="582"/>
                  <a:pt x="277" y="582"/>
                </a:cubicBezTo>
                <a:cubicBezTo>
                  <a:pt x="239" y="543"/>
                  <a:pt x="215" y="490"/>
                  <a:pt x="215" y="431"/>
                </a:cubicBezTo>
                <a:cubicBezTo>
                  <a:pt x="215" y="312"/>
                  <a:pt x="311" y="215"/>
                  <a:pt x="430" y="215"/>
                </a:cubicBezTo>
                <a:cubicBezTo>
                  <a:pt x="549" y="215"/>
                  <a:pt x="645" y="312"/>
                  <a:pt x="645" y="431"/>
                </a:cubicBezTo>
                <a:cubicBezTo>
                  <a:pt x="645" y="489"/>
                  <a:pt x="622" y="542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77" y="588"/>
                  <a:pt x="570" y="596"/>
                  <a:pt x="563" y="603"/>
                </a:cubicBezTo>
                <a:cubicBezTo>
                  <a:pt x="721" y="750"/>
                  <a:pt x="721" y="750"/>
                  <a:pt x="721" y="750"/>
                </a:cubicBezTo>
                <a:cubicBezTo>
                  <a:pt x="727" y="743"/>
                  <a:pt x="733" y="737"/>
                  <a:pt x="739" y="7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169726" y="4104683"/>
            <a:ext cx="2425793" cy="2424605"/>
          </a:xfrm>
          <a:custGeom>
            <a:avLst/>
            <a:gdLst>
              <a:gd name="T0" fmla="*/ 443 w 862"/>
              <a:gd name="T1" fmla="*/ 0 h 861"/>
              <a:gd name="T2" fmla="*/ 373 w 862"/>
              <a:gd name="T3" fmla="*/ 223 h 861"/>
              <a:gd name="T4" fmla="*/ 431 w 862"/>
              <a:gd name="T5" fmla="*/ 215 h 861"/>
              <a:gd name="T6" fmla="*/ 646 w 862"/>
              <a:gd name="T7" fmla="*/ 430 h 861"/>
              <a:gd name="T8" fmla="*/ 431 w 862"/>
              <a:gd name="T9" fmla="*/ 645 h 861"/>
              <a:gd name="T10" fmla="*/ 216 w 862"/>
              <a:gd name="T11" fmla="*/ 430 h 861"/>
              <a:gd name="T12" fmla="*/ 264 w 862"/>
              <a:gd name="T13" fmla="*/ 294 h 861"/>
              <a:gd name="T14" fmla="*/ 106 w 862"/>
              <a:gd name="T15" fmla="*/ 147 h 861"/>
              <a:gd name="T16" fmla="*/ 0 w 862"/>
              <a:gd name="T17" fmla="*/ 430 h 861"/>
              <a:gd name="T18" fmla="*/ 431 w 862"/>
              <a:gd name="T19" fmla="*/ 861 h 861"/>
              <a:gd name="T20" fmla="*/ 862 w 862"/>
              <a:gd name="T21" fmla="*/ 430 h 861"/>
              <a:gd name="T22" fmla="*/ 443 w 862"/>
              <a:gd name="T23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2" h="861">
                <a:moveTo>
                  <a:pt x="443" y="0"/>
                </a:moveTo>
                <a:cubicBezTo>
                  <a:pt x="439" y="80"/>
                  <a:pt x="415" y="156"/>
                  <a:pt x="373" y="223"/>
                </a:cubicBezTo>
                <a:cubicBezTo>
                  <a:pt x="391" y="218"/>
                  <a:pt x="411" y="215"/>
                  <a:pt x="431" y="215"/>
                </a:cubicBezTo>
                <a:cubicBezTo>
                  <a:pt x="550" y="215"/>
                  <a:pt x="646" y="311"/>
                  <a:pt x="646" y="430"/>
                </a:cubicBezTo>
                <a:cubicBezTo>
                  <a:pt x="646" y="549"/>
                  <a:pt x="550" y="645"/>
                  <a:pt x="431" y="645"/>
                </a:cubicBezTo>
                <a:cubicBezTo>
                  <a:pt x="312" y="645"/>
                  <a:pt x="216" y="549"/>
                  <a:pt x="216" y="430"/>
                </a:cubicBezTo>
                <a:cubicBezTo>
                  <a:pt x="216" y="378"/>
                  <a:pt x="234" y="331"/>
                  <a:pt x="264" y="294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40" y="223"/>
                  <a:pt x="0" y="322"/>
                  <a:pt x="0" y="430"/>
                </a:cubicBezTo>
                <a:cubicBezTo>
                  <a:pt x="0" y="668"/>
                  <a:pt x="193" y="861"/>
                  <a:pt x="431" y="861"/>
                </a:cubicBezTo>
                <a:cubicBezTo>
                  <a:pt x="669" y="861"/>
                  <a:pt x="862" y="668"/>
                  <a:pt x="862" y="430"/>
                </a:cubicBezTo>
                <a:cubicBezTo>
                  <a:pt x="862" y="196"/>
                  <a:pt x="675" y="6"/>
                  <a:pt x="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7" name="Freeform 21"/>
          <p:cNvSpPr>
            <a:spLocks noEditPoints="1"/>
          </p:cNvSpPr>
          <p:nvPr/>
        </p:nvSpPr>
        <p:spPr bwMode="auto">
          <a:xfrm>
            <a:off x="7032684" y="4831403"/>
            <a:ext cx="712786" cy="814147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3" name="TextBox 191"/>
          <p:cNvSpPr txBox="1"/>
          <p:nvPr/>
        </p:nvSpPr>
        <p:spPr>
          <a:xfrm>
            <a:off x="4757786" y="2248292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Blockchain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technology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</a:t>
            </a:r>
            <a:b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Open-Source contribution</a:t>
            </a:r>
            <a:endParaRPr lang="id-ID" sz="1600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6" name="TextBox 194"/>
          <p:cNvSpPr txBox="1"/>
          <p:nvPr/>
        </p:nvSpPr>
        <p:spPr>
          <a:xfrm>
            <a:off x="1363574" y="5040208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Governments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</a:t>
            </a:r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b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providers support</a:t>
            </a:r>
            <a:endParaRPr lang="id-ID" sz="1600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9" name="TextBox 197"/>
          <p:cNvSpPr txBox="1"/>
          <p:nvPr/>
        </p:nvSpPr>
        <p:spPr>
          <a:xfrm>
            <a:off x="8746537" y="502729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research</a:t>
            </a:r>
            <a:endParaRPr lang="id-ID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509324" y="4991071"/>
            <a:ext cx="596541" cy="594035"/>
            <a:chOff x="8399463" y="4538663"/>
            <a:chExt cx="377825" cy="376238"/>
          </a:xfrm>
        </p:grpSpPr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8399463" y="4656138"/>
              <a:ext cx="377825" cy="258763"/>
            </a:xfrm>
            <a:custGeom>
              <a:avLst/>
              <a:gdLst>
                <a:gd name="T0" fmla="*/ 193 w 238"/>
                <a:gd name="T1" fmla="*/ 0 h 163"/>
                <a:gd name="T2" fmla="*/ 193 w 238"/>
                <a:gd name="T3" fmla="*/ 15 h 163"/>
                <a:gd name="T4" fmla="*/ 223 w 238"/>
                <a:gd name="T5" fmla="*/ 15 h 163"/>
                <a:gd name="T6" fmla="*/ 223 w 238"/>
                <a:gd name="T7" fmla="*/ 148 h 163"/>
                <a:gd name="T8" fmla="*/ 149 w 238"/>
                <a:gd name="T9" fmla="*/ 148 h 163"/>
                <a:gd name="T10" fmla="*/ 149 w 238"/>
                <a:gd name="T11" fmla="*/ 104 h 163"/>
                <a:gd name="T12" fmla="*/ 89 w 238"/>
                <a:gd name="T13" fmla="*/ 104 h 163"/>
                <a:gd name="T14" fmla="*/ 89 w 238"/>
                <a:gd name="T15" fmla="*/ 148 h 163"/>
                <a:gd name="T16" fmla="*/ 15 w 238"/>
                <a:gd name="T17" fmla="*/ 148 h 163"/>
                <a:gd name="T18" fmla="*/ 15 w 238"/>
                <a:gd name="T19" fmla="*/ 15 h 163"/>
                <a:gd name="T20" fmla="*/ 45 w 238"/>
                <a:gd name="T21" fmla="*/ 15 h 163"/>
                <a:gd name="T22" fmla="*/ 45 w 238"/>
                <a:gd name="T23" fmla="*/ 0 h 163"/>
                <a:gd name="T24" fmla="*/ 0 w 238"/>
                <a:gd name="T25" fmla="*/ 0 h 163"/>
                <a:gd name="T26" fmla="*/ 0 w 238"/>
                <a:gd name="T27" fmla="*/ 163 h 163"/>
                <a:gd name="T28" fmla="*/ 238 w 238"/>
                <a:gd name="T29" fmla="*/ 163 h 163"/>
                <a:gd name="T30" fmla="*/ 238 w 238"/>
                <a:gd name="T31" fmla="*/ 0 h 163"/>
                <a:gd name="T32" fmla="*/ 193 w 238"/>
                <a:gd name="T3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163">
                  <a:moveTo>
                    <a:pt x="193" y="0"/>
                  </a:moveTo>
                  <a:lnTo>
                    <a:pt x="193" y="15"/>
                  </a:lnTo>
                  <a:lnTo>
                    <a:pt x="223" y="15"/>
                  </a:lnTo>
                  <a:lnTo>
                    <a:pt x="223" y="148"/>
                  </a:lnTo>
                  <a:lnTo>
                    <a:pt x="149" y="148"/>
                  </a:lnTo>
                  <a:lnTo>
                    <a:pt x="149" y="104"/>
                  </a:lnTo>
                  <a:lnTo>
                    <a:pt x="89" y="104"/>
                  </a:lnTo>
                  <a:lnTo>
                    <a:pt x="89" y="148"/>
                  </a:lnTo>
                  <a:lnTo>
                    <a:pt x="15" y="148"/>
                  </a:lnTo>
                  <a:lnTo>
                    <a:pt x="15" y="15"/>
                  </a:lnTo>
                  <a:lnTo>
                    <a:pt x="45" y="15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238" y="163"/>
                  </a:lnTo>
                  <a:lnTo>
                    <a:pt x="238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5" name="Freeform 112"/>
            <p:cNvSpPr>
              <a:spLocks noEditPoints="1"/>
            </p:cNvSpPr>
            <p:nvPr/>
          </p:nvSpPr>
          <p:spPr bwMode="auto">
            <a:xfrm>
              <a:off x="8494713" y="4538663"/>
              <a:ext cx="187325" cy="163513"/>
            </a:xfrm>
            <a:custGeom>
              <a:avLst/>
              <a:gdLst>
                <a:gd name="T0" fmla="*/ 0 w 118"/>
                <a:gd name="T1" fmla="*/ 89 h 103"/>
                <a:gd name="T2" fmla="*/ 0 w 118"/>
                <a:gd name="T3" fmla="*/ 103 h 103"/>
                <a:gd name="T4" fmla="*/ 118 w 118"/>
                <a:gd name="T5" fmla="*/ 103 h 103"/>
                <a:gd name="T6" fmla="*/ 118 w 118"/>
                <a:gd name="T7" fmla="*/ 89 h 103"/>
                <a:gd name="T8" fmla="*/ 118 w 118"/>
                <a:gd name="T9" fmla="*/ 59 h 103"/>
                <a:gd name="T10" fmla="*/ 118 w 118"/>
                <a:gd name="T11" fmla="*/ 0 h 103"/>
                <a:gd name="T12" fmla="*/ 0 w 118"/>
                <a:gd name="T13" fmla="*/ 0 h 103"/>
                <a:gd name="T14" fmla="*/ 0 w 118"/>
                <a:gd name="T15" fmla="*/ 59 h 103"/>
                <a:gd name="T16" fmla="*/ 0 w 118"/>
                <a:gd name="T17" fmla="*/ 89 h 103"/>
                <a:gd name="T18" fmla="*/ 44 w 118"/>
                <a:gd name="T19" fmla="*/ 15 h 103"/>
                <a:gd name="T20" fmla="*/ 44 w 118"/>
                <a:gd name="T21" fmla="*/ 44 h 103"/>
                <a:gd name="T22" fmla="*/ 74 w 118"/>
                <a:gd name="T23" fmla="*/ 44 h 103"/>
                <a:gd name="T24" fmla="*/ 74 w 118"/>
                <a:gd name="T25" fmla="*/ 15 h 103"/>
                <a:gd name="T26" fmla="*/ 89 w 118"/>
                <a:gd name="T27" fmla="*/ 15 h 103"/>
                <a:gd name="T28" fmla="*/ 89 w 118"/>
                <a:gd name="T29" fmla="*/ 89 h 103"/>
                <a:gd name="T30" fmla="*/ 74 w 118"/>
                <a:gd name="T31" fmla="*/ 89 h 103"/>
                <a:gd name="T32" fmla="*/ 74 w 118"/>
                <a:gd name="T33" fmla="*/ 59 h 103"/>
                <a:gd name="T34" fmla="*/ 44 w 118"/>
                <a:gd name="T35" fmla="*/ 59 h 103"/>
                <a:gd name="T36" fmla="*/ 44 w 118"/>
                <a:gd name="T37" fmla="*/ 89 h 103"/>
                <a:gd name="T38" fmla="*/ 29 w 118"/>
                <a:gd name="T39" fmla="*/ 89 h 103"/>
                <a:gd name="T40" fmla="*/ 29 w 118"/>
                <a:gd name="T41" fmla="*/ 15 h 103"/>
                <a:gd name="T42" fmla="*/ 44 w 118"/>
                <a:gd name="T43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103">
                  <a:moveTo>
                    <a:pt x="0" y="89"/>
                  </a:moveTo>
                  <a:lnTo>
                    <a:pt x="0" y="103"/>
                  </a:lnTo>
                  <a:lnTo>
                    <a:pt x="118" y="103"/>
                  </a:lnTo>
                  <a:lnTo>
                    <a:pt x="118" y="89"/>
                  </a:lnTo>
                  <a:lnTo>
                    <a:pt x="118" y="59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89"/>
                  </a:lnTo>
                  <a:close/>
                  <a:moveTo>
                    <a:pt x="44" y="15"/>
                  </a:moveTo>
                  <a:lnTo>
                    <a:pt x="44" y="44"/>
                  </a:lnTo>
                  <a:lnTo>
                    <a:pt x="74" y="44"/>
                  </a:lnTo>
                  <a:lnTo>
                    <a:pt x="74" y="15"/>
                  </a:lnTo>
                  <a:lnTo>
                    <a:pt x="89" y="15"/>
                  </a:lnTo>
                  <a:lnTo>
                    <a:pt x="89" y="89"/>
                  </a:lnTo>
                  <a:lnTo>
                    <a:pt x="74" y="89"/>
                  </a:lnTo>
                  <a:lnTo>
                    <a:pt x="74" y="59"/>
                  </a:lnTo>
                  <a:lnTo>
                    <a:pt x="44" y="59"/>
                  </a:lnTo>
                  <a:lnTo>
                    <a:pt x="44" y="89"/>
                  </a:lnTo>
                  <a:lnTo>
                    <a:pt x="29" y="89"/>
                  </a:lnTo>
                  <a:lnTo>
                    <a:pt x="29" y="15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6" name="Rectangle 113"/>
            <p:cNvSpPr>
              <a:spLocks noChangeArrowheads="1"/>
            </p:cNvSpPr>
            <p:nvPr/>
          </p:nvSpPr>
          <p:spPr bwMode="auto">
            <a:xfrm>
              <a:off x="8447088" y="4749800"/>
              <a:ext cx="714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8447088" y="4821238"/>
              <a:ext cx="71438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8659813" y="4749800"/>
              <a:ext cx="69850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8659813" y="4821238"/>
              <a:ext cx="69850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0" name="Rectangle 117"/>
            <p:cNvSpPr>
              <a:spLocks noChangeArrowheads="1"/>
            </p:cNvSpPr>
            <p:nvPr/>
          </p:nvSpPr>
          <p:spPr bwMode="auto">
            <a:xfrm>
              <a:off x="8540751" y="4749800"/>
              <a:ext cx="95250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pic>
        <p:nvPicPr>
          <p:cNvPr id="331" name="Imag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68" y="3522098"/>
            <a:ext cx="850838" cy="87844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24" name="Imag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2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86"/>
          <p:cNvSpPr txBox="1"/>
          <p:nvPr/>
        </p:nvSpPr>
        <p:spPr>
          <a:xfrm>
            <a:off x="962325" y="1233664"/>
            <a:ext cx="1026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Join</a:t>
            </a:r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me to Design the future of </a:t>
            </a:r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Medical</a:t>
            </a:r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Records</a:t>
            </a:r>
            <a:endParaRPr lang="en-US" sz="4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4" name="TextBox 187"/>
          <p:cNvSpPr txBox="1"/>
          <p:nvPr/>
        </p:nvSpPr>
        <p:spPr>
          <a:xfrm>
            <a:off x="4096915" y="1768367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Every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big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project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starts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with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small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" name="Group 765"/>
          <p:cNvGrpSpPr/>
          <p:nvPr/>
        </p:nvGrpSpPr>
        <p:grpSpPr>
          <a:xfrm>
            <a:off x="2650894" y="3604586"/>
            <a:ext cx="1169738" cy="2059815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0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1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3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4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5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3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9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0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1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2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3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grpSp>
        <p:nvGrpSpPr>
          <p:cNvPr id="64" name="Group 794"/>
          <p:cNvGrpSpPr/>
          <p:nvPr/>
        </p:nvGrpSpPr>
        <p:grpSpPr>
          <a:xfrm>
            <a:off x="4925163" y="4133878"/>
            <a:ext cx="1510351" cy="1154984"/>
            <a:chOff x="5340350" y="1527175"/>
            <a:chExt cx="4500563" cy="3819525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5" name="Freeform 420"/>
            <p:cNvSpPr>
              <a:spLocks/>
            </p:cNvSpPr>
            <p:nvPr/>
          </p:nvSpPr>
          <p:spPr bwMode="auto">
            <a:xfrm>
              <a:off x="5340350" y="1824038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262A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6" name="Freeform 421"/>
            <p:cNvSpPr>
              <a:spLocks/>
            </p:cNvSpPr>
            <p:nvPr/>
          </p:nvSpPr>
          <p:spPr bwMode="auto">
            <a:xfrm>
              <a:off x="5356225" y="1527175"/>
              <a:ext cx="4470400" cy="288925"/>
            </a:xfrm>
            <a:custGeom>
              <a:avLst/>
              <a:gdLst>
                <a:gd name="T0" fmla="*/ 1189 w 1189"/>
                <a:gd name="T1" fmla="*/ 77 h 77"/>
                <a:gd name="T2" fmla="*/ 1153 w 1189"/>
                <a:gd name="T3" fmla="*/ 11 h 77"/>
                <a:gd name="T4" fmla="*/ 1149 w 1189"/>
                <a:gd name="T5" fmla="*/ 5 h 77"/>
                <a:gd name="T6" fmla="*/ 1149 w 1189"/>
                <a:gd name="T7" fmla="*/ 5 h 77"/>
                <a:gd name="T8" fmla="*/ 1149 w 1189"/>
                <a:gd name="T9" fmla="*/ 5 h 77"/>
                <a:gd name="T10" fmla="*/ 1138 w 1189"/>
                <a:gd name="T11" fmla="*/ 0 h 77"/>
                <a:gd name="T12" fmla="*/ 72 w 1189"/>
                <a:gd name="T13" fmla="*/ 0 h 77"/>
                <a:gd name="T14" fmla="*/ 62 w 1189"/>
                <a:gd name="T15" fmla="*/ 5 h 77"/>
                <a:gd name="T16" fmla="*/ 62 w 1189"/>
                <a:gd name="T17" fmla="*/ 5 h 77"/>
                <a:gd name="T18" fmla="*/ 0 w 1189"/>
                <a:gd name="T19" fmla="*/ 77 h 77"/>
                <a:gd name="T20" fmla="*/ 57 w 1189"/>
                <a:gd name="T21" fmla="*/ 77 h 77"/>
                <a:gd name="T22" fmla="*/ 1153 w 1189"/>
                <a:gd name="T23" fmla="*/ 77 h 77"/>
                <a:gd name="T24" fmla="*/ 1189 w 1189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9" h="77">
                  <a:moveTo>
                    <a:pt x="1189" y="77"/>
                  </a:moveTo>
                  <a:cubicBezTo>
                    <a:pt x="1153" y="11"/>
                    <a:pt x="1153" y="11"/>
                    <a:pt x="1153" y="11"/>
                  </a:cubicBezTo>
                  <a:cubicBezTo>
                    <a:pt x="1152" y="9"/>
                    <a:pt x="1151" y="7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6" y="2"/>
                    <a:pt x="1143" y="0"/>
                    <a:pt x="113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4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1153" y="77"/>
                    <a:pt x="1153" y="77"/>
                    <a:pt x="1153" y="77"/>
                  </a:cubicBezTo>
                  <a:lnTo>
                    <a:pt x="1189" y="77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7" name="Freeform 422"/>
            <p:cNvSpPr>
              <a:spLocks/>
            </p:cNvSpPr>
            <p:nvPr/>
          </p:nvSpPr>
          <p:spPr bwMode="auto">
            <a:xfrm>
              <a:off x="5340350" y="1793875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5250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8" name="Freeform 423"/>
            <p:cNvSpPr>
              <a:spLocks/>
            </p:cNvSpPr>
            <p:nvPr/>
          </p:nvSpPr>
          <p:spPr bwMode="auto">
            <a:xfrm>
              <a:off x="5614988" y="2000250"/>
              <a:ext cx="3951288" cy="1804988"/>
            </a:xfrm>
            <a:custGeom>
              <a:avLst/>
              <a:gdLst>
                <a:gd name="T0" fmla="*/ 1051 w 1051"/>
                <a:gd name="T1" fmla="*/ 464 h 480"/>
                <a:gd name="T2" fmla="*/ 1035 w 1051"/>
                <a:gd name="T3" fmla="*/ 480 h 480"/>
                <a:gd name="T4" fmla="*/ 16 w 1051"/>
                <a:gd name="T5" fmla="*/ 480 h 480"/>
                <a:gd name="T6" fmla="*/ 0 w 1051"/>
                <a:gd name="T7" fmla="*/ 464 h 480"/>
                <a:gd name="T8" fmla="*/ 0 w 1051"/>
                <a:gd name="T9" fmla="*/ 16 h 480"/>
                <a:gd name="T10" fmla="*/ 16 w 1051"/>
                <a:gd name="T11" fmla="*/ 0 h 480"/>
                <a:gd name="T12" fmla="*/ 1035 w 1051"/>
                <a:gd name="T13" fmla="*/ 0 h 480"/>
                <a:gd name="T14" fmla="*/ 1051 w 1051"/>
                <a:gd name="T15" fmla="*/ 16 h 480"/>
                <a:gd name="T16" fmla="*/ 1051 w 1051"/>
                <a:gd name="T17" fmla="*/ 46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1" h="480">
                  <a:moveTo>
                    <a:pt x="1051" y="464"/>
                  </a:moveTo>
                  <a:cubicBezTo>
                    <a:pt x="1051" y="473"/>
                    <a:pt x="1044" y="480"/>
                    <a:pt x="1035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7" y="480"/>
                    <a:pt x="0" y="473"/>
                    <a:pt x="0" y="4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35" y="0"/>
                    <a:pt x="1035" y="0"/>
                    <a:pt x="1035" y="0"/>
                  </a:cubicBezTo>
                  <a:cubicBezTo>
                    <a:pt x="1044" y="0"/>
                    <a:pt x="1051" y="7"/>
                    <a:pt x="1051" y="16"/>
                  </a:cubicBezTo>
                  <a:lnTo>
                    <a:pt x="1051" y="46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9" name="Freeform 424"/>
            <p:cNvSpPr>
              <a:spLocks/>
            </p:cNvSpPr>
            <p:nvPr/>
          </p:nvSpPr>
          <p:spPr bwMode="auto">
            <a:xfrm>
              <a:off x="5638800" y="2019300"/>
              <a:ext cx="3927475" cy="1785938"/>
            </a:xfrm>
            <a:custGeom>
              <a:avLst/>
              <a:gdLst>
                <a:gd name="T0" fmla="*/ 1040 w 1045"/>
                <a:gd name="T1" fmla="*/ 0 h 475"/>
                <a:gd name="T2" fmla="*/ 992 w 1045"/>
                <a:gd name="T3" fmla="*/ 49 h 475"/>
                <a:gd name="T4" fmla="*/ 56 w 1045"/>
                <a:gd name="T5" fmla="*/ 414 h 475"/>
                <a:gd name="T6" fmla="*/ 0 w 1045"/>
                <a:gd name="T7" fmla="*/ 471 h 475"/>
                <a:gd name="T8" fmla="*/ 10 w 1045"/>
                <a:gd name="T9" fmla="*/ 475 h 475"/>
                <a:gd name="T10" fmla="*/ 1029 w 1045"/>
                <a:gd name="T11" fmla="*/ 475 h 475"/>
                <a:gd name="T12" fmla="*/ 1045 w 1045"/>
                <a:gd name="T13" fmla="*/ 459 h 475"/>
                <a:gd name="T14" fmla="*/ 1045 w 1045"/>
                <a:gd name="T15" fmla="*/ 11 h 475"/>
                <a:gd name="T16" fmla="*/ 1040 w 1045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5" h="475">
                  <a:moveTo>
                    <a:pt x="1040" y="0"/>
                  </a:moveTo>
                  <a:cubicBezTo>
                    <a:pt x="992" y="49"/>
                    <a:pt x="992" y="49"/>
                    <a:pt x="992" y="49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2" y="473"/>
                    <a:pt x="8" y="475"/>
                    <a:pt x="10" y="475"/>
                  </a:cubicBezTo>
                  <a:cubicBezTo>
                    <a:pt x="1029" y="475"/>
                    <a:pt x="1029" y="475"/>
                    <a:pt x="1029" y="475"/>
                  </a:cubicBezTo>
                  <a:cubicBezTo>
                    <a:pt x="1038" y="475"/>
                    <a:pt x="1045" y="468"/>
                    <a:pt x="1045" y="459"/>
                  </a:cubicBezTo>
                  <a:cubicBezTo>
                    <a:pt x="1045" y="11"/>
                    <a:pt x="1045" y="11"/>
                    <a:pt x="1045" y="11"/>
                  </a:cubicBezTo>
                  <a:cubicBezTo>
                    <a:pt x="1045" y="7"/>
                    <a:pt x="1043" y="3"/>
                    <a:pt x="1040" y="0"/>
                  </a:cubicBez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0" name="Freeform 425"/>
            <p:cNvSpPr>
              <a:spLocks/>
            </p:cNvSpPr>
            <p:nvPr/>
          </p:nvSpPr>
          <p:spPr bwMode="auto">
            <a:xfrm>
              <a:off x="5781675" y="2170113"/>
              <a:ext cx="3616325" cy="1466850"/>
            </a:xfrm>
            <a:custGeom>
              <a:avLst/>
              <a:gdLst>
                <a:gd name="T0" fmla="*/ 962 w 962"/>
                <a:gd name="T1" fmla="*/ 376 h 390"/>
                <a:gd name="T2" fmla="*/ 947 w 962"/>
                <a:gd name="T3" fmla="*/ 390 h 390"/>
                <a:gd name="T4" fmla="*/ 16 w 962"/>
                <a:gd name="T5" fmla="*/ 390 h 390"/>
                <a:gd name="T6" fmla="*/ 0 w 962"/>
                <a:gd name="T7" fmla="*/ 376 h 390"/>
                <a:gd name="T8" fmla="*/ 0 w 962"/>
                <a:gd name="T9" fmla="*/ 14 h 390"/>
                <a:gd name="T10" fmla="*/ 16 w 962"/>
                <a:gd name="T11" fmla="*/ 0 h 390"/>
                <a:gd name="T12" fmla="*/ 947 w 962"/>
                <a:gd name="T13" fmla="*/ 0 h 390"/>
                <a:gd name="T14" fmla="*/ 962 w 962"/>
                <a:gd name="T15" fmla="*/ 14 h 390"/>
                <a:gd name="T16" fmla="*/ 962 w 962"/>
                <a:gd name="T17" fmla="*/ 37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390">
                  <a:moveTo>
                    <a:pt x="962" y="376"/>
                  </a:moveTo>
                  <a:cubicBezTo>
                    <a:pt x="962" y="384"/>
                    <a:pt x="956" y="390"/>
                    <a:pt x="947" y="390"/>
                  </a:cubicBezTo>
                  <a:cubicBezTo>
                    <a:pt x="16" y="390"/>
                    <a:pt x="16" y="390"/>
                    <a:pt x="16" y="390"/>
                  </a:cubicBezTo>
                  <a:cubicBezTo>
                    <a:pt x="7" y="390"/>
                    <a:pt x="0" y="384"/>
                    <a:pt x="0" y="37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947" y="0"/>
                    <a:pt x="947" y="0"/>
                    <a:pt x="947" y="0"/>
                  </a:cubicBezTo>
                  <a:cubicBezTo>
                    <a:pt x="956" y="0"/>
                    <a:pt x="962" y="6"/>
                    <a:pt x="962" y="14"/>
                  </a:cubicBezTo>
                  <a:lnTo>
                    <a:pt x="962" y="376"/>
                  </a:lnTo>
                  <a:close/>
                </a:path>
              </a:pathLst>
            </a:custGeom>
            <a:solidFill>
              <a:srgbClr val="4A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1" name="Freeform 426"/>
            <p:cNvSpPr>
              <a:spLocks/>
            </p:cNvSpPr>
            <p:nvPr/>
          </p:nvSpPr>
          <p:spPr bwMode="auto">
            <a:xfrm>
              <a:off x="7961313" y="3876675"/>
              <a:ext cx="1604963" cy="790575"/>
            </a:xfrm>
            <a:custGeom>
              <a:avLst/>
              <a:gdLst>
                <a:gd name="T0" fmla="*/ 427 w 427"/>
                <a:gd name="T1" fmla="*/ 194 h 210"/>
                <a:gd name="T2" fmla="*/ 411 w 427"/>
                <a:gd name="T3" fmla="*/ 210 h 210"/>
                <a:gd name="T4" fmla="*/ 16 w 427"/>
                <a:gd name="T5" fmla="*/ 210 h 210"/>
                <a:gd name="T6" fmla="*/ 0 w 427"/>
                <a:gd name="T7" fmla="*/ 194 h 210"/>
                <a:gd name="T8" fmla="*/ 0 w 427"/>
                <a:gd name="T9" fmla="*/ 16 h 210"/>
                <a:gd name="T10" fmla="*/ 16 w 427"/>
                <a:gd name="T11" fmla="*/ 0 h 210"/>
                <a:gd name="T12" fmla="*/ 411 w 427"/>
                <a:gd name="T13" fmla="*/ 0 h 210"/>
                <a:gd name="T14" fmla="*/ 427 w 427"/>
                <a:gd name="T15" fmla="*/ 16 h 210"/>
                <a:gd name="T16" fmla="*/ 427 w 427"/>
                <a:gd name="T17" fmla="*/ 19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10">
                  <a:moveTo>
                    <a:pt x="427" y="194"/>
                  </a:moveTo>
                  <a:cubicBezTo>
                    <a:pt x="427" y="202"/>
                    <a:pt x="420" y="210"/>
                    <a:pt x="411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7" y="210"/>
                    <a:pt x="0" y="202"/>
                    <a:pt x="0" y="19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0" y="0"/>
                    <a:pt x="427" y="7"/>
                    <a:pt x="427" y="16"/>
                  </a:cubicBezTo>
                  <a:lnTo>
                    <a:pt x="427" y="19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2" name="Freeform 427"/>
            <p:cNvSpPr>
              <a:spLocks/>
            </p:cNvSpPr>
            <p:nvPr/>
          </p:nvSpPr>
          <p:spPr bwMode="auto">
            <a:xfrm>
              <a:off x="7980363" y="3903663"/>
              <a:ext cx="1585913" cy="763588"/>
            </a:xfrm>
            <a:custGeom>
              <a:avLst/>
              <a:gdLst>
                <a:gd name="T0" fmla="*/ 0 w 422"/>
                <a:gd name="T1" fmla="*/ 198 h 203"/>
                <a:gd name="T2" fmla="*/ 11 w 422"/>
                <a:gd name="T3" fmla="*/ 203 h 203"/>
                <a:gd name="T4" fmla="*/ 406 w 422"/>
                <a:gd name="T5" fmla="*/ 203 h 203"/>
                <a:gd name="T6" fmla="*/ 422 w 422"/>
                <a:gd name="T7" fmla="*/ 187 h 203"/>
                <a:gd name="T8" fmla="*/ 422 w 422"/>
                <a:gd name="T9" fmla="*/ 9 h 203"/>
                <a:gd name="T10" fmla="*/ 419 w 422"/>
                <a:gd name="T11" fmla="*/ 0 h 203"/>
                <a:gd name="T12" fmla="*/ 0 w 422"/>
                <a:gd name="T13" fmla="*/ 19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3">
                  <a:moveTo>
                    <a:pt x="0" y="198"/>
                  </a:moveTo>
                  <a:cubicBezTo>
                    <a:pt x="3" y="201"/>
                    <a:pt x="7" y="203"/>
                    <a:pt x="11" y="203"/>
                  </a:cubicBezTo>
                  <a:cubicBezTo>
                    <a:pt x="406" y="203"/>
                    <a:pt x="406" y="203"/>
                    <a:pt x="406" y="203"/>
                  </a:cubicBezTo>
                  <a:cubicBezTo>
                    <a:pt x="415" y="203"/>
                    <a:pt x="422" y="195"/>
                    <a:pt x="422" y="187"/>
                  </a:cubicBezTo>
                  <a:cubicBezTo>
                    <a:pt x="422" y="9"/>
                    <a:pt x="422" y="9"/>
                    <a:pt x="422" y="9"/>
                  </a:cubicBezTo>
                  <a:cubicBezTo>
                    <a:pt x="422" y="6"/>
                    <a:pt x="421" y="3"/>
                    <a:pt x="419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3" name="Freeform 428"/>
            <p:cNvSpPr>
              <a:spLocks/>
            </p:cNvSpPr>
            <p:nvPr/>
          </p:nvSpPr>
          <p:spPr bwMode="auto">
            <a:xfrm>
              <a:off x="8010525" y="3922713"/>
              <a:ext cx="1508125" cy="698500"/>
            </a:xfrm>
            <a:custGeom>
              <a:avLst/>
              <a:gdLst>
                <a:gd name="T0" fmla="*/ 401 w 401"/>
                <a:gd name="T1" fmla="*/ 170 h 186"/>
                <a:gd name="T2" fmla="*/ 385 w 401"/>
                <a:gd name="T3" fmla="*/ 186 h 186"/>
                <a:gd name="T4" fmla="*/ 16 w 401"/>
                <a:gd name="T5" fmla="*/ 186 h 186"/>
                <a:gd name="T6" fmla="*/ 0 w 401"/>
                <a:gd name="T7" fmla="*/ 170 h 186"/>
                <a:gd name="T8" fmla="*/ 0 w 401"/>
                <a:gd name="T9" fmla="*/ 16 h 186"/>
                <a:gd name="T10" fmla="*/ 16 w 401"/>
                <a:gd name="T11" fmla="*/ 0 h 186"/>
                <a:gd name="T12" fmla="*/ 385 w 401"/>
                <a:gd name="T13" fmla="*/ 0 h 186"/>
                <a:gd name="T14" fmla="*/ 401 w 401"/>
                <a:gd name="T15" fmla="*/ 16 h 186"/>
                <a:gd name="T16" fmla="*/ 401 w 401"/>
                <a:gd name="T17" fmla="*/ 1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186">
                  <a:moveTo>
                    <a:pt x="401" y="170"/>
                  </a:moveTo>
                  <a:cubicBezTo>
                    <a:pt x="401" y="179"/>
                    <a:pt x="394" y="186"/>
                    <a:pt x="38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7" y="186"/>
                    <a:pt x="0" y="179"/>
                    <a:pt x="0" y="17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401" y="170"/>
                  </a:lnTo>
                  <a:close/>
                </a:path>
              </a:pathLst>
            </a:custGeom>
            <a:solidFill>
              <a:srgbClr val="B5DD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4" name="Freeform 429"/>
            <p:cNvSpPr>
              <a:spLocks/>
            </p:cNvSpPr>
            <p:nvPr/>
          </p:nvSpPr>
          <p:spPr bwMode="auto">
            <a:xfrm>
              <a:off x="8675688" y="4016375"/>
              <a:ext cx="41275" cy="157163"/>
            </a:xfrm>
            <a:custGeom>
              <a:avLst/>
              <a:gdLst>
                <a:gd name="T0" fmla="*/ 17 w 26"/>
                <a:gd name="T1" fmla="*/ 99 h 99"/>
                <a:gd name="T2" fmla="*/ 0 w 26"/>
                <a:gd name="T3" fmla="*/ 0 h 99"/>
                <a:gd name="T4" fmla="*/ 10 w 26"/>
                <a:gd name="T5" fmla="*/ 0 h 99"/>
                <a:gd name="T6" fmla="*/ 26 w 26"/>
                <a:gd name="T7" fmla="*/ 97 h 99"/>
                <a:gd name="T8" fmla="*/ 17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7" y="9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6" y="97"/>
                  </a:lnTo>
                  <a:lnTo>
                    <a:pt x="17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5" name="Freeform 430"/>
            <p:cNvSpPr>
              <a:spLocks/>
            </p:cNvSpPr>
            <p:nvPr/>
          </p:nvSpPr>
          <p:spPr bwMode="auto">
            <a:xfrm>
              <a:off x="8518525" y="4071938"/>
              <a:ext cx="90488" cy="142875"/>
            </a:xfrm>
            <a:custGeom>
              <a:avLst/>
              <a:gdLst>
                <a:gd name="T0" fmla="*/ 49 w 57"/>
                <a:gd name="T1" fmla="*/ 90 h 90"/>
                <a:gd name="T2" fmla="*/ 0 w 57"/>
                <a:gd name="T3" fmla="*/ 5 h 90"/>
                <a:gd name="T4" fmla="*/ 7 w 57"/>
                <a:gd name="T5" fmla="*/ 0 h 90"/>
                <a:gd name="T6" fmla="*/ 57 w 57"/>
                <a:gd name="T7" fmla="*/ 86 h 90"/>
                <a:gd name="T8" fmla="*/ 49 w 57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0">
                  <a:moveTo>
                    <a:pt x="49" y="90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57" y="86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6" name="Freeform 431"/>
            <p:cNvSpPr>
              <a:spLocks/>
            </p:cNvSpPr>
            <p:nvPr/>
          </p:nvSpPr>
          <p:spPr bwMode="auto">
            <a:xfrm>
              <a:off x="8386763" y="4178300"/>
              <a:ext cx="131763" cy="112713"/>
            </a:xfrm>
            <a:custGeom>
              <a:avLst/>
              <a:gdLst>
                <a:gd name="T0" fmla="*/ 78 w 83"/>
                <a:gd name="T1" fmla="*/ 71 h 71"/>
                <a:gd name="T2" fmla="*/ 0 w 83"/>
                <a:gd name="T3" fmla="*/ 7 h 71"/>
                <a:gd name="T4" fmla="*/ 7 w 83"/>
                <a:gd name="T5" fmla="*/ 0 h 71"/>
                <a:gd name="T6" fmla="*/ 83 w 83"/>
                <a:gd name="T7" fmla="*/ 64 h 71"/>
                <a:gd name="T8" fmla="*/ 78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8" y="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" y="64"/>
                  </a:lnTo>
                  <a:lnTo>
                    <a:pt x="7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7" name="Freeform 432"/>
            <p:cNvSpPr>
              <a:spLocks/>
            </p:cNvSpPr>
            <p:nvPr/>
          </p:nvSpPr>
          <p:spPr bwMode="auto">
            <a:xfrm>
              <a:off x="8304213" y="4324350"/>
              <a:ext cx="153988" cy="68263"/>
            </a:xfrm>
            <a:custGeom>
              <a:avLst/>
              <a:gdLst>
                <a:gd name="T0" fmla="*/ 94 w 97"/>
                <a:gd name="T1" fmla="*/ 43 h 43"/>
                <a:gd name="T2" fmla="*/ 0 w 97"/>
                <a:gd name="T3" fmla="*/ 10 h 43"/>
                <a:gd name="T4" fmla="*/ 4 w 97"/>
                <a:gd name="T5" fmla="*/ 0 h 43"/>
                <a:gd name="T6" fmla="*/ 97 w 97"/>
                <a:gd name="T7" fmla="*/ 36 h 43"/>
                <a:gd name="T8" fmla="*/ 9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94" y="43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97" y="36"/>
                  </a:lnTo>
                  <a:lnTo>
                    <a:pt x="9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8" name="Freeform 433"/>
            <p:cNvSpPr>
              <a:spLocks/>
            </p:cNvSpPr>
            <p:nvPr/>
          </p:nvSpPr>
          <p:spPr bwMode="auto">
            <a:xfrm>
              <a:off x="8818563" y="4016375"/>
              <a:ext cx="41275" cy="157163"/>
            </a:xfrm>
            <a:custGeom>
              <a:avLst/>
              <a:gdLst>
                <a:gd name="T0" fmla="*/ 10 w 26"/>
                <a:gd name="T1" fmla="*/ 99 h 99"/>
                <a:gd name="T2" fmla="*/ 0 w 26"/>
                <a:gd name="T3" fmla="*/ 97 h 99"/>
                <a:gd name="T4" fmla="*/ 17 w 26"/>
                <a:gd name="T5" fmla="*/ 0 h 99"/>
                <a:gd name="T6" fmla="*/ 26 w 26"/>
                <a:gd name="T7" fmla="*/ 0 h 99"/>
                <a:gd name="T8" fmla="*/ 10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0" y="99"/>
                  </a:moveTo>
                  <a:lnTo>
                    <a:pt x="0" y="97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1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9" name="Freeform 434"/>
            <p:cNvSpPr>
              <a:spLocks/>
            </p:cNvSpPr>
            <p:nvPr/>
          </p:nvSpPr>
          <p:spPr bwMode="auto">
            <a:xfrm>
              <a:off x="8928100" y="4071938"/>
              <a:ext cx="93663" cy="142875"/>
            </a:xfrm>
            <a:custGeom>
              <a:avLst/>
              <a:gdLst>
                <a:gd name="T0" fmla="*/ 9 w 59"/>
                <a:gd name="T1" fmla="*/ 90 h 90"/>
                <a:gd name="T2" fmla="*/ 0 w 59"/>
                <a:gd name="T3" fmla="*/ 86 h 90"/>
                <a:gd name="T4" fmla="*/ 50 w 59"/>
                <a:gd name="T5" fmla="*/ 0 h 90"/>
                <a:gd name="T6" fmla="*/ 59 w 59"/>
                <a:gd name="T7" fmla="*/ 5 h 90"/>
                <a:gd name="T8" fmla="*/ 9 w 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0">
                  <a:moveTo>
                    <a:pt x="9" y="90"/>
                  </a:moveTo>
                  <a:lnTo>
                    <a:pt x="0" y="86"/>
                  </a:lnTo>
                  <a:lnTo>
                    <a:pt x="50" y="0"/>
                  </a:lnTo>
                  <a:lnTo>
                    <a:pt x="59" y="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0" name="Freeform 435"/>
            <p:cNvSpPr>
              <a:spLocks/>
            </p:cNvSpPr>
            <p:nvPr/>
          </p:nvSpPr>
          <p:spPr bwMode="auto">
            <a:xfrm>
              <a:off x="9018588" y="4178300"/>
              <a:ext cx="131763" cy="112713"/>
            </a:xfrm>
            <a:custGeom>
              <a:avLst/>
              <a:gdLst>
                <a:gd name="T0" fmla="*/ 7 w 83"/>
                <a:gd name="T1" fmla="*/ 71 h 71"/>
                <a:gd name="T2" fmla="*/ 0 w 83"/>
                <a:gd name="T3" fmla="*/ 64 h 71"/>
                <a:gd name="T4" fmla="*/ 78 w 83"/>
                <a:gd name="T5" fmla="*/ 0 h 71"/>
                <a:gd name="T6" fmla="*/ 83 w 83"/>
                <a:gd name="T7" fmla="*/ 7 h 71"/>
                <a:gd name="T8" fmla="*/ 7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" y="71"/>
                  </a:moveTo>
                  <a:lnTo>
                    <a:pt x="0" y="64"/>
                  </a:lnTo>
                  <a:lnTo>
                    <a:pt x="78" y="0"/>
                  </a:lnTo>
                  <a:lnTo>
                    <a:pt x="83" y="7"/>
                  </a:lnTo>
                  <a:lnTo>
                    <a:pt x="7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1" name="Freeform 436"/>
            <p:cNvSpPr>
              <a:spLocks/>
            </p:cNvSpPr>
            <p:nvPr/>
          </p:nvSpPr>
          <p:spPr bwMode="auto">
            <a:xfrm>
              <a:off x="9078913" y="4324350"/>
              <a:ext cx="153988" cy="68263"/>
            </a:xfrm>
            <a:custGeom>
              <a:avLst/>
              <a:gdLst>
                <a:gd name="T0" fmla="*/ 4 w 97"/>
                <a:gd name="T1" fmla="*/ 43 h 43"/>
                <a:gd name="T2" fmla="*/ 0 w 97"/>
                <a:gd name="T3" fmla="*/ 36 h 43"/>
                <a:gd name="T4" fmla="*/ 94 w 97"/>
                <a:gd name="T5" fmla="*/ 0 h 43"/>
                <a:gd name="T6" fmla="*/ 97 w 97"/>
                <a:gd name="T7" fmla="*/ 10 h 43"/>
                <a:gd name="T8" fmla="*/ 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4" y="43"/>
                  </a:moveTo>
                  <a:lnTo>
                    <a:pt x="0" y="36"/>
                  </a:lnTo>
                  <a:lnTo>
                    <a:pt x="94" y="0"/>
                  </a:lnTo>
                  <a:lnTo>
                    <a:pt x="97" y="10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2" name="Freeform 438"/>
            <p:cNvSpPr>
              <a:spLocks/>
            </p:cNvSpPr>
            <p:nvPr/>
          </p:nvSpPr>
          <p:spPr bwMode="auto">
            <a:xfrm>
              <a:off x="8732838" y="4157420"/>
              <a:ext cx="71438" cy="450850"/>
            </a:xfrm>
            <a:custGeom>
              <a:avLst/>
              <a:gdLst>
                <a:gd name="T0" fmla="*/ 9 w 19"/>
                <a:gd name="T1" fmla="*/ 120 h 120"/>
                <a:gd name="T2" fmla="*/ 6 w 19"/>
                <a:gd name="T3" fmla="*/ 115 h 120"/>
                <a:gd name="T4" fmla="*/ 2 w 19"/>
                <a:gd name="T5" fmla="*/ 101 h 120"/>
                <a:gd name="T6" fmla="*/ 0 w 19"/>
                <a:gd name="T7" fmla="*/ 82 h 120"/>
                <a:gd name="T8" fmla="*/ 2 w 19"/>
                <a:gd name="T9" fmla="*/ 60 h 120"/>
                <a:gd name="T10" fmla="*/ 4 w 19"/>
                <a:gd name="T11" fmla="*/ 38 h 120"/>
                <a:gd name="T12" fmla="*/ 6 w 19"/>
                <a:gd name="T13" fmla="*/ 19 h 120"/>
                <a:gd name="T14" fmla="*/ 9 w 19"/>
                <a:gd name="T15" fmla="*/ 0 h 120"/>
                <a:gd name="T16" fmla="*/ 11 w 19"/>
                <a:gd name="T17" fmla="*/ 0 h 120"/>
                <a:gd name="T18" fmla="*/ 13 w 19"/>
                <a:gd name="T19" fmla="*/ 19 h 120"/>
                <a:gd name="T20" fmla="*/ 15 w 19"/>
                <a:gd name="T21" fmla="*/ 38 h 120"/>
                <a:gd name="T22" fmla="*/ 17 w 19"/>
                <a:gd name="T23" fmla="*/ 60 h 120"/>
                <a:gd name="T24" fmla="*/ 19 w 19"/>
                <a:gd name="T25" fmla="*/ 82 h 120"/>
                <a:gd name="T26" fmla="*/ 17 w 19"/>
                <a:gd name="T27" fmla="*/ 101 h 120"/>
                <a:gd name="T28" fmla="*/ 13 w 19"/>
                <a:gd name="T29" fmla="*/ 115 h 120"/>
                <a:gd name="T30" fmla="*/ 11 w 19"/>
                <a:gd name="T31" fmla="*/ 120 h 120"/>
                <a:gd name="T32" fmla="*/ 9 w 19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20">
                  <a:moveTo>
                    <a:pt x="9" y="120"/>
                  </a:moveTo>
                  <a:cubicBezTo>
                    <a:pt x="9" y="120"/>
                    <a:pt x="8" y="118"/>
                    <a:pt x="6" y="115"/>
                  </a:cubicBezTo>
                  <a:cubicBezTo>
                    <a:pt x="5" y="112"/>
                    <a:pt x="4" y="107"/>
                    <a:pt x="2" y="101"/>
                  </a:cubicBezTo>
                  <a:cubicBezTo>
                    <a:pt x="1" y="96"/>
                    <a:pt x="0" y="89"/>
                    <a:pt x="0" y="82"/>
                  </a:cubicBezTo>
                  <a:cubicBezTo>
                    <a:pt x="0" y="75"/>
                    <a:pt x="2" y="68"/>
                    <a:pt x="2" y="60"/>
                  </a:cubicBezTo>
                  <a:cubicBezTo>
                    <a:pt x="3" y="53"/>
                    <a:pt x="4" y="45"/>
                    <a:pt x="4" y="38"/>
                  </a:cubicBezTo>
                  <a:cubicBezTo>
                    <a:pt x="5" y="31"/>
                    <a:pt x="6" y="25"/>
                    <a:pt x="6" y="19"/>
                  </a:cubicBezTo>
                  <a:cubicBezTo>
                    <a:pt x="8" y="8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8"/>
                    <a:pt x="13" y="19"/>
                  </a:cubicBezTo>
                  <a:cubicBezTo>
                    <a:pt x="14" y="25"/>
                    <a:pt x="14" y="31"/>
                    <a:pt x="15" y="38"/>
                  </a:cubicBezTo>
                  <a:cubicBezTo>
                    <a:pt x="16" y="45"/>
                    <a:pt x="16" y="53"/>
                    <a:pt x="17" y="60"/>
                  </a:cubicBezTo>
                  <a:cubicBezTo>
                    <a:pt x="18" y="68"/>
                    <a:pt x="19" y="75"/>
                    <a:pt x="19" y="82"/>
                  </a:cubicBezTo>
                  <a:cubicBezTo>
                    <a:pt x="19" y="89"/>
                    <a:pt x="18" y="96"/>
                    <a:pt x="17" y="101"/>
                  </a:cubicBezTo>
                  <a:cubicBezTo>
                    <a:pt x="16" y="107"/>
                    <a:pt x="14" y="112"/>
                    <a:pt x="13" y="115"/>
                  </a:cubicBezTo>
                  <a:cubicBezTo>
                    <a:pt x="12" y="118"/>
                    <a:pt x="11" y="120"/>
                    <a:pt x="11" y="120"/>
                  </a:cubicBezTo>
                  <a:lnTo>
                    <a:pt x="9" y="120"/>
                  </a:ln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3" name="Freeform 439"/>
            <p:cNvSpPr>
              <a:spLocks/>
            </p:cNvSpPr>
            <p:nvPr/>
          </p:nvSpPr>
          <p:spPr bwMode="auto">
            <a:xfrm>
              <a:off x="8010525" y="3922713"/>
              <a:ext cx="1508125" cy="58738"/>
            </a:xfrm>
            <a:custGeom>
              <a:avLst/>
              <a:gdLst>
                <a:gd name="T0" fmla="*/ 0 w 401"/>
                <a:gd name="T1" fmla="*/ 16 h 16"/>
                <a:gd name="T2" fmla="*/ 16 w 401"/>
                <a:gd name="T3" fmla="*/ 0 h 16"/>
                <a:gd name="T4" fmla="*/ 385 w 401"/>
                <a:gd name="T5" fmla="*/ 0 h 16"/>
                <a:gd name="T6" fmla="*/ 401 w 401"/>
                <a:gd name="T7" fmla="*/ 16 h 16"/>
                <a:gd name="T8" fmla="*/ 0 w 4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CAB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grpSp>
          <p:nvGrpSpPr>
            <p:cNvPr id="84" name="Group 814"/>
            <p:cNvGrpSpPr/>
            <p:nvPr/>
          </p:nvGrpSpPr>
          <p:grpSpPr>
            <a:xfrm>
              <a:off x="5881941" y="2195513"/>
              <a:ext cx="1706563" cy="1406525"/>
              <a:chOff x="5916613" y="2195513"/>
              <a:chExt cx="1706563" cy="1406525"/>
            </a:xfrm>
          </p:grpSpPr>
          <p:sp>
            <p:nvSpPr>
              <p:cNvPr id="13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rgbClr val="9DD8E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</p:grpSp>
        <p:sp>
          <p:nvSpPr>
            <p:cNvPr id="85" name="Freeform 460"/>
            <p:cNvSpPr>
              <a:spLocks/>
            </p:cNvSpPr>
            <p:nvPr/>
          </p:nvSpPr>
          <p:spPr bwMode="auto">
            <a:xfrm>
              <a:off x="5614988" y="4030663"/>
              <a:ext cx="2178050" cy="188913"/>
            </a:xfrm>
            <a:custGeom>
              <a:avLst/>
              <a:gdLst>
                <a:gd name="T0" fmla="*/ 579 w 579"/>
                <a:gd name="T1" fmla="*/ 34 h 50"/>
                <a:gd name="T2" fmla="*/ 563 w 579"/>
                <a:gd name="T3" fmla="*/ 50 h 50"/>
                <a:gd name="T4" fmla="*/ 16 w 579"/>
                <a:gd name="T5" fmla="*/ 50 h 50"/>
                <a:gd name="T6" fmla="*/ 0 w 579"/>
                <a:gd name="T7" fmla="*/ 34 h 50"/>
                <a:gd name="T8" fmla="*/ 0 w 579"/>
                <a:gd name="T9" fmla="*/ 16 h 50"/>
                <a:gd name="T10" fmla="*/ 16 w 579"/>
                <a:gd name="T11" fmla="*/ 0 h 50"/>
                <a:gd name="T12" fmla="*/ 563 w 579"/>
                <a:gd name="T13" fmla="*/ 0 h 50"/>
                <a:gd name="T14" fmla="*/ 579 w 579"/>
                <a:gd name="T15" fmla="*/ 16 h 50"/>
                <a:gd name="T16" fmla="*/ 579 w 579"/>
                <a:gd name="T17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50">
                  <a:moveTo>
                    <a:pt x="579" y="34"/>
                  </a:moveTo>
                  <a:cubicBezTo>
                    <a:pt x="579" y="43"/>
                    <a:pt x="572" y="50"/>
                    <a:pt x="563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72" y="0"/>
                    <a:pt x="579" y="7"/>
                    <a:pt x="579" y="16"/>
                  </a:cubicBezTo>
                  <a:cubicBezTo>
                    <a:pt x="579" y="34"/>
                    <a:pt x="579" y="34"/>
                    <a:pt x="579" y="34"/>
                  </a:cubicBezTo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6" name="Freeform 461"/>
            <p:cNvSpPr>
              <a:spLocks/>
            </p:cNvSpPr>
            <p:nvPr/>
          </p:nvSpPr>
          <p:spPr bwMode="auto">
            <a:xfrm>
              <a:off x="5634038" y="4052888"/>
              <a:ext cx="2159000" cy="166688"/>
            </a:xfrm>
            <a:custGeom>
              <a:avLst/>
              <a:gdLst>
                <a:gd name="T0" fmla="*/ 0 w 574"/>
                <a:gd name="T1" fmla="*/ 40 h 44"/>
                <a:gd name="T2" fmla="*/ 11 w 574"/>
                <a:gd name="T3" fmla="*/ 44 h 44"/>
                <a:gd name="T4" fmla="*/ 558 w 574"/>
                <a:gd name="T5" fmla="*/ 44 h 44"/>
                <a:gd name="T6" fmla="*/ 574 w 574"/>
                <a:gd name="T7" fmla="*/ 28 h 44"/>
                <a:gd name="T8" fmla="*/ 574 w 574"/>
                <a:gd name="T9" fmla="*/ 10 h 44"/>
                <a:gd name="T10" fmla="*/ 571 w 574"/>
                <a:gd name="T11" fmla="*/ 0 h 44"/>
                <a:gd name="T12" fmla="*/ 0 w 574"/>
                <a:gd name="T1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4">
                  <a:moveTo>
                    <a:pt x="0" y="40"/>
                  </a:moveTo>
                  <a:cubicBezTo>
                    <a:pt x="3" y="42"/>
                    <a:pt x="7" y="44"/>
                    <a:pt x="11" y="44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67" y="44"/>
                    <a:pt x="574" y="37"/>
                    <a:pt x="574" y="28"/>
                  </a:cubicBezTo>
                  <a:cubicBezTo>
                    <a:pt x="574" y="10"/>
                    <a:pt x="574" y="10"/>
                    <a:pt x="574" y="10"/>
                  </a:cubicBezTo>
                  <a:cubicBezTo>
                    <a:pt x="574" y="6"/>
                    <a:pt x="573" y="3"/>
                    <a:pt x="571" y="0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7" name="Freeform 462"/>
            <p:cNvSpPr>
              <a:spLocks/>
            </p:cNvSpPr>
            <p:nvPr/>
          </p:nvSpPr>
          <p:spPr bwMode="auto">
            <a:xfrm>
              <a:off x="5672138" y="4057650"/>
              <a:ext cx="2063750" cy="131763"/>
            </a:xfrm>
            <a:custGeom>
              <a:avLst/>
              <a:gdLst>
                <a:gd name="T0" fmla="*/ 549 w 549"/>
                <a:gd name="T1" fmla="*/ 19 h 35"/>
                <a:gd name="T2" fmla="*/ 533 w 549"/>
                <a:gd name="T3" fmla="*/ 35 h 35"/>
                <a:gd name="T4" fmla="*/ 16 w 549"/>
                <a:gd name="T5" fmla="*/ 35 h 35"/>
                <a:gd name="T6" fmla="*/ 0 w 549"/>
                <a:gd name="T7" fmla="*/ 19 h 35"/>
                <a:gd name="T8" fmla="*/ 0 w 549"/>
                <a:gd name="T9" fmla="*/ 16 h 35"/>
                <a:gd name="T10" fmla="*/ 16 w 549"/>
                <a:gd name="T11" fmla="*/ 0 h 35"/>
                <a:gd name="T12" fmla="*/ 533 w 549"/>
                <a:gd name="T13" fmla="*/ 0 h 35"/>
                <a:gd name="T14" fmla="*/ 549 w 549"/>
                <a:gd name="T15" fmla="*/ 16 h 35"/>
                <a:gd name="T16" fmla="*/ 549 w 549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35">
                  <a:moveTo>
                    <a:pt x="549" y="19"/>
                  </a:moveTo>
                  <a:cubicBezTo>
                    <a:pt x="549" y="28"/>
                    <a:pt x="541" y="35"/>
                    <a:pt x="53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41" y="0"/>
                    <a:pt x="549" y="7"/>
                    <a:pt x="549" y="16"/>
                  </a:cubicBezTo>
                  <a:cubicBezTo>
                    <a:pt x="549" y="19"/>
                    <a:pt x="549" y="19"/>
                    <a:pt x="549" y="19"/>
                  </a:cubicBezTo>
                </a:path>
              </a:pathLst>
            </a:cu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8" name="Freeform 463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9" name="Freeform 464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0" name="Freeform 465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DD8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1" name="Freeform 466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2" name="Freeform 467"/>
            <p:cNvSpPr>
              <a:spLocks/>
            </p:cNvSpPr>
            <p:nvPr/>
          </p:nvSpPr>
          <p:spPr bwMode="auto">
            <a:xfrm>
              <a:off x="5630863" y="4124325"/>
              <a:ext cx="1274763" cy="1158875"/>
            </a:xfrm>
            <a:custGeom>
              <a:avLst/>
              <a:gdLst>
                <a:gd name="T0" fmla="*/ 238 w 339"/>
                <a:gd name="T1" fmla="*/ 88 h 308"/>
                <a:gd name="T2" fmla="*/ 304 w 339"/>
                <a:gd name="T3" fmla="*/ 0 h 308"/>
                <a:gd name="T4" fmla="*/ 67 w 339"/>
                <a:gd name="T5" fmla="*/ 0 h 308"/>
                <a:gd name="T6" fmla="*/ 0 w 339"/>
                <a:gd name="T7" fmla="*/ 308 h 308"/>
                <a:gd name="T8" fmla="*/ 230 w 339"/>
                <a:gd name="T9" fmla="*/ 308 h 308"/>
                <a:gd name="T10" fmla="*/ 337 w 339"/>
                <a:gd name="T11" fmla="*/ 223 h 308"/>
                <a:gd name="T12" fmla="*/ 238 w 339"/>
                <a:gd name="T13" fmla="*/ 8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308">
                  <a:moveTo>
                    <a:pt x="238" y="88"/>
                  </a:moveTo>
                  <a:cubicBezTo>
                    <a:pt x="238" y="88"/>
                    <a:pt x="290" y="76"/>
                    <a:pt x="30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339" y="300"/>
                    <a:pt x="337" y="223"/>
                    <a:pt x="337" y="223"/>
                  </a:cubicBezTo>
                  <a:cubicBezTo>
                    <a:pt x="333" y="109"/>
                    <a:pt x="238" y="88"/>
                    <a:pt x="238" y="88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3" name="Freeform 468"/>
            <p:cNvSpPr>
              <a:spLocks noEditPoints="1"/>
            </p:cNvSpPr>
            <p:nvPr/>
          </p:nvSpPr>
          <p:spPr bwMode="auto">
            <a:xfrm>
              <a:off x="6430963" y="4305300"/>
              <a:ext cx="131763" cy="112713"/>
            </a:xfrm>
            <a:custGeom>
              <a:avLst/>
              <a:gdLst>
                <a:gd name="T0" fmla="*/ 18 w 35"/>
                <a:gd name="T1" fmla="*/ 28 h 30"/>
                <a:gd name="T2" fmla="*/ 22 w 35"/>
                <a:gd name="T3" fmla="*/ 30 h 30"/>
                <a:gd name="T4" fmla="*/ 29 w 35"/>
                <a:gd name="T5" fmla="*/ 23 h 30"/>
                <a:gd name="T6" fmla="*/ 35 w 35"/>
                <a:gd name="T7" fmla="*/ 17 h 30"/>
                <a:gd name="T8" fmla="*/ 29 w 35"/>
                <a:gd name="T9" fmla="*/ 11 h 30"/>
                <a:gd name="T10" fmla="*/ 30 w 35"/>
                <a:gd name="T11" fmla="*/ 8 h 30"/>
                <a:gd name="T12" fmla="*/ 23 w 35"/>
                <a:gd name="T13" fmla="*/ 0 h 30"/>
                <a:gd name="T14" fmla="*/ 16 w 35"/>
                <a:gd name="T15" fmla="*/ 3 h 30"/>
                <a:gd name="T16" fmla="*/ 13 w 35"/>
                <a:gd name="T17" fmla="*/ 3 h 30"/>
                <a:gd name="T18" fmla="*/ 5 w 35"/>
                <a:gd name="T19" fmla="*/ 10 h 30"/>
                <a:gd name="T20" fmla="*/ 5 w 35"/>
                <a:gd name="T21" fmla="*/ 12 h 30"/>
                <a:gd name="T22" fmla="*/ 1 w 35"/>
                <a:gd name="T23" fmla="*/ 18 h 30"/>
                <a:gd name="T24" fmla="*/ 8 w 35"/>
                <a:gd name="T25" fmla="*/ 25 h 30"/>
                <a:gd name="T26" fmla="*/ 9 w 35"/>
                <a:gd name="T27" fmla="*/ 25 h 30"/>
                <a:gd name="T28" fmla="*/ 9 w 35"/>
                <a:gd name="T29" fmla="*/ 25 h 30"/>
                <a:gd name="T30" fmla="*/ 14 w 35"/>
                <a:gd name="T31" fmla="*/ 30 h 30"/>
                <a:gd name="T32" fmla="*/ 18 w 35"/>
                <a:gd name="T33" fmla="*/ 28 h 30"/>
                <a:gd name="T34" fmla="*/ 10 w 35"/>
                <a:gd name="T35" fmla="*/ 17 h 30"/>
                <a:gd name="T36" fmla="*/ 17 w 35"/>
                <a:gd name="T37" fmla="*/ 11 h 30"/>
                <a:gd name="T38" fmla="*/ 24 w 35"/>
                <a:gd name="T39" fmla="*/ 17 h 30"/>
                <a:gd name="T40" fmla="*/ 16 w 35"/>
                <a:gd name="T41" fmla="*/ 23 h 30"/>
                <a:gd name="T42" fmla="*/ 10 w 35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18" y="28"/>
                  </a:moveTo>
                  <a:cubicBezTo>
                    <a:pt x="19" y="29"/>
                    <a:pt x="21" y="30"/>
                    <a:pt x="22" y="30"/>
                  </a:cubicBezTo>
                  <a:cubicBezTo>
                    <a:pt x="26" y="30"/>
                    <a:pt x="29" y="27"/>
                    <a:pt x="29" y="23"/>
                  </a:cubicBezTo>
                  <a:cubicBezTo>
                    <a:pt x="32" y="23"/>
                    <a:pt x="35" y="20"/>
                    <a:pt x="35" y="17"/>
                  </a:cubicBezTo>
                  <a:cubicBezTo>
                    <a:pt x="35" y="14"/>
                    <a:pt x="33" y="11"/>
                    <a:pt x="29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30" y="4"/>
                    <a:pt x="27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9" y="3"/>
                    <a:pt x="5" y="6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3" y="13"/>
                    <a:pt x="1" y="15"/>
                    <a:pt x="1" y="18"/>
                  </a:cubicBezTo>
                  <a:cubicBezTo>
                    <a:pt x="0" y="22"/>
                    <a:pt x="4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8"/>
                    <a:pt x="11" y="30"/>
                    <a:pt x="14" y="30"/>
                  </a:cubicBezTo>
                  <a:cubicBezTo>
                    <a:pt x="16" y="30"/>
                    <a:pt x="17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3" y="11"/>
                    <a:pt x="17" y="11"/>
                  </a:cubicBezTo>
                  <a:cubicBezTo>
                    <a:pt x="21" y="11"/>
                    <a:pt x="24" y="13"/>
                    <a:pt x="24" y="17"/>
                  </a:cubicBezTo>
                  <a:cubicBezTo>
                    <a:pt x="23" y="20"/>
                    <a:pt x="20" y="23"/>
                    <a:pt x="16" y="23"/>
                  </a:cubicBezTo>
                  <a:cubicBezTo>
                    <a:pt x="12" y="23"/>
                    <a:pt x="9" y="21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4" name="Freeform 469"/>
            <p:cNvSpPr>
              <a:spLocks/>
            </p:cNvSpPr>
            <p:nvPr/>
          </p:nvSpPr>
          <p:spPr bwMode="auto">
            <a:xfrm>
              <a:off x="6465888" y="4346575"/>
              <a:ext cx="55563" cy="46038"/>
            </a:xfrm>
            <a:custGeom>
              <a:avLst/>
              <a:gdLst>
                <a:gd name="T0" fmla="*/ 7 w 15"/>
                <a:gd name="T1" fmla="*/ 12 h 12"/>
                <a:gd name="T2" fmla="*/ 15 w 15"/>
                <a:gd name="T3" fmla="*/ 6 h 12"/>
                <a:gd name="T4" fmla="*/ 8 w 15"/>
                <a:gd name="T5" fmla="*/ 0 h 12"/>
                <a:gd name="T6" fmla="*/ 1 w 15"/>
                <a:gd name="T7" fmla="*/ 6 h 12"/>
                <a:gd name="T8" fmla="*/ 7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7" y="12"/>
                  </a:moveTo>
                  <a:cubicBezTo>
                    <a:pt x="11" y="12"/>
                    <a:pt x="14" y="9"/>
                    <a:pt x="15" y="6"/>
                  </a:cubicBezTo>
                  <a:cubicBezTo>
                    <a:pt x="15" y="2"/>
                    <a:pt x="12" y="0"/>
                    <a:pt x="8" y="0"/>
                  </a:cubicBezTo>
                  <a:cubicBezTo>
                    <a:pt x="4" y="0"/>
                    <a:pt x="1" y="2"/>
                    <a:pt x="1" y="6"/>
                  </a:cubicBezTo>
                  <a:cubicBezTo>
                    <a:pt x="0" y="10"/>
                    <a:pt x="3" y="12"/>
                    <a:pt x="7" y="12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5" name="Freeform 470"/>
            <p:cNvSpPr>
              <a:spLocks noEditPoints="1"/>
            </p:cNvSpPr>
            <p:nvPr/>
          </p:nvSpPr>
          <p:spPr bwMode="auto">
            <a:xfrm>
              <a:off x="6167438" y="4340225"/>
              <a:ext cx="131763" cy="107950"/>
            </a:xfrm>
            <a:custGeom>
              <a:avLst/>
              <a:gdLst>
                <a:gd name="T0" fmla="*/ 18 w 35"/>
                <a:gd name="T1" fmla="*/ 28 h 29"/>
                <a:gd name="T2" fmla="*/ 22 w 35"/>
                <a:gd name="T3" fmla="*/ 29 h 29"/>
                <a:gd name="T4" fmla="*/ 29 w 35"/>
                <a:gd name="T5" fmla="*/ 23 h 29"/>
                <a:gd name="T6" fmla="*/ 35 w 35"/>
                <a:gd name="T7" fmla="*/ 17 h 29"/>
                <a:gd name="T8" fmla="*/ 30 w 35"/>
                <a:gd name="T9" fmla="*/ 10 h 29"/>
                <a:gd name="T10" fmla="*/ 31 w 35"/>
                <a:gd name="T11" fmla="*/ 7 h 29"/>
                <a:gd name="T12" fmla="*/ 24 w 35"/>
                <a:gd name="T13" fmla="*/ 0 h 29"/>
                <a:gd name="T14" fmla="*/ 17 w 35"/>
                <a:gd name="T15" fmla="*/ 3 h 29"/>
                <a:gd name="T16" fmla="*/ 14 w 35"/>
                <a:gd name="T17" fmla="*/ 2 h 29"/>
                <a:gd name="T18" fmla="*/ 5 w 35"/>
                <a:gd name="T19" fmla="*/ 9 h 29"/>
                <a:gd name="T20" fmla="*/ 6 w 35"/>
                <a:gd name="T21" fmla="*/ 11 h 29"/>
                <a:gd name="T22" fmla="*/ 1 w 35"/>
                <a:gd name="T23" fmla="*/ 17 h 29"/>
                <a:gd name="T24" fmla="*/ 8 w 35"/>
                <a:gd name="T25" fmla="*/ 25 h 29"/>
                <a:gd name="T26" fmla="*/ 9 w 35"/>
                <a:gd name="T27" fmla="*/ 25 h 29"/>
                <a:gd name="T28" fmla="*/ 9 w 35"/>
                <a:gd name="T29" fmla="*/ 25 h 29"/>
                <a:gd name="T30" fmla="*/ 14 w 35"/>
                <a:gd name="T31" fmla="*/ 29 h 29"/>
                <a:gd name="T32" fmla="*/ 18 w 35"/>
                <a:gd name="T33" fmla="*/ 28 h 29"/>
                <a:gd name="T34" fmla="*/ 10 w 35"/>
                <a:gd name="T35" fmla="*/ 17 h 29"/>
                <a:gd name="T36" fmla="*/ 18 w 35"/>
                <a:gd name="T37" fmla="*/ 10 h 29"/>
                <a:gd name="T38" fmla="*/ 24 w 35"/>
                <a:gd name="T39" fmla="*/ 17 h 29"/>
                <a:gd name="T40" fmla="*/ 16 w 35"/>
                <a:gd name="T41" fmla="*/ 23 h 29"/>
                <a:gd name="T42" fmla="*/ 10 w 35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9">
                  <a:moveTo>
                    <a:pt x="18" y="28"/>
                  </a:moveTo>
                  <a:cubicBezTo>
                    <a:pt x="19" y="29"/>
                    <a:pt x="20" y="29"/>
                    <a:pt x="22" y="29"/>
                  </a:cubicBezTo>
                  <a:cubicBezTo>
                    <a:pt x="26" y="29"/>
                    <a:pt x="29" y="27"/>
                    <a:pt x="29" y="23"/>
                  </a:cubicBezTo>
                  <a:cubicBezTo>
                    <a:pt x="32" y="22"/>
                    <a:pt x="35" y="20"/>
                    <a:pt x="35" y="17"/>
                  </a:cubicBezTo>
                  <a:cubicBezTo>
                    <a:pt x="35" y="14"/>
                    <a:pt x="33" y="11"/>
                    <a:pt x="30" y="10"/>
                  </a:cubicBezTo>
                  <a:cubicBezTo>
                    <a:pt x="31" y="9"/>
                    <a:pt x="31" y="8"/>
                    <a:pt x="31" y="7"/>
                  </a:cubicBezTo>
                  <a:cubicBezTo>
                    <a:pt x="32" y="3"/>
                    <a:pt x="28" y="0"/>
                    <a:pt x="24" y="0"/>
                  </a:cubicBezTo>
                  <a:cubicBezTo>
                    <a:pt x="21" y="0"/>
                    <a:pt x="19" y="1"/>
                    <a:pt x="17" y="3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0" y="2"/>
                    <a:pt x="6" y="5"/>
                    <a:pt x="5" y="9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3" y="13"/>
                    <a:pt x="1" y="15"/>
                    <a:pt x="1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7"/>
                    <a:pt x="11" y="29"/>
                    <a:pt x="14" y="29"/>
                  </a:cubicBezTo>
                  <a:cubicBezTo>
                    <a:pt x="15" y="29"/>
                    <a:pt x="16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4" y="10"/>
                    <a:pt x="18" y="10"/>
                  </a:cubicBezTo>
                  <a:cubicBezTo>
                    <a:pt x="22" y="10"/>
                    <a:pt x="24" y="13"/>
                    <a:pt x="24" y="17"/>
                  </a:cubicBezTo>
                  <a:cubicBezTo>
                    <a:pt x="24" y="20"/>
                    <a:pt x="20" y="23"/>
                    <a:pt x="16" y="23"/>
                  </a:cubicBezTo>
                  <a:cubicBezTo>
                    <a:pt x="12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6" name="Freeform 471"/>
            <p:cNvSpPr>
              <a:spLocks/>
            </p:cNvSpPr>
            <p:nvPr/>
          </p:nvSpPr>
          <p:spPr bwMode="auto">
            <a:xfrm>
              <a:off x="6202363" y="4376738"/>
              <a:ext cx="55563" cy="49213"/>
            </a:xfrm>
            <a:custGeom>
              <a:avLst/>
              <a:gdLst>
                <a:gd name="T0" fmla="*/ 7 w 15"/>
                <a:gd name="T1" fmla="*/ 13 h 13"/>
                <a:gd name="T2" fmla="*/ 15 w 15"/>
                <a:gd name="T3" fmla="*/ 7 h 13"/>
                <a:gd name="T4" fmla="*/ 9 w 15"/>
                <a:gd name="T5" fmla="*/ 0 h 13"/>
                <a:gd name="T6" fmla="*/ 1 w 15"/>
                <a:gd name="T7" fmla="*/ 7 h 13"/>
                <a:gd name="T8" fmla="*/ 7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cubicBezTo>
                    <a:pt x="11" y="13"/>
                    <a:pt x="15" y="10"/>
                    <a:pt x="15" y="7"/>
                  </a:cubicBezTo>
                  <a:cubicBezTo>
                    <a:pt x="15" y="3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0"/>
                    <a:pt x="3" y="13"/>
                    <a:pt x="7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7" name="Freeform 472"/>
            <p:cNvSpPr>
              <a:spLocks/>
            </p:cNvSpPr>
            <p:nvPr/>
          </p:nvSpPr>
          <p:spPr bwMode="auto">
            <a:xfrm>
              <a:off x="6205538" y="4124325"/>
              <a:ext cx="123825" cy="65088"/>
            </a:xfrm>
            <a:custGeom>
              <a:avLst/>
              <a:gdLst>
                <a:gd name="T0" fmla="*/ 31 w 33"/>
                <a:gd name="T1" fmla="*/ 0 h 17"/>
                <a:gd name="T2" fmla="*/ 21 w 33"/>
                <a:gd name="T3" fmla="*/ 0 h 17"/>
                <a:gd name="T4" fmla="*/ 22 w 33"/>
                <a:gd name="T5" fmla="*/ 4 h 17"/>
                <a:gd name="T6" fmla="*/ 15 w 33"/>
                <a:gd name="T7" fmla="*/ 11 h 17"/>
                <a:gd name="T8" fmla="*/ 9 w 33"/>
                <a:gd name="T9" fmla="*/ 4 h 17"/>
                <a:gd name="T10" fmla="*/ 11 w 33"/>
                <a:gd name="T11" fmla="*/ 0 h 17"/>
                <a:gd name="T12" fmla="*/ 3 w 33"/>
                <a:gd name="T13" fmla="*/ 0 h 17"/>
                <a:gd name="T14" fmla="*/ 0 w 33"/>
                <a:gd name="T15" fmla="*/ 5 h 17"/>
                <a:gd name="T16" fmla="*/ 7 w 33"/>
                <a:gd name="T17" fmla="*/ 12 h 17"/>
                <a:gd name="T18" fmla="*/ 8 w 33"/>
                <a:gd name="T19" fmla="*/ 12 h 17"/>
                <a:gd name="T20" fmla="*/ 8 w 33"/>
                <a:gd name="T21" fmla="*/ 12 h 17"/>
                <a:gd name="T22" fmla="*/ 12 w 33"/>
                <a:gd name="T23" fmla="*/ 17 h 17"/>
                <a:gd name="T24" fmla="*/ 16 w 33"/>
                <a:gd name="T25" fmla="*/ 16 h 17"/>
                <a:gd name="T26" fmla="*/ 20 w 33"/>
                <a:gd name="T27" fmla="*/ 17 h 17"/>
                <a:gd name="T28" fmla="*/ 27 w 33"/>
                <a:gd name="T29" fmla="*/ 11 h 17"/>
                <a:gd name="T30" fmla="*/ 32 w 33"/>
                <a:gd name="T31" fmla="*/ 4 h 17"/>
                <a:gd name="T32" fmla="*/ 31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2"/>
                    <a:pt x="22" y="4"/>
                  </a:cubicBezTo>
                  <a:cubicBezTo>
                    <a:pt x="22" y="8"/>
                    <a:pt x="18" y="11"/>
                    <a:pt x="15" y="11"/>
                  </a:cubicBezTo>
                  <a:cubicBezTo>
                    <a:pt x="11" y="11"/>
                    <a:pt x="8" y="8"/>
                    <a:pt x="9" y="4"/>
                  </a:cubicBezTo>
                  <a:cubicBezTo>
                    <a:pt x="9" y="2"/>
                    <a:pt x="10" y="1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3"/>
                    <a:pt x="0" y="5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5"/>
                    <a:pt x="9" y="17"/>
                    <a:pt x="12" y="17"/>
                  </a:cubicBezTo>
                  <a:cubicBezTo>
                    <a:pt x="13" y="17"/>
                    <a:pt x="15" y="16"/>
                    <a:pt x="16" y="16"/>
                  </a:cubicBezTo>
                  <a:cubicBezTo>
                    <a:pt x="17" y="16"/>
                    <a:pt x="18" y="17"/>
                    <a:pt x="20" y="17"/>
                  </a:cubicBezTo>
                  <a:cubicBezTo>
                    <a:pt x="23" y="17"/>
                    <a:pt x="27" y="14"/>
                    <a:pt x="27" y="11"/>
                  </a:cubicBezTo>
                  <a:cubicBezTo>
                    <a:pt x="30" y="10"/>
                    <a:pt x="32" y="7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8" name="Freeform 473"/>
            <p:cNvSpPr>
              <a:spLocks/>
            </p:cNvSpPr>
            <p:nvPr/>
          </p:nvSpPr>
          <p:spPr bwMode="auto">
            <a:xfrm>
              <a:off x="6235700" y="4124325"/>
              <a:ext cx="52388" cy="42863"/>
            </a:xfrm>
            <a:custGeom>
              <a:avLst/>
              <a:gdLst>
                <a:gd name="T0" fmla="*/ 3 w 14"/>
                <a:gd name="T1" fmla="*/ 0 h 11"/>
                <a:gd name="T2" fmla="*/ 1 w 14"/>
                <a:gd name="T3" fmla="*/ 4 h 11"/>
                <a:gd name="T4" fmla="*/ 7 w 14"/>
                <a:gd name="T5" fmla="*/ 11 h 11"/>
                <a:gd name="T6" fmla="*/ 14 w 14"/>
                <a:gd name="T7" fmla="*/ 4 h 11"/>
                <a:gd name="T8" fmla="*/ 13 w 14"/>
                <a:gd name="T9" fmla="*/ 0 h 11"/>
                <a:gd name="T10" fmla="*/ 3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3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8"/>
                    <a:pt x="3" y="11"/>
                    <a:pt x="7" y="11"/>
                  </a:cubicBezTo>
                  <a:cubicBezTo>
                    <a:pt x="10" y="11"/>
                    <a:pt x="14" y="8"/>
                    <a:pt x="14" y="4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9" name="Freeform 474"/>
            <p:cNvSpPr>
              <a:spLocks noEditPoints="1"/>
            </p:cNvSpPr>
            <p:nvPr/>
          </p:nvSpPr>
          <p:spPr bwMode="auto">
            <a:xfrm>
              <a:off x="6611938" y="4810125"/>
              <a:ext cx="142875" cy="107950"/>
            </a:xfrm>
            <a:custGeom>
              <a:avLst/>
              <a:gdLst>
                <a:gd name="T0" fmla="*/ 19 w 38"/>
                <a:gd name="T1" fmla="*/ 28 h 29"/>
                <a:gd name="T2" fmla="*/ 24 w 38"/>
                <a:gd name="T3" fmla="*/ 29 h 29"/>
                <a:gd name="T4" fmla="*/ 32 w 38"/>
                <a:gd name="T5" fmla="*/ 23 h 29"/>
                <a:gd name="T6" fmla="*/ 38 w 38"/>
                <a:gd name="T7" fmla="*/ 17 h 29"/>
                <a:gd name="T8" fmla="*/ 31 w 38"/>
                <a:gd name="T9" fmla="*/ 10 h 29"/>
                <a:gd name="T10" fmla="*/ 32 w 38"/>
                <a:gd name="T11" fmla="*/ 7 h 29"/>
                <a:gd name="T12" fmla="*/ 23 w 38"/>
                <a:gd name="T13" fmla="*/ 0 h 29"/>
                <a:gd name="T14" fmla="*/ 16 w 38"/>
                <a:gd name="T15" fmla="*/ 3 h 29"/>
                <a:gd name="T16" fmla="*/ 13 w 38"/>
                <a:gd name="T17" fmla="*/ 2 h 29"/>
                <a:gd name="T18" fmla="*/ 4 w 38"/>
                <a:gd name="T19" fmla="*/ 9 h 29"/>
                <a:gd name="T20" fmla="*/ 4 w 38"/>
                <a:gd name="T21" fmla="*/ 11 h 29"/>
                <a:gd name="T22" fmla="*/ 0 w 38"/>
                <a:gd name="T23" fmla="*/ 17 h 29"/>
                <a:gd name="T24" fmla="*/ 8 w 38"/>
                <a:gd name="T25" fmla="*/ 25 h 29"/>
                <a:gd name="T26" fmla="*/ 9 w 38"/>
                <a:gd name="T27" fmla="*/ 25 h 29"/>
                <a:gd name="T28" fmla="*/ 9 w 38"/>
                <a:gd name="T29" fmla="*/ 25 h 29"/>
                <a:gd name="T30" fmla="*/ 15 w 38"/>
                <a:gd name="T31" fmla="*/ 29 h 29"/>
                <a:gd name="T32" fmla="*/ 19 w 38"/>
                <a:gd name="T33" fmla="*/ 28 h 29"/>
                <a:gd name="T34" fmla="*/ 10 w 38"/>
                <a:gd name="T35" fmla="*/ 17 h 29"/>
                <a:gd name="T36" fmla="*/ 17 w 38"/>
                <a:gd name="T37" fmla="*/ 10 h 29"/>
                <a:gd name="T38" fmla="*/ 25 w 38"/>
                <a:gd name="T39" fmla="*/ 17 h 29"/>
                <a:gd name="T40" fmla="*/ 17 w 38"/>
                <a:gd name="T41" fmla="*/ 23 h 29"/>
                <a:gd name="T42" fmla="*/ 10 w 38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cubicBezTo>
                    <a:pt x="21" y="29"/>
                    <a:pt x="22" y="29"/>
                    <a:pt x="24" y="29"/>
                  </a:cubicBezTo>
                  <a:cubicBezTo>
                    <a:pt x="29" y="29"/>
                    <a:pt x="32" y="27"/>
                    <a:pt x="32" y="23"/>
                  </a:cubicBezTo>
                  <a:cubicBezTo>
                    <a:pt x="35" y="22"/>
                    <a:pt x="38" y="20"/>
                    <a:pt x="38" y="17"/>
                  </a:cubicBezTo>
                  <a:cubicBezTo>
                    <a:pt x="38" y="14"/>
                    <a:pt x="35" y="11"/>
                    <a:pt x="31" y="10"/>
                  </a:cubicBezTo>
                  <a:cubicBezTo>
                    <a:pt x="32" y="9"/>
                    <a:pt x="32" y="8"/>
                    <a:pt x="32" y="7"/>
                  </a:cubicBezTo>
                  <a:cubicBezTo>
                    <a:pt x="32" y="3"/>
                    <a:pt x="28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8" y="2"/>
                    <a:pt x="4" y="5"/>
                    <a:pt x="4" y="9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12" y="29"/>
                    <a:pt x="15" y="29"/>
                  </a:cubicBezTo>
                  <a:cubicBezTo>
                    <a:pt x="17" y="29"/>
                    <a:pt x="18" y="29"/>
                    <a:pt x="19" y="28"/>
                  </a:cubicBezTo>
                  <a:moveTo>
                    <a:pt x="10" y="17"/>
                  </a:moveTo>
                  <a:cubicBezTo>
                    <a:pt x="10" y="13"/>
                    <a:pt x="13" y="10"/>
                    <a:pt x="17" y="10"/>
                  </a:cubicBezTo>
                  <a:cubicBezTo>
                    <a:pt x="22" y="10"/>
                    <a:pt x="25" y="13"/>
                    <a:pt x="25" y="17"/>
                  </a:cubicBezTo>
                  <a:cubicBezTo>
                    <a:pt x="25" y="20"/>
                    <a:pt x="22" y="23"/>
                    <a:pt x="17" y="23"/>
                  </a:cubicBezTo>
                  <a:cubicBezTo>
                    <a:pt x="13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0" name="Freeform 475"/>
            <p:cNvSpPr>
              <a:spLocks/>
            </p:cNvSpPr>
            <p:nvPr/>
          </p:nvSpPr>
          <p:spPr bwMode="auto">
            <a:xfrm>
              <a:off x="6645275" y="4846638"/>
              <a:ext cx="60325" cy="49213"/>
            </a:xfrm>
            <a:custGeom>
              <a:avLst/>
              <a:gdLst>
                <a:gd name="T0" fmla="*/ 8 w 16"/>
                <a:gd name="T1" fmla="*/ 13 h 13"/>
                <a:gd name="T2" fmla="*/ 16 w 16"/>
                <a:gd name="T3" fmla="*/ 7 h 13"/>
                <a:gd name="T4" fmla="*/ 8 w 16"/>
                <a:gd name="T5" fmla="*/ 0 h 13"/>
                <a:gd name="T6" fmla="*/ 1 w 16"/>
                <a:gd name="T7" fmla="*/ 7 h 13"/>
                <a:gd name="T8" fmla="*/ 8 w 1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8" y="13"/>
                  </a:moveTo>
                  <a:cubicBezTo>
                    <a:pt x="13" y="13"/>
                    <a:pt x="16" y="10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1" y="3"/>
                    <a:pt x="1" y="7"/>
                  </a:cubicBezTo>
                  <a:cubicBezTo>
                    <a:pt x="0" y="10"/>
                    <a:pt x="4" y="13"/>
                    <a:pt x="8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1" name="Oval 488"/>
            <p:cNvSpPr>
              <a:spLocks noChangeArrowheads="1"/>
            </p:cNvSpPr>
            <p:nvPr/>
          </p:nvSpPr>
          <p:spPr bwMode="auto">
            <a:xfrm>
              <a:off x="796131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2" name="Oval 489"/>
            <p:cNvSpPr>
              <a:spLocks noChangeArrowheads="1"/>
            </p:cNvSpPr>
            <p:nvPr/>
          </p:nvSpPr>
          <p:spPr bwMode="auto">
            <a:xfrm>
              <a:off x="796131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3" name="Oval 490"/>
            <p:cNvSpPr>
              <a:spLocks noChangeArrowheads="1"/>
            </p:cNvSpPr>
            <p:nvPr/>
          </p:nvSpPr>
          <p:spPr bwMode="auto">
            <a:xfrm>
              <a:off x="79994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4" name="Oval 491"/>
            <p:cNvSpPr>
              <a:spLocks noChangeArrowheads="1"/>
            </p:cNvSpPr>
            <p:nvPr/>
          </p:nvSpPr>
          <p:spPr bwMode="auto">
            <a:xfrm>
              <a:off x="7999413" y="4827588"/>
              <a:ext cx="349250" cy="350838"/>
            </a:xfrm>
            <a:prstGeom prst="ellipse">
              <a:avLst/>
            </a:prstGeom>
            <a:solidFill>
              <a:srgbClr val="984E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5" name="Oval 492"/>
            <p:cNvSpPr>
              <a:spLocks noChangeArrowheads="1"/>
            </p:cNvSpPr>
            <p:nvPr/>
          </p:nvSpPr>
          <p:spPr bwMode="auto">
            <a:xfrm>
              <a:off x="855186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6" name="Oval 493"/>
            <p:cNvSpPr>
              <a:spLocks noChangeArrowheads="1"/>
            </p:cNvSpPr>
            <p:nvPr/>
          </p:nvSpPr>
          <p:spPr bwMode="auto">
            <a:xfrm>
              <a:off x="855186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7" name="Oval 494"/>
            <p:cNvSpPr>
              <a:spLocks noChangeArrowheads="1"/>
            </p:cNvSpPr>
            <p:nvPr/>
          </p:nvSpPr>
          <p:spPr bwMode="auto">
            <a:xfrm>
              <a:off x="858996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8" name="Oval 495"/>
            <p:cNvSpPr>
              <a:spLocks noChangeArrowheads="1"/>
            </p:cNvSpPr>
            <p:nvPr/>
          </p:nvSpPr>
          <p:spPr bwMode="auto">
            <a:xfrm>
              <a:off x="8589963" y="4827588"/>
              <a:ext cx="349250" cy="350838"/>
            </a:xfrm>
            <a:prstGeom prst="ellipse">
              <a:avLst/>
            </a:prstGeom>
            <a:solidFill>
              <a:srgbClr val="B9D5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9" name="Oval 496"/>
            <p:cNvSpPr>
              <a:spLocks noChangeArrowheads="1"/>
            </p:cNvSpPr>
            <p:nvPr/>
          </p:nvSpPr>
          <p:spPr bwMode="auto">
            <a:xfrm>
              <a:off x="9142413" y="4741863"/>
              <a:ext cx="423863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0" name="Oval 497"/>
            <p:cNvSpPr>
              <a:spLocks noChangeArrowheads="1"/>
            </p:cNvSpPr>
            <p:nvPr/>
          </p:nvSpPr>
          <p:spPr bwMode="auto">
            <a:xfrm>
              <a:off x="9142413" y="4768850"/>
              <a:ext cx="423863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1" name="Oval 498"/>
            <p:cNvSpPr>
              <a:spLocks noChangeArrowheads="1"/>
            </p:cNvSpPr>
            <p:nvPr/>
          </p:nvSpPr>
          <p:spPr bwMode="auto">
            <a:xfrm>
              <a:off x="91805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2" name="Oval 499"/>
            <p:cNvSpPr>
              <a:spLocks noChangeArrowheads="1"/>
            </p:cNvSpPr>
            <p:nvPr/>
          </p:nvSpPr>
          <p:spPr bwMode="auto">
            <a:xfrm>
              <a:off x="9180513" y="4827588"/>
              <a:ext cx="349250" cy="350838"/>
            </a:xfrm>
            <a:prstGeom prst="ellipse">
              <a:avLst/>
            </a:prstGeom>
            <a:solidFill>
              <a:srgbClr val="30B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3" name="Oval 500"/>
            <p:cNvSpPr>
              <a:spLocks noChangeArrowheads="1"/>
            </p:cNvSpPr>
            <p:nvPr/>
          </p:nvSpPr>
          <p:spPr bwMode="auto">
            <a:xfrm>
              <a:off x="5408613" y="1860550"/>
              <a:ext cx="101600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4" name="Oval 501"/>
            <p:cNvSpPr>
              <a:spLocks noChangeArrowheads="1"/>
            </p:cNvSpPr>
            <p:nvPr/>
          </p:nvSpPr>
          <p:spPr bwMode="auto">
            <a:xfrm>
              <a:off x="9672638" y="1860550"/>
              <a:ext cx="96838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5" name="Oval 502"/>
            <p:cNvSpPr>
              <a:spLocks noChangeArrowheads="1"/>
            </p:cNvSpPr>
            <p:nvPr/>
          </p:nvSpPr>
          <p:spPr bwMode="auto">
            <a:xfrm>
              <a:off x="9672638" y="5118100"/>
              <a:ext cx="96838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6" name="Oval 503"/>
            <p:cNvSpPr>
              <a:spLocks noChangeArrowheads="1"/>
            </p:cNvSpPr>
            <p:nvPr/>
          </p:nvSpPr>
          <p:spPr bwMode="auto">
            <a:xfrm>
              <a:off x="5408613" y="5118100"/>
              <a:ext cx="101600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7" name="Freeform 847"/>
            <p:cNvSpPr/>
            <p:nvPr/>
          </p:nvSpPr>
          <p:spPr>
            <a:xfrm>
              <a:off x="8435658" y="4494474"/>
              <a:ext cx="667384" cy="126206"/>
            </a:xfrm>
            <a:custGeom>
              <a:avLst/>
              <a:gdLst>
                <a:gd name="connsiteX0" fmla="*/ 333692 w 667384"/>
                <a:gd name="connsiteY0" fmla="*/ 0 h 126206"/>
                <a:gd name="connsiteX1" fmla="*/ 639092 w 667384"/>
                <a:gd name="connsiteY1" fmla="*/ 95538 h 126206"/>
                <a:gd name="connsiteX2" fmla="*/ 667384 w 667384"/>
                <a:gd name="connsiteY2" fmla="*/ 126206 h 126206"/>
                <a:gd name="connsiteX3" fmla="*/ 0 w 667384"/>
                <a:gd name="connsiteY3" fmla="*/ 126206 h 126206"/>
                <a:gd name="connsiteX4" fmla="*/ 28292 w 667384"/>
                <a:gd name="connsiteY4" fmla="*/ 95538 h 126206"/>
                <a:gd name="connsiteX5" fmla="*/ 333692 w 667384"/>
                <a:gd name="connsiteY5" fmla="*/ 0 h 1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384" h="126206">
                  <a:moveTo>
                    <a:pt x="333692" y="0"/>
                  </a:moveTo>
                  <a:cubicBezTo>
                    <a:pt x="460821" y="0"/>
                    <a:pt x="572906" y="37897"/>
                    <a:pt x="639092" y="95538"/>
                  </a:cubicBezTo>
                  <a:lnTo>
                    <a:pt x="667384" y="126206"/>
                  </a:lnTo>
                  <a:lnTo>
                    <a:pt x="0" y="126206"/>
                  </a:lnTo>
                  <a:lnTo>
                    <a:pt x="28292" y="95538"/>
                  </a:lnTo>
                  <a:cubicBezTo>
                    <a:pt x="94478" y="37897"/>
                    <a:pt x="206563" y="0"/>
                    <a:pt x="333692" y="0"/>
                  </a:cubicBezTo>
                  <a:close/>
                </a:path>
              </a:pathLst>
            </a:custGeom>
            <a:solidFill>
              <a:srgbClr val="2323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grpSp>
          <p:nvGrpSpPr>
            <p:cNvPr id="118" name="Group 848"/>
            <p:cNvGrpSpPr/>
            <p:nvPr/>
          </p:nvGrpSpPr>
          <p:grpSpPr>
            <a:xfrm>
              <a:off x="7613109" y="2195513"/>
              <a:ext cx="1706563" cy="1406525"/>
              <a:chOff x="5916613" y="2195513"/>
              <a:chExt cx="1706563" cy="1406525"/>
            </a:xfrm>
          </p:grpSpPr>
          <p:sp>
            <p:nvSpPr>
              <p:cNvPr id="11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</p:grpSp>
      </p:grpSp>
      <p:grpSp>
        <p:nvGrpSpPr>
          <p:cNvPr id="159" name="Group 889"/>
          <p:cNvGrpSpPr/>
          <p:nvPr/>
        </p:nvGrpSpPr>
        <p:grpSpPr>
          <a:xfrm>
            <a:off x="7648915" y="3381833"/>
            <a:ext cx="3666347" cy="2141281"/>
            <a:chOff x="8856663" y="1520825"/>
            <a:chExt cx="5919787" cy="3836988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160" name="Freeform 890"/>
            <p:cNvSpPr/>
            <p:nvPr/>
          </p:nvSpPr>
          <p:spPr>
            <a:xfrm>
              <a:off x="12231672" y="1802219"/>
              <a:ext cx="2507712" cy="1679944"/>
            </a:xfrm>
            <a:custGeom>
              <a:avLst/>
              <a:gdLst>
                <a:gd name="connsiteX0" fmla="*/ 2380121 w 2507712"/>
                <a:gd name="connsiteY0" fmla="*/ 231258 h 1679944"/>
                <a:gd name="connsiteX1" fmla="*/ 2393412 w 2507712"/>
                <a:gd name="connsiteY1" fmla="*/ 233916 h 1679944"/>
                <a:gd name="connsiteX2" fmla="*/ 2401386 w 2507712"/>
                <a:gd name="connsiteY2" fmla="*/ 239232 h 1679944"/>
                <a:gd name="connsiteX3" fmla="*/ 2417335 w 2507712"/>
                <a:gd name="connsiteY3" fmla="*/ 252523 h 1679944"/>
                <a:gd name="connsiteX4" fmla="*/ 2427968 w 2507712"/>
                <a:gd name="connsiteY4" fmla="*/ 260497 h 1679944"/>
                <a:gd name="connsiteX5" fmla="*/ 2443916 w 2507712"/>
                <a:gd name="connsiteY5" fmla="*/ 271130 h 1679944"/>
                <a:gd name="connsiteX6" fmla="*/ 2449233 w 2507712"/>
                <a:gd name="connsiteY6" fmla="*/ 276446 h 1679944"/>
                <a:gd name="connsiteX7" fmla="*/ 2454549 w 2507712"/>
                <a:gd name="connsiteY7" fmla="*/ 284421 h 1679944"/>
                <a:gd name="connsiteX8" fmla="*/ 2462523 w 2507712"/>
                <a:gd name="connsiteY8" fmla="*/ 287079 h 1679944"/>
                <a:gd name="connsiteX9" fmla="*/ 2467840 w 2507712"/>
                <a:gd name="connsiteY9" fmla="*/ 292395 h 1679944"/>
                <a:gd name="connsiteX10" fmla="*/ 2470498 w 2507712"/>
                <a:gd name="connsiteY10" fmla="*/ 300369 h 1679944"/>
                <a:gd name="connsiteX11" fmla="*/ 2478472 w 2507712"/>
                <a:gd name="connsiteY11" fmla="*/ 305686 h 1679944"/>
                <a:gd name="connsiteX12" fmla="*/ 2483788 w 2507712"/>
                <a:gd name="connsiteY12" fmla="*/ 313660 h 1679944"/>
                <a:gd name="connsiteX13" fmla="*/ 2486447 w 2507712"/>
                <a:gd name="connsiteY13" fmla="*/ 321634 h 1679944"/>
                <a:gd name="connsiteX14" fmla="*/ 2491763 w 2507712"/>
                <a:gd name="connsiteY14" fmla="*/ 326951 h 1679944"/>
                <a:gd name="connsiteX15" fmla="*/ 2497079 w 2507712"/>
                <a:gd name="connsiteY15" fmla="*/ 334925 h 1679944"/>
                <a:gd name="connsiteX16" fmla="*/ 2505054 w 2507712"/>
                <a:gd name="connsiteY16" fmla="*/ 361507 h 1679944"/>
                <a:gd name="connsiteX17" fmla="*/ 2507712 w 2507712"/>
                <a:gd name="connsiteY17" fmla="*/ 369481 h 1679944"/>
                <a:gd name="connsiteX18" fmla="*/ 2505054 w 2507712"/>
                <a:gd name="connsiteY18" fmla="*/ 441251 h 1679944"/>
                <a:gd name="connsiteX19" fmla="*/ 2499737 w 2507712"/>
                <a:gd name="connsiteY19" fmla="*/ 507704 h 1679944"/>
                <a:gd name="connsiteX20" fmla="*/ 2497079 w 2507712"/>
                <a:gd name="connsiteY20" fmla="*/ 558209 h 1679944"/>
                <a:gd name="connsiteX21" fmla="*/ 2491763 w 2507712"/>
                <a:gd name="connsiteY21" fmla="*/ 579474 h 1679944"/>
                <a:gd name="connsiteX22" fmla="*/ 2475814 w 2507712"/>
                <a:gd name="connsiteY22" fmla="*/ 661876 h 1679944"/>
                <a:gd name="connsiteX23" fmla="*/ 2473156 w 2507712"/>
                <a:gd name="connsiteY23" fmla="*/ 675167 h 1679944"/>
                <a:gd name="connsiteX24" fmla="*/ 2470498 w 2507712"/>
                <a:gd name="connsiteY24" fmla="*/ 693774 h 1679944"/>
                <a:gd name="connsiteX25" fmla="*/ 2465181 w 2507712"/>
                <a:gd name="connsiteY25" fmla="*/ 707065 h 1679944"/>
                <a:gd name="connsiteX26" fmla="*/ 2462523 w 2507712"/>
                <a:gd name="connsiteY26" fmla="*/ 717697 h 1679944"/>
                <a:gd name="connsiteX27" fmla="*/ 2451891 w 2507712"/>
                <a:gd name="connsiteY27" fmla="*/ 738962 h 1679944"/>
                <a:gd name="connsiteX28" fmla="*/ 2446575 w 2507712"/>
                <a:gd name="connsiteY28" fmla="*/ 757569 h 1679944"/>
                <a:gd name="connsiteX29" fmla="*/ 2441258 w 2507712"/>
                <a:gd name="connsiteY29" fmla="*/ 789467 h 1679944"/>
                <a:gd name="connsiteX30" fmla="*/ 2433284 w 2507712"/>
                <a:gd name="connsiteY30" fmla="*/ 816048 h 1679944"/>
                <a:gd name="connsiteX31" fmla="*/ 2430626 w 2507712"/>
                <a:gd name="connsiteY31" fmla="*/ 1068572 h 1679944"/>
                <a:gd name="connsiteX32" fmla="*/ 2417335 w 2507712"/>
                <a:gd name="connsiteY32" fmla="*/ 1095153 h 1679944"/>
                <a:gd name="connsiteX33" fmla="*/ 2404044 w 2507712"/>
                <a:gd name="connsiteY33" fmla="*/ 1103128 h 1679944"/>
                <a:gd name="connsiteX34" fmla="*/ 2393412 w 2507712"/>
                <a:gd name="connsiteY34" fmla="*/ 1105786 h 1679944"/>
                <a:gd name="connsiteX35" fmla="*/ 2364172 w 2507712"/>
                <a:gd name="connsiteY35" fmla="*/ 1116418 h 1679944"/>
                <a:gd name="connsiteX36" fmla="*/ 2340249 w 2507712"/>
                <a:gd name="connsiteY36" fmla="*/ 1121734 h 1679944"/>
                <a:gd name="connsiteX37" fmla="*/ 2316326 w 2507712"/>
                <a:gd name="connsiteY37" fmla="*/ 1124393 h 1679944"/>
                <a:gd name="connsiteX38" fmla="*/ 2305693 w 2507712"/>
                <a:gd name="connsiteY38" fmla="*/ 1127051 h 1679944"/>
                <a:gd name="connsiteX39" fmla="*/ 2279112 w 2507712"/>
                <a:gd name="connsiteY39" fmla="*/ 1129709 h 1679944"/>
                <a:gd name="connsiteX40" fmla="*/ 2252530 w 2507712"/>
                <a:gd name="connsiteY40" fmla="*/ 1140341 h 1679944"/>
                <a:gd name="connsiteX41" fmla="*/ 2241898 w 2507712"/>
                <a:gd name="connsiteY41" fmla="*/ 1143000 h 1679944"/>
                <a:gd name="connsiteX42" fmla="*/ 2231265 w 2507712"/>
                <a:gd name="connsiteY42" fmla="*/ 1148316 h 1679944"/>
                <a:gd name="connsiteX43" fmla="*/ 2223291 w 2507712"/>
                <a:gd name="connsiteY43" fmla="*/ 1150974 h 1679944"/>
                <a:gd name="connsiteX44" fmla="*/ 2217975 w 2507712"/>
                <a:gd name="connsiteY44" fmla="*/ 1158948 h 1679944"/>
                <a:gd name="connsiteX45" fmla="*/ 2212658 w 2507712"/>
                <a:gd name="connsiteY45" fmla="*/ 1164265 h 1679944"/>
                <a:gd name="connsiteX46" fmla="*/ 2202026 w 2507712"/>
                <a:gd name="connsiteY46" fmla="*/ 1180214 h 1679944"/>
                <a:gd name="connsiteX47" fmla="*/ 2196709 w 2507712"/>
                <a:gd name="connsiteY47" fmla="*/ 1188188 h 1679944"/>
                <a:gd name="connsiteX48" fmla="*/ 2191393 w 2507712"/>
                <a:gd name="connsiteY48" fmla="*/ 1196162 h 1679944"/>
                <a:gd name="connsiteX49" fmla="*/ 2178102 w 2507712"/>
                <a:gd name="connsiteY49" fmla="*/ 1206795 h 1679944"/>
                <a:gd name="connsiteX50" fmla="*/ 2164812 w 2507712"/>
                <a:gd name="connsiteY50" fmla="*/ 1220086 h 1679944"/>
                <a:gd name="connsiteX51" fmla="*/ 2156837 w 2507712"/>
                <a:gd name="connsiteY51" fmla="*/ 1225402 h 1679944"/>
                <a:gd name="connsiteX52" fmla="*/ 2148863 w 2507712"/>
                <a:gd name="connsiteY52" fmla="*/ 1233376 h 1679944"/>
                <a:gd name="connsiteX53" fmla="*/ 2132914 w 2507712"/>
                <a:gd name="connsiteY53" fmla="*/ 1244009 h 1679944"/>
                <a:gd name="connsiteX54" fmla="*/ 2119623 w 2507712"/>
                <a:gd name="connsiteY54" fmla="*/ 1257300 h 1679944"/>
                <a:gd name="connsiteX55" fmla="*/ 2111649 w 2507712"/>
                <a:gd name="connsiteY55" fmla="*/ 1265274 h 1679944"/>
                <a:gd name="connsiteX56" fmla="*/ 2103675 w 2507712"/>
                <a:gd name="connsiteY56" fmla="*/ 1270590 h 1679944"/>
                <a:gd name="connsiteX57" fmla="*/ 2087726 w 2507712"/>
                <a:gd name="connsiteY57" fmla="*/ 1291855 h 1679944"/>
                <a:gd name="connsiteX58" fmla="*/ 2082409 w 2507712"/>
                <a:gd name="connsiteY58" fmla="*/ 1297172 h 1679944"/>
                <a:gd name="connsiteX59" fmla="*/ 2077093 w 2507712"/>
                <a:gd name="connsiteY59" fmla="*/ 1315779 h 1679944"/>
                <a:gd name="connsiteX60" fmla="*/ 2069119 w 2507712"/>
                <a:gd name="connsiteY60" fmla="*/ 1347676 h 1679944"/>
                <a:gd name="connsiteX61" fmla="*/ 2063802 w 2507712"/>
                <a:gd name="connsiteY61" fmla="*/ 1384890 h 1679944"/>
                <a:gd name="connsiteX62" fmla="*/ 2061144 w 2507712"/>
                <a:gd name="connsiteY62" fmla="*/ 1395523 h 1679944"/>
                <a:gd name="connsiteX63" fmla="*/ 2053170 w 2507712"/>
                <a:gd name="connsiteY63" fmla="*/ 1406155 h 1679944"/>
                <a:gd name="connsiteX64" fmla="*/ 2047854 w 2507712"/>
                <a:gd name="connsiteY64" fmla="*/ 1414130 h 1679944"/>
                <a:gd name="connsiteX65" fmla="*/ 2037221 w 2507712"/>
                <a:gd name="connsiteY65" fmla="*/ 1435395 h 1679944"/>
                <a:gd name="connsiteX66" fmla="*/ 2029247 w 2507712"/>
                <a:gd name="connsiteY66" fmla="*/ 1446028 h 1679944"/>
                <a:gd name="connsiteX67" fmla="*/ 2023930 w 2507712"/>
                <a:gd name="connsiteY67" fmla="*/ 1456660 h 1679944"/>
                <a:gd name="connsiteX68" fmla="*/ 2013298 w 2507712"/>
                <a:gd name="connsiteY68" fmla="*/ 1467293 h 1679944"/>
                <a:gd name="connsiteX69" fmla="*/ 2005323 w 2507712"/>
                <a:gd name="connsiteY69" fmla="*/ 1477925 h 1679944"/>
                <a:gd name="connsiteX70" fmla="*/ 1994691 w 2507712"/>
                <a:gd name="connsiteY70" fmla="*/ 1493874 h 1679944"/>
                <a:gd name="connsiteX71" fmla="*/ 1989375 w 2507712"/>
                <a:gd name="connsiteY71" fmla="*/ 1501848 h 1679944"/>
                <a:gd name="connsiteX72" fmla="*/ 1984058 w 2507712"/>
                <a:gd name="connsiteY72" fmla="*/ 1507165 h 1679944"/>
                <a:gd name="connsiteX73" fmla="*/ 1973426 w 2507712"/>
                <a:gd name="connsiteY73" fmla="*/ 1523114 h 1679944"/>
                <a:gd name="connsiteX74" fmla="*/ 1960135 w 2507712"/>
                <a:gd name="connsiteY74" fmla="*/ 1541721 h 1679944"/>
                <a:gd name="connsiteX75" fmla="*/ 1949502 w 2507712"/>
                <a:gd name="connsiteY75" fmla="*/ 1557669 h 1679944"/>
                <a:gd name="connsiteX76" fmla="*/ 1944186 w 2507712"/>
                <a:gd name="connsiteY76" fmla="*/ 1565644 h 1679944"/>
                <a:gd name="connsiteX77" fmla="*/ 1930895 w 2507712"/>
                <a:gd name="connsiteY77" fmla="*/ 1578934 h 1679944"/>
                <a:gd name="connsiteX78" fmla="*/ 1925579 w 2507712"/>
                <a:gd name="connsiteY78" fmla="*/ 1586909 h 1679944"/>
                <a:gd name="connsiteX79" fmla="*/ 1917605 w 2507712"/>
                <a:gd name="connsiteY79" fmla="*/ 1592225 h 1679944"/>
                <a:gd name="connsiteX80" fmla="*/ 1906972 w 2507712"/>
                <a:gd name="connsiteY80" fmla="*/ 1602858 h 1679944"/>
                <a:gd name="connsiteX81" fmla="*/ 1901656 w 2507712"/>
                <a:gd name="connsiteY81" fmla="*/ 1610832 h 1679944"/>
                <a:gd name="connsiteX82" fmla="*/ 1885707 w 2507712"/>
                <a:gd name="connsiteY82" fmla="*/ 1618807 h 1679944"/>
                <a:gd name="connsiteX83" fmla="*/ 1869758 w 2507712"/>
                <a:gd name="connsiteY83" fmla="*/ 1626781 h 1679944"/>
                <a:gd name="connsiteX84" fmla="*/ 1853809 w 2507712"/>
                <a:gd name="connsiteY84" fmla="*/ 1634755 h 1679944"/>
                <a:gd name="connsiteX85" fmla="*/ 1837861 w 2507712"/>
                <a:gd name="connsiteY85" fmla="*/ 1642730 h 1679944"/>
                <a:gd name="connsiteX86" fmla="*/ 1816595 w 2507712"/>
                <a:gd name="connsiteY86" fmla="*/ 1653362 h 1679944"/>
                <a:gd name="connsiteX87" fmla="*/ 1736851 w 2507712"/>
                <a:gd name="connsiteY87" fmla="*/ 1661337 h 1679944"/>
                <a:gd name="connsiteX88" fmla="*/ 1702295 w 2507712"/>
                <a:gd name="connsiteY88" fmla="*/ 1658679 h 1679944"/>
                <a:gd name="connsiteX89" fmla="*/ 1696979 w 2507712"/>
                <a:gd name="connsiteY89" fmla="*/ 1653362 h 1679944"/>
                <a:gd name="connsiteX90" fmla="*/ 1683688 w 2507712"/>
                <a:gd name="connsiteY90" fmla="*/ 1634755 h 1679944"/>
                <a:gd name="connsiteX91" fmla="*/ 1667740 w 2507712"/>
                <a:gd name="connsiteY91" fmla="*/ 1624123 h 1679944"/>
                <a:gd name="connsiteX92" fmla="*/ 1657107 w 2507712"/>
                <a:gd name="connsiteY92" fmla="*/ 1613490 h 1679944"/>
                <a:gd name="connsiteX93" fmla="*/ 1643816 w 2507712"/>
                <a:gd name="connsiteY93" fmla="*/ 1602858 h 1679944"/>
                <a:gd name="connsiteX94" fmla="*/ 1633184 w 2507712"/>
                <a:gd name="connsiteY94" fmla="*/ 1578934 h 1679944"/>
                <a:gd name="connsiteX95" fmla="*/ 1625209 w 2507712"/>
                <a:gd name="connsiteY95" fmla="*/ 1570960 h 1679944"/>
                <a:gd name="connsiteX96" fmla="*/ 1617235 w 2507712"/>
                <a:gd name="connsiteY96" fmla="*/ 1568302 h 1679944"/>
                <a:gd name="connsiteX97" fmla="*/ 1609261 w 2507712"/>
                <a:gd name="connsiteY97" fmla="*/ 1562986 h 1679944"/>
                <a:gd name="connsiteX98" fmla="*/ 1603944 w 2507712"/>
                <a:gd name="connsiteY98" fmla="*/ 1557669 h 1679944"/>
                <a:gd name="connsiteX99" fmla="*/ 1587995 w 2507712"/>
                <a:gd name="connsiteY99" fmla="*/ 1547037 h 1679944"/>
                <a:gd name="connsiteX100" fmla="*/ 1572047 w 2507712"/>
                <a:gd name="connsiteY100" fmla="*/ 1536404 h 1679944"/>
                <a:gd name="connsiteX101" fmla="*/ 1558756 w 2507712"/>
                <a:gd name="connsiteY101" fmla="*/ 1525772 h 1679944"/>
                <a:gd name="connsiteX102" fmla="*/ 1550781 w 2507712"/>
                <a:gd name="connsiteY102" fmla="*/ 1523114 h 1679944"/>
                <a:gd name="connsiteX103" fmla="*/ 1537491 w 2507712"/>
                <a:gd name="connsiteY103" fmla="*/ 1512481 h 1679944"/>
                <a:gd name="connsiteX104" fmla="*/ 1529516 w 2507712"/>
                <a:gd name="connsiteY104" fmla="*/ 1509823 h 1679944"/>
                <a:gd name="connsiteX105" fmla="*/ 1505593 w 2507712"/>
                <a:gd name="connsiteY105" fmla="*/ 1499190 h 1679944"/>
                <a:gd name="connsiteX106" fmla="*/ 1489644 w 2507712"/>
                <a:gd name="connsiteY106" fmla="*/ 1493874 h 1679944"/>
                <a:gd name="connsiteX107" fmla="*/ 1370028 w 2507712"/>
                <a:gd name="connsiteY107" fmla="*/ 1488558 h 1679944"/>
                <a:gd name="connsiteX108" fmla="*/ 1340788 w 2507712"/>
                <a:gd name="connsiteY108" fmla="*/ 1483241 h 1679944"/>
                <a:gd name="connsiteX109" fmla="*/ 1324840 w 2507712"/>
                <a:gd name="connsiteY109" fmla="*/ 1480583 h 1679944"/>
                <a:gd name="connsiteX110" fmla="*/ 1276993 w 2507712"/>
                <a:gd name="connsiteY110" fmla="*/ 1483241 h 1679944"/>
                <a:gd name="connsiteX111" fmla="*/ 1266361 w 2507712"/>
                <a:gd name="connsiteY111" fmla="*/ 1488558 h 1679944"/>
                <a:gd name="connsiteX112" fmla="*/ 1239779 w 2507712"/>
                <a:gd name="connsiteY112" fmla="*/ 1493874 h 1679944"/>
                <a:gd name="connsiteX113" fmla="*/ 1218514 w 2507712"/>
                <a:gd name="connsiteY113" fmla="*/ 1499190 h 1679944"/>
                <a:gd name="connsiteX114" fmla="*/ 1210540 w 2507712"/>
                <a:gd name="connsiteY114" fmla="*/ 1501848 h 1679944"/>
                <a:gd name="connsiteX115" fmla="*/ 1189275 w 2507712"/>
                <a:gd name="connsiteY115" fmla="*/ 1520455 h 1679944"/>
                <a:gd name="connsiteX116" fmla="*/ 1175984 w 2507712"/>
                <a:gd name="connsiteY116" fmla="*/ 1533746 h 1679944"/>
                <a:gd name="connsiteX117" fmla="*/ 1170668 w 2507712"/>
                <a:gd name="connsiteY117" fmla="*/ 1541721 h 1679944"/>
                <a:gd name="connsiteX118" fmla="*/ 1162693 w 2507712"/>
                <a:gd name="connsiteY118" fmla="*/ 1547037 h 1679944"/>
                <a:gd name="connsiteX119" fmla="*/ 1154719 w 2507712"/>
                <a:gd name="connsiteY119" fmla="*/ 1555011 h 1679944"/>
                <a:gd name="connsiteX120" fmla="*/ 1144086 w 2507712"/>
                <a:gd name="connsiteY120" fmla="*/ 1560328 h 1679944"/>
                <a:gd name="connsiteX121" fmla="*/ 1136112 w 2507712"/>
                <a:gd name="connsiteY121" fmla="*/ 1565644 h 1679944"/>
                <a:gd name="connsiteX122" fmla="*/ 1122821 w 2507712"/>
                <a:gd name="connsiteY122" fmla="*/ 1576276 h 1679944"/>
                <a:gd name="connsiteX123" fmla="*/ 1117505 w 2507712"/>
                <a:gd name="connsiteY123" fmla="*/ 1581593 h 1679944"/>
                <a:gd name="connsiteX124" fmla="*/ 1088265 w 2507712"/>
                <a:gd name="connsiteY124" fmla="*/ 1594883 h 1679944"/>
                <a:gd name="connsiteX125" fmla="*/ 1082949 w 2507712"/>
                <a:gd name="connsiteY125" fmla="*/ 1600200 h 1679944"/>
                <a:gd name="connsiteX126" fmla="*/ 1059026 w 2507712"/>
                <a:gd name="connsiteY126" fmla="*/ 1613490 h 1679944"/>
                <a:gd name="connsiteX127" fmla="*/ 1037761 w 2507712"/>
                <a:gd name="connsiteY127" fmla="*/ 1632097 h 1679944"/>
                <a:gd name="connsiteX128" fmla="*/ 1019154 w 2507712"/>
                <a:gd name="connsiteY128" fmla="*/ 1642730 h 1679944"/>
                <a:gd name="connsiteX129" fmla="*/ 1013837 w 2507712"/>
                <a:gd name="connsiteY129" fmla="*/ 1648046 h 1679944"/>
                <a:gd name="connsiteX130" fmla="*/ 1005863 w 2507712"/>
                <a:gd name="connsiteY130" fmla="*/ 1653362 h 1679944"/>
                <a:gd name="connsiteX131" fmla="*/ 995230 w 2507712"/>
                <a:gd name="connsiteY131" fmla="*/ 1663995 h 1679944"/>
                <a:gd name="connsiteX132" fmla="*/ 984598 w 2507712"/>
                <a:gd name="connsiteY132" fmla="*/ 1671969 h 1679944"/>
                <a:gd name="connsiteX133" fmla="*/ 979281 w 2507712"/>
                <a:gd name="connsiteY133" fmla="*/ 1677286 h 1679944"/>
                <a:gd name="connsiteX134" fmla="*/ 968649 w 2507712"/>
                <a:gd name="connsiteY134" fmla="*/ 1679944 h 1679944"/>
                <a:gd name="connsiteX135" fmla="*/ 931435 w 2507712"/>
                <a:gd name="connsiteY135" fmla="*/ 1677286 h 1679944"/>
                <a:gd name="connsiteX136" fmla="*/ 923461 w 2507712"/>
                <a:gd name="connsiteY136" fmla="*/ 1669311 h 1679944"/>
                <a:gd name="connsiteX137" fmla="*/ 915486 w 2507712"/>
                <a:gd name="connsiteY137" fmla="*/ 1663995 h 1679944"/>
                <a:gd name="connsiteX138" fmla="*/ 907512 w 2507712"/>
                <a:gd name="connsiteY138" fmla="*/ 1656021 h 1679944"/>
                <a:gd name="connsiteX139" fmla="*/ 896879 w 2507712"/>
                <a:gd name="connsiteY139" fmla="*/ 1650704 h 1679944"/>
                <a:gd name="connsiteX140" fmla="*/ 875614 w 2507712"/>
                <a:gd name="connsiteY140" fmla="*/ 1640072 h 1679944"/>
                <a:gd name="connsiteX141" fmla="*/ 849033 w 2507712"/>
                <a:gd name="connsiteY141" fmla="*/ 1626781 h 1679944"/>
                <a:gd name="connsiteX142" fmla="*/ 825109 w 2507712"/>
                <a:gd name="connsiteY142" fmla="*/ 1616148 h 1679944"/>
                <a:gd name="connsiteX143" fmla="*/ 803844 w 2507712"/>
                <a:gd name="connsiteY143" fmla="*/ 1610832 h 1679944"/>
                <a:gd name="connsiteX144" fmla="*/ 785237 w 2507712"/>
                <a:gd name="connsiteY144" fmla="*/ 1602858 h 1679944"/>
                <a:gd name="connsiteX145" fmla="*/ 774605 w 2507712"/>
                <a:gd name="connsiteY145" fmla="*/ 1597541 h 1679944"/>
                <a:gd name="connsiteX146" fmla="*/ 766630 w 2507712"/>
                <a:gd name="connsiteY146" fmla="*/ 1592225 h 1679944"/>
                <a:gd name="connsiteX147" fmla="*/ 755998 w 2507712"/>
                <a:gd name="connsiteY147" fmla="*/ 1589567 h 1679944"/>
                <a:gd name="connsiteX148" fmla="*/ 740049 w 2507712"/>
                <a:gd name="connsiteY148" fmla="*/ 1584251 h 1679944"/>
                <a:gd name="connsiteX149" fmla="*/ 732075 w 2507712"/>
                <a:gd name="connsiteY149" fmla="*/ 1581593 h 1679944"/>
                <a:gd name="connsiteX150" fmla="*/ 700177 w 2507712"/>
                <a:gd name="connsiteY150" fmla="*/ 1573618 h 1679944"/>
                <a:gd name="connsiteX151" fmla="*/ 684228 w 2507712"/>
                <a:gd name="connsiteY151" fmla="*/ 1562986 h 1679944"/>
                <a:gd name="connsiteX152" fmla="*/ 678912 w 2507712"/>
                <a:gd name="connsiteY152" fmla="*/ 1557669 h 1679944"/>
                <a:gd name="connsiteX153" fmla="*/ 662963 w 2507712"/>
                <a:gd name="connsiteY153" fmla="*/ 1552353 h 1679944"/>
                <a:gd name="connsiteX154" fmla="*/ 654988 w 2507712"/>
                <a:gd name="connsiteY154" fmla="*/ 1547037 h 1679944"/>
                <a:gd name="connsiteX155" fmla="*/ 644356 w 2507712"/>
                <a:gd name="connsiteY155" fmla="*/ 1544379 h 1679944"/>
                <a:gd name="connsiteX156" fmla="*/ 628407 w 2507712"/>
                <a:gd name="connsiteY156" fmla="*/ 1539062 h 1679944"/>
                <a:gd name="connsiteX157" fmla="*/ 617775 w 2507712"/>
                <a:gd name="connsiteY157" fmla="*/ 1533746 h 1679944"/>
                <a:gd name="connsiteX158" fmla="*/ 609800 w 2507712"/>
                <a:gd name="connsiteY158" fmla="*/ 1531088 h 1679944"/>
                <a:gd name="connsiteX159" fmla="*/ 599168 w 2507712"/>
                <a:gd name="connsiteY159" fmla="*/ 1525772 h 1679944"/>
                <a:gd name="connsiteX160" fmla="*/ 577902 w 2507712"/>
                <a:gd name="connsiteY160" fmla="*/ 1520455 h 1679944"/>
                <a:gd name="connsiteX161" fmla="*/ 569928 w 2507712"/>
                <a:gd name="connsiteY161" fmla="*/ 1515139 h 1679944"/>
                <a:gd name="connsiteX162" fmla="*/ 543347 w 2507712"/>
                <a:gd name="connsiteY162" fmla="*/ 1509823 h 1679944"/>
                <a:gd name="connsiteX163" fmla="*/ 532714 w 2507712"/>
                <a:gd name="connsiteY163" fmla="*/ 1504507 h 1679944"/>
                <a:gd name="connsiteX164" fmla="*/ 514107 w 2507712"/>
                <a:gd name="connsiteY164" fmla="*/ 1499190 h 1679944"/>
                <a:gd name="connsiteX165" fmla="*/ 452970 w 2507712"/>
                <a:gd name="connsiteY165" fmla="*/ 1472609 h 1679944"/>
                <a:gd name="connsiteX166" fmla="*/ 370568 w 2507712"/>
                <a:gd name="connsiteY166" fmla="*/ 1440711 h 1679944"/>
                <a:gd name="connsiteX167" fmla="*/ 293481 w 2507712"/>
                <a:gd name="connsiteY167" fmla="*/ 1414130 h 1679944"/>
                <a:gd name="connsiteX168" fmla="*/ 277533 w 2507712"/>
                <a:gd name="connsiteY168" fmla="*/ 1408814 h 1679944"/>
                <a:gd name="connsiteX169" fmla="*/ 261584 w 2507712"/>
                <a:gd name="connsiteY169" fmla="*/ 1400839 h 1679944"/>
                <a:gd name="connsiteX170" fmla="*/ 242977 w 2507712"/>
                <a:gd name="connsiteY170" fmla="*/ 1392865 h 1679944"/>
                <a:gd name="connsiteX171" fmla="*/ 224370 w 2507712"/>
                <a:gd name="connsiteY171" fmla="*/ 1382232 h 1679944"/>
                <a:gd name="connsiteX172" fmla="*/ 208421 w 2507712"/>
                <a:gd name="connsiteY172" fmla="*/ 1376916 h 1679944"/>
                <a:gd name="connsiteX173" fmla="*/ 173865 w 2507712"/>
                <a:gd name="connsiteY173" fmla="*/ 1358309 h 1679944"/>
                <a:gd name="connsiteX174" fmla="*/ 160575 w 2507712"/>
                <a:gd name="connsiteY174" fmla="*/ 1352993 h 1679944"/>
                <a:gd name="connsiteX175" fmla="*/ 139309 w 2507712"/>
                <a:gd name="connsiteY175" fmla="*/ 1345018 h 1679944"/>
                <a:gd name="connsiteX176" fmla="*/ 126019 w 2507712"/>
                <a:gd name="connsiteY176" fmla="*/ 1334386 h 1679944"/>
                <a:gd name="connsiteX177" fmla="*/ 94121 w 2507712"/>
                <a:gd name="connsiteY177" fmla="*/ 1321095 h 1679944"/>
                <a:gd name="connsiteX178" fmla="*/ 75514 w 2507712"/>
                <a:gd name="connsiteY178" fmla="*/ 1307804 h 1679944"/>
                <a:gd name="connsiteX179" fmla="*/ 51591 w 2507712"/>
                <a:gd name="connsiteY179" fmla="*/ 1294514 h 1679944"/>
                <a:gd name="connsiteX180" fmla="*/ 25009 w 2507712"/>
                <a:gd name="connsiteY180" fmla="*/ 1254641 h 1679944"/>
                <a:gd name="connsiteX181" fmla="*/ 19693 w 2507712"/>
                <a:gd name="connsiteY181" fmla="*/ 1246667 h 1679944"/>
                <a:gd name="connsiteX182" fmla="*/ 14377 w 2507712"/>
                <a:gd name="connsiteY182" fmla="*/ 1238693 h 1679944"/>
                <a:gd name="connsiteX183" fmla="*/ 11719 w 2507712"/>
                <a:gd name="connsiteY183" fmla="*/ 1225402 h 1679944"/>
                <a:gd name="connsiteX184" fmla="*/ 6402 w 2507712"/>
                <a:gd name="connsiteY184" fmla="*/ 1209453 h 1679944"/>
                <a:gd name="connsiteX185" fmla="*/ 1086 w 2507712"/>
                <a:gd name="connsiteY185" fmla="*/ 1020725 h 1679944"/>
                <a:gd name="connsiteX186" fmla="*/ 6402 w 2507712"/>
                <a:gd name="connsiteY186" fmla="*/ 935665 h 1679944"/>
                <a:gd name="connsiteX187" fmla="*/ 11719 w 2507712"/>
                <a:gd name="connsiteY187" fmla="*/ 925032 h 1679944"/>
                <a:gd name="connsiteX188" fmla="*/ 22351 w 2507712"/>
                <a:gd name="connsiteY188" fmla="*/ 898451 h 1679944"/>
                <a:gd name="connsiteX189" fmla="*/ 35642 w 2507712"/>
                <a:gd name="connsiteY189" fmla="*/ 871869 h 1679944"/>
                <a:gd name="connsiteX190" fmla="*/ 40958 w 2507712"/>
                <a:gd name="connsiteY190" fmla="*/ 861237 h 1679944"/>
                <a:gd name="connsiteX191" fmla="*/ 48933 w 2507712"/>
                <a:gd name="connsiteY191" fmla="*/ 850604 h 1679944"/>
                <a:gd name="connsiteX192" fmla="*/ 64881 w 2507712"/>
                <a:gd name="connsiteY192" fmla="*/ 821365 h 1679944"/>
                <a:gd name="connsiteX193" fmla="*/ 75514 w 2507712"/>
                <a:gd name="connsiteY193" fmla="*/ 805416 h 1679944"/>
                <a:gd name="connsiteX194" fmla="*/ 94121 w 2507712"/>
                <a:gd name="connsiteY194" fmla="*/ 781493 h 1679944"/>
                <a:gd name="connsiteX195" fmla="*/ 115386 w 2507712"/>
                <a:gd name="connsiteY195" fmla="*/ 757569 h 1679944"/>
                <a:gd name="connsiteX196" fmla="*/ 136651 w 2507712"/>
                <a:gd name="connsiteY196" fmla="*/ 741621 h 1679944"/>
                <a:gd name="connsiteX197" fmla="*/ 149942 w 2507712"/>
                <a:gd name="connsiteY197" fmla="*/ 730988 h 1679944"/>
                <a:gd name="connsiteX198" fmla="*/ 165891 w 2507712"/>
                <a:gd name="connsiteY198" fmla="*/ 715039 h 1679944"/>
                <a:gd name="connsiteX199" fmla="*/ 184498 w 2507712"/>
                <a:gd name="connsiteY199" fmla="*/ 709723 h 1679944"/>
                <a:gd name="connsiteX200" fmla="*/ 200447 w 2507712"/>
                <a:gd name="connsiteY200" fmla="*/ 699090 h 1679944"/>
                <a:gd name="connsiteX201" fmla="*/ 208421 w 2507712"/>
                <a:gd name="connsiteY201" fmla="*/ 691116 h 1679944"/>
                <a:gd name="connsiteX202" fmla="*/ 224370 w 2507712"/>
                <a:gd name="connsiteY202" fmla="*/ 685800 h 1679944"/>
                <a:gd name="connsiteX203" fmla="*/ 229686 w 2507712"/>
                <a:gd name="connsiteY203" fmla="*/ 680483 h 1679944"/>
                <a:gd name="connsiteX204" fmla="*/ 237661 w 2507712"/>
                <a:gd name="connsiteY204" fmla="*/ 677825 h 1679944"/>
                <a:gd name="connsiteX205" fmla="*/ 242977 w 2507712"/>
                <a:gd name="connsiteY205" fmla="*/ 669851 h 1679944"/>
                <a:gd name="connsiteX206" fmla="*/ 253609 w 2507712"/>
                <a:gd name="connsiteY206" fmla="*/ 664534 h 1679944"/>
                <a:gd name="connsiteX207" fmla="*/ 269558 w 2507712"/>
                <a:gd name="connsiteY207" fmla="*/ 648586 h 1679944"/>
                <a:gd name="connsiteX208" fmla="*/ 274875 w 2507712"/>
                <a:gd name="connsiteY208" fmla="*/ 635295 h 1679944"/>
                <a:gd name="connsiteX209" fmla="*/ 280191 w 2507712"/>
                <a:gd name="connsiteY209" fmla="*/ 624662 h 1679944"/>
                <a:gd name="connsiteX210" fmla="*/ 277533 w 2507712"/>
                <a:gd name="connsiteY210" fmla="*/ 566183 h 1679944"/>
                <a:gd name="connsiteX211" fmla="*/ 269558 w 2507712"/>
                <a:gd name="connsiteY211" fmla="*/ 542260 h 1679944"/>
                <a:gd name="connsiteX212" fmla="*/ 266900 w 2507712"/>
                <a:gd name="connsiteY212" fmla="*/ 531628 h 1679944"/>
                <a:gd name="connsiteX213" fmla="*/ 264242 w 2507712"/>
                <a:gd name="connsiteY213" fmla="*/ 518337 h 1679944"/>
                <a:gd name="connsiteX214" fmla="*/ 256268 w 2507712"/>
                <a:gd name="connsiteY214" fmla="*/ 499730 h 1679944"/>
                <a:gd name="connsiteX215" fmla="*/ 250951 w 2507712"/>
                <a:gd name="connsiteY215" fmla="*/ 475807 h 1679944"/>
                <a:gd name="connsiteX216" fmla="*/ 248293 w 2507712"/>
                <a:gd name="connsiteY216" fmla="*/ 467832 h 1679944"/>
                <a:gd name="connsiteX217" fmla="*/ 253609 w 2507712"/>
                <a:gd name="connsiteY217" fmla="*/ 401379 h 1679944"/>
                <a:gd name="connsiteX218" fmla="*/ 258926 w 2507712"/>
                <a:gd name="connsiteY218" fmla="*/ 385430 h 1679944"/>
                <a:gd name="connsiteX219" fmla="*/ 264242 w 2507712"/>
                <a:gd name="connsiteY219" fmla="*/ 377455 h 1679944"/>
                <a:gd name="connsiteX220" fmla="*/ 274875 w 2507712"/>
                <a:gd name="connsiteY220" fmla="*/ 374797 h 1679944"/>
                <a:gd name="connsiteX221" fmla="*/ 314747 w 2507712"/>
                <a:gd name="connsiteY221" fmla="*/ 366823 h 1679944"/>
                <a:gd name="connsiteX222" fmla="*/ 325379 w 2507712"/>
                <a:gd name="connsiteY222" fmla="*/ 364165 h 1679944"/>
                <a:gd name="connsiteX223" fmla="*/ 341328 w 2507712"/>
                <a:gd name="connsiteY223" fmla="*/ 358848 h 1679944"/>
                <a:gd name="connsiteX224" fmla="*/ 383858 w 2507712"/>
                <a:gd name="connsiteY224" fmla="*/ 356190 h 1679944"/>
                <a:gd name="connsiteX225" fmla="*/ 474235 w 2507712"/>
                <a:gd name="connsiteY225" fmla="*/ 350874 h 1679944"/>
                <a:gd name="connsiteX226" fmla="*/ 506133 w 2507712"/>
                <a:gd name="connsiteY226" fmla="*/ 345558 h 1679944"/>
                <a:gd name="connsiteX227" fmla="*/ 575244 w 2507712"/>
                <a:gd name="connsiteY227" fmla="*/ 332267 h 1679944"/>
                <a:gd name="connsiteX228" fmla="*/ 596509 w 2507712"/>
                <a:gd name="connsiteY228" fmla="*/ 324293 h 1679944"/>
                <a:gd name="connsiteX229" fmla="*/ 607142 w 2507712"/>
                <a:gd name="connsiteY229" fmla="*/ 318976 h 1679944"/>
                <a:gd name="connsiteX230" fmla="*/ 620433 w 2507712"/>
                <a:gd name="connsiteY230" fmla="*/ 313660 h 1679944"/>
                <a:gd name="connsiteX231" fmla="*/ 631065 w 2507712"/>
                <a:gd name="connsiteY231" fmla="*/ 305686 h 1679944"/>
                <a:gd name="connsiteX232" fmla="*/ 652330 w 2507712"/>
                <a:gd name="connsiteY232" fmla="*/ 295053 h 1679944"/>
                <a:gd name="connsiteX233" fmla="*/ 676254 w 2507712"/>
                <a:gd name="connsiteY233" fmla="*/ 279104 h 1679944"/>
                <a:gd name="connsiteX234" fmla="*/ 700177 w 2507712"/>
                <a:gd name="connsiteY234" fmla="*/ 268472 h 1679944"/>
                <a:gd name="connsiteX235" fmla="*/ 716126 w 2507712"/>
                <a:gd name="connsiteY235" fmla="*/ 263155 h 1679944"/>
                <a:gd name="connsiteX236" fmla="*/ 737391 w 2507712"/>
                <a:gd name="connsiteY236" fmla="*/ 252523 h 1679944"/>
                <a:gd name="connsiteX237" fmla="*/ 753340 w 2507712"/>
                <a:gd name="connsiteY237" fmla="*/ 241890 h 1679944"/>
                <a:gd name="connsiteX238" fmla="*/ 761314 w 2507712"/>
                <a:gd name="connsiteY238" fmla="*/ 236574 h 1679944"/>
                <a:gd name="connsiteX239" fmla="*/ 774605 w 2507712"/>
                <a:gd name="connsiteY239" fmla="*/ 225941 h 1679944"/>
                <a:gd name="connsiteX240" fmla="*/ 795870 w 2507712"/>
                <a:gd name="connsiteY240" fmla="*/ 212651 h 1679944"/>
                <a:gd name="connsiteX241" fmla="*/ 806502 w 2507712"/>
                <a:gd name="connsiteY241" fmla="*/ 204676 h 1679944"/>
                <a:gd name="connsiteX242" fmla="*/ 817135 w 2507712"/>
                <a:gd name="connsiteY242" fmla="*/ 199360 h 1679944"/>
                <a:gd name="connsiteX243" fmla="*/ 835742 w 2507712"/>
                <a:gd name="connsiteY243" fmla="*/ 188728 h 1679944"/>
                <a:gd name="connsiteX244" fmla="*/ 859665 w 2507712"/>
                <a:gd name="connsiteY244" fmla="*/ 167462 h 1679944"/>
                <a:gd name="connsiteX245" fmla="*/ 867640 w 2507712"/>
                <a:gd name="connsiteY245" fmla="*/ 159488 h 1679944"/>
                <a:gd name="connsiteX246" fmla="*/ 886247 w 2507712"/>
                <a:gd name="connsiteY246" fmla="*/ 143539 h 1679944"/>
                <a:gd name="connsiteX247" fmla="*/ 894221 w 2507712"/>
                <a:gd name="connsiteY247" fmla="*/ 135565 h 1679944"/>
                <a:gd name="connsiteX248" fmla="*/ 904854 w 2507712"/>
                <a:gd name="connsiteY248" fmla="*/ 127590 h 1679944"/>
                <a:gd name="connsiteX249" fmla="*/ 912828 w 2507712"/>
                <a:gd name="connsiteY249" fmla="*/ 122274 h 1679944"/>
                <a:gd name="connsiteX250" fmla="*/ 923461 w 2507712"/>
                <a:gd name="connsiteY250" fmla="*/ 111641 h 1679944"/>
                <a:gd name="connsiteX251" fmla="*/ 944726 w 2507712"/>
                <a:gd name="connsiteY251" fmla="*/ 95693 h 1679944"/>
                <a:gd name="connsiteX252" fmla="*/ 958016 w 2507712"/>
                <a:gd name="connsiteY252" fmla="*/ 90376 h 1679944"/>
                <a:gd name="connsiteX253" fmla="*/ 987256 w 2507712"/>
                <a:gd name="connsiteY253" fmla="*/ 74428 h 1679944"/>
                <a:gd name="connsiteX254" fmla="*/ 1003205 w 2507712"/>
                <a:gd name="connsiteY254" fmla="*/ 66453 h 1679944"/>
                <a:gd name="connsiteX255" fmla="*/ 1013837 w 2507712"/>
                <a:gd name="connsiteY255" fmla="*/ 61137 h 1679944"/>
                <a:gd name="connsiteX256" fmla="*/ 1048393 w 2507712"/>
                <a:gd name="connsiteY256" fmla="*/ 53162 h 1679944"/>
                <a:gd name="connsiteX257" fmla="*/ 1098898 w 2507712"/>
                <a:gd name="connsiteY257" fmla="*/ 50504 h 1679944"/>
                <a:gd name="connsiteX258" fmla="*/ 1138770 w 2507712"/>
                <a:gd name="connsiteY258" fmla="*/ 42530 h 1679944"/>
                <a:gd name="connsiteX259" fmla="*/ 1157377 w 2507712"/>
                <a:gd name="connsiteY259" fmla="*/ 37214 h 1679944"/>
                <a:gd name="connsiteX260" fmla="*/ 1213198 w 2507712"/>
                <a:gd name="connsiteY260" fmla="*/ 31897 h 1679944"/>
                <a:gd name="connsiteX261" fmla="*/ 1255728 w 2507712"/>
                <a:gd name="connsiteY261" fmla="*/ 23923 h 1679944"/>
                <a:gd name="connsiteX262" fmla="*/ 1287626 w 2507712"/>
                <a:gd name="connsiteY262" fmla="*/ 18607 h 1679944"/>
                <a:gd name="connsiteX263" fmla="*/ 1303575 w 2507712"/>
                <a:gd name="connsiteY263" fmla="*/ 13290 h 1679944"/>
                <a:gd name="connsiteX264" fmla="*/ 1362054 w 2507712"/>
                <a:gd name="connsiteY264" fmla="*/ 5316 h 1679944"/>
                <a:gd name="connsiteX265" fmla="*/ 1409900 w 2507712"/>
                <a:gd name="connsiteY265" fmla="*/ 0 h 1679944"/>
                <a:gd name="connsiteX266" fmla="*/ 1566730 w 2507712"/>
                <a:gd name="connsiteY266" fmla="*/ 5316 h 1679944"/>
                <a:gd name="connsiteX267" fmla="*/ 1643816 w 2507712"/>
                <a:gd name="connsiteY267" fmla="*/ 13290 h 1679944"/>
                <a:gd name="connsiteX268" fmla="*/ 1665081 w 2507712"/>
                <a:gd name="connsiteY268" fmla="*/ 15948 h 1679944"/>
                <a:gd name="connsiteX269" fmla="*/ 1689005 w 2507712"/>
                <a:gd name="connsiteY269" fmla="*/ 23923 h 1679944"/>
                <a:gd name="connsiteX270" fmla="*/ 1712928 w 2507712"/>
                <a:gd name="connsiteY270" fmla="*/ 31897 h 1679944"/>
                <a:gd name="connsiteX271" fmla="*/ 1734193 w 2507712"/>
                <a:gd name="connsiteY271" fmla="*/ 39872 h 1679944"/>
                <a:gd name="connsiteX272" fmla="*/ 1766091 w 2507712"/>
                <a:gd name="connsiteY272" fmla="*/ 45188 h 1679944"/>
                <a:gd name="connsiteX273" fmla="*/ 1819254 w 2507712"/>
                <a:gd name="connsiteY273" fmla="*/ 61137 h 1679944"/>
                <a:gd name="connsiteX274" fmla="*/ 1864442 w 2507712"/>
                <a:gd name="connsiteY274" fmla="*/ 87718 h 1679944"/>
                <a:gd name="connsiteX275" fmla="*/ 1883049 w 2507712"/>
                <a:gd name="connsiteY275" fmla="*/ 98351 h 1679944"/>
                <a:gd name="connsiteX276" fmla="*/ 1914947 w 2507712"/>
                <a:gd name="connsiteY276" fmla="*/ 116958 h 1679944"/>
                <a:gd name="connsiteX277" fmla="*/ 1922921 w 2507712"/>
                <a:gd name="connsiteY277" fmla="*/ 122274 h 1679944"/>
                <a:gd name="connsiteX278" fmla="*/ 1949502 w 2507712"/>
                <a:gd name="connsiteY278" fmla="*/ 151514 h 1679944"/>
                <a:gd name="connsiteX279" fmla="*/ 1973426 w 2507712"/>
                <a:gd name="connsiteY279" fmla="*/ 175437 h 1679944"/>
                <a:gd name="connsiteX280" fmla="*/ 1981400 w 2507712"/>
                <a:gd name="connsiteY280" fmla="*/ 183411 h 1679944"/>
                <a:gd name="connsiteX281" fmla="*/ 1994691 w 2507712"/>
                <a:gd name="connsiteY281" fmla="*/ 191386 h 1679944"/>
                <a:gd name="connsiteX282" fmla="*/ 2005323 w 2507712"/>
                <a:gd name="connsiteY282" fmla="*/ 199360 h 1679944"/>
                <a:gd name="connsiteX283" fmla="*/ 2010640 w 2507712"/>
                <a:gd name="connsiteY283" fmla="*/ 204676 h 1679944"/>
                <a:gd name="connsiteX284" fmla="*/ 2034563 w 2507712"/>
                <a:gd name="connsiteY284" fmla="*/ 212651 h 1679944"/>
                <a:gd name="connsiteX285" fmla="*/ 2047854 w 2507712"/>
                <a:gd name="connsiteY285" fmla="*/ 217967 h 1679944"/>
                <a:gd name="connsiteX286" fmla="*/ 2066461 w 2507712"/>
                <a:gd name="connsiteY286" fmla="*/ 223283 h 1679944"/>
                <a:gd name="connsiteX287" fmla="*/ 2082409 w 2507712"/>
                <a:gd name="connsiteY287" fmla="*/ 228600 h 1679944"/>
                <a:gd name="connsiteX288" fmla="*/ 2119623 w 2507712"/>
                <a:gd name="connsiteY288" fmla="*/ 239232 h 1679944"/>
                <a:gd name="connsiteX289" fmla="*/ 2138230 w 2507712"/>
                <a:gd name="connsiteY289" fmla="*/ 244548 h 1679944"/>
                <a:gd name="connsiteX290" fmla="*/ 2183419 w 2507712"/>
                <a:gd name="connsiteY290" fmla="*/ 252523 h 1679944"/>
                <a:gd name="connsiteX291" fmla="*/ 2199368 w 2507712"/>
                <a:gd name="connsiteY291" fmla="*/ 255181 h 1679944"/>
                <a:gd name="connsiteX292" fmla="*/ 2225949 w 2507712"/>
                <a:gd name="connsiteY292" fmla="*/ 257839 h 1679944"/>
                <a:gd name="connsiteX293" fmla="*/ 2340249 w 2507712"/>
                <a:gd name="connsiteY293" fmla="*/ 252523 h 1679944"/>
                <a:gd name="connsiteX294" fmla="*/ 2350881 w 2507712"/>
                <a:gd name="connsiteY294" fmla="*/ 247207 h 1679944"/>
                <a:gd name="connsiteX295" fmla="*/ 2380121 w 2507712"/>
                <a:gd name="connsiteY295" fmla="*/ 231258 h 16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2507712" h="1679944">
                  <a:moveTo>
                    <a:pt x="2380121" y="231258"/>
                  </a:moveTo>
                  <a:cubicBezTo>
                    <a:pt x="2387210" y="229043"/>
                    <a:pt x="2389182" y="232330"/>
                    <a:pt x="2393412" y="233916"/>
                  </a:cubicBezTo>
                  <a:cubicBezTo>
                    <a:pt x="2396403" y="235038"/>
                    <a:pt x="2398864" y="237271"/>
                    <a:pt x="2401386" y="239232"/>
                  </a:cubicBezTo>
                  <a:cubicBezTo>
                    <a:pt x="2406849" y="243481"/>
                    <a:pt x="2411931" y="248200"/>
                    <a:pt x="2417335" y="252523"/>
                  </a:cubicBezTo>
                  <a:cubicBezTo>
                    <a:pt x="2420794" y="255291"/>
                    <a:pt x="2424339" y="257956"/>
                    <a:pt x="2427968" y="260497"/>
                  </a:cubicBezTo>
                  <a:cubicBezTo>
                    <a:pt x="2433202" y="264161"/>
                    <a:pt x="2439398" y="266613"/>
                    <a:pt x="2443916" y="271130"/>
                  </a:cubicBezTo>
                  <a:cubicBezTo>
                    <a:pt x="2445688" y="272902"/>
                    <a:pt x="2447667" y="274489"/>
                    <a:pt x="2449233" y="276446"/>
                  </a:cubicBezTo>
                  <a:cubicBezTo>
                    <a:pt x="2451229" y="278941"/>
                    <a:pt x="2452054" y="282425"/>
                    <a:pt x="2454549" y="284421"/>
                  </a:cubicBezTo>
                  <a:cubicBezTo>
                    <a:pt x="2456737" y="286171"/>
                    <a:pt x="2459865" y="286193"/>
                    <a:pt x="2462523" y="287079"/>
                  </a:cubicBezTo>
                  <a:cubicBezTo>
                    <a:pt x="2464295" y="288851"/>
                    <a:pt x="2466550" y="290246"/>
                    <a:pt x="2467840" y="292395"/>
                  </a:cubicBezTo>
                  <a:cubicBezTo>
                    <a:pt x="2469282" y="294797"/>
                    <a:pt x="2468748" y="298181"/>
                    <a:pt x="2470498" y="300369"/>
                  </a:cubicBezTo>
                  <a:cubicBezTo>
                    <a:pt x="2472494" y="302864"/>
                    <a:pt x="2475814" y="303914"/>
                    <a:pt x="2478472" y="305686"/>
                  </a:cubicBezTo>
                  <a:cubicBezTo>
                    <a:pt x="2480244" y="308344"/>
                    <a:pt x="2482359" y="310803"/>
                    <a:pt x="2483788" y="313660"/>
                  </a:cubicBezTo>
                  <a:cubicBezTo>
                    <a:pt x="2485041" y="316166"/>
                    <a:pt x="2485005" y="319231"/>
                    <a:pt x="2486447" y="321634"/>
                  </a:cubicBezTo>
                  <a:cubicBezTo>
                    <a:pt x="2487736" y="323783"/>
                    <a:pt x="2490197" y="324994"/>
                    <a:pt x="2491763" y="326951"/>
                  </a:cubicBezTo>
                  <a:cubicBezTo>
                    <a:pt x="2493759" y="329446"/>
                    <a:pt x="2495307" y="332267"/>
                    <a:pt x="2497079" y="334925"/>
                  </a:cubicBezTo>
                  <a:cubicBezTo>
                    <a:pt x="2501097" y="350997"/>
                    <a:pt x="2498581" y="342089"/>
                    <a:pt x="2505054" y="361507"/>
                  </a:cubicBezTo>
                  <a:lnTo>
                    <a:pt x="2507712" y="369481"/>
                  </a:lnTo>
                  <a:cubicBezTo>
                    <a:pt x="2506826" y="393404"/>
                    <a:pt x="2506433" y="417351"/>
                    <a:pt x="2505054" y="441251"/>
                  </a:cubicBezTo>
                  <a:cubicBezTo>
                    <a:pt x="2503774" y="463436"/>
                    <a:pt x="2500905" y="485513"/>
                    <a:pt x="2499737" y="507704"/>
                  </a:cubicBezTo>
                  <a:cubicBezTo>
                    <a:pt x="2498851" y="524539"/>
                    <a:pt x="2498941" y="541454"/>
                    <a:pt x="2497079" y="558209"/>
                  </a:cubicBezTo>
                  <a:cubicBezTo>
                    <a:pt x="2496272" y="565471"/>
                    <a:pt x="2492964" y="572267"/>
                    <a:pt x="2491763" y="579474"/>
                  </a:cubicBezTo>
                  <a:cubicBezTo>
                    <a:pt x="2481600" y="640454"/>
                    <a:pt x="2491889" y="581493"/>
                    <a:pt x="2475814" y="661876"/>
                  </a:cubicBezTo>
                  <a:cubicBezTo>
                    <a:pt x="2474928" y="666306"/>
                    <a:pt x="2473899" y="670710"/>
                    <a:pt x="2473156" y="675167"/>
                  </a:cubicBezTo>
                  <a:cubicBezTo>
                    <a:pt x="2472126" y="681347"/>
                    <a:pt x="2472018" y="687696"/>
                    <a:pt x="2470498" y="693774"/>
                  </a:cubicBezTo>
                  <a:cubicBezTo>
                    <a:pt x="2469341" y="698403"/>
                    <a:pt x="2466690" y="702538"/>
                    <a:pt x="2465181" y="707065"/>
                  </a:cubicBezTo>
                  <a:cubicBezTo>
                    <a:pt x="2464026" y="710531"/>
                    <a:pt x="2463928" y="714325"/>
                    <a:pt x="2462523" y="717697"/>
                  </a:cubicBezTo>
                  <a:cubicBezTo>
                    <a:pt x="2459475" y="725012"/>
                    <a:pt x="2454068" y="731342"/>
                    <a:pt x="2451891" y="738962"/>
                  </a:cubicBezTo>
                  <a:cubicBezTo>
                    <a:pt x="2450119" y="745164"/>
                    <a:pt x="2447904" y="751257"/>
                    <a:pt x="2446575" y="757569"/>
                  </a:cubicBezTo>
                  <a:cubicBezTo>
                    <a:pt x="2444354" y="768117"/>
                    <a:pt x="2445261" y="779459"/>
                    <a:pt x="2441258" y="789467"/>
                  </a:cubicBezTo>
                  <a:cubicBezTo>
                    <a:pt x="2434264" y="806953"/>
                    <a:pt x="2436878" y="798079"/>
                    <a:pt x="2433284" y="816048"/>
                  </a:cubicBezTo>
                  <a:cubicBezTo>
                    <a:pt x="2432398" y="900223"/>
                    <a:pt x="2433125" y="984430"/>
                    <a:pt x="2430626" y="1068572"/>
                  </a:cubicBezTo>
                  <a:cubicBezTo>
                    <a:pt x="2430391" y="1076478"/>
                    <a:pt x="2423546" y="1089718"/>
                    <a:pt x="2417335" y="1095153"/>
                  </a:cubicBezTo>
                  <a:cubicBezTo>
                    <a:pt x="2413447" y="1098555"/>
                    <a:pt x="2408765" y="1101030"/>
                    <a:pt x="2404044" y="1103128"/>
                  </a:cubicBezTo>
                  <a:cubicBezTo>
                    <a:pt x="2400706" y="1104612"/>
                    <a:pt x="2396878" y="1104631"/>
                    <a:pt x="2393412" y="1105786"/>
                  </a:cubicBezTo>
                  <a:cubicBezTo>
                    <a:pt x="2355367" y="1118467"/>
                    <a:pt x="2407609" y="1103387"/>
                    <a:pt x="2364172" y="1116418"/>
                  </a:cubicBezTo>
                  <a:cubicBezTo>
                    <a:pt x="2358893" y="1118002"/>
                    <a:pt x="2345080" y="1121044"/>
                    <a:pt x="2340249" y="1121734"/>
                  </a:cubicBezTo>
                  <a:cubicBezTo>
                    <a:pt x="2332306" y="1122869"/>
                    <a:pt x="2324300" y="1123507"/>
                    <a:pt x="2316326" y="1124393"/>
                  </a:cubicBezTo>
                  <a:cubicBezTo>
                    <a:pt x="2312782" y="1125279"/>
                    <a:pt x="2309310" y="1126534"/>
                    <a:pt x="2305693" y="1127051"/>
                  </a:cubicBezTo>
                  <a:cubicBezTo>
                    <a:pt x="2296878" y="1128310"/>
                    <a:pt x="2287864" y="1128068"/>
                    <a:pt x="2279112" y="1129709"/>
                  </a:cubicBezTo>
                  <a:cubicBezTo>
                    <a:pt x="2259990" y="1133294"/>
                    <a:pt x="2267761" y="1134629"/>
                    <a:pt x="2252530" y="1140341"/>
                  </a:cubicBezTo>
                  <a:cubicBezTo>
                    <a:pt x="2249109" y="1141624"/>
                    <a:pt x="2245319" y="1141717"/>
                    <a:pt x="2241898" y="1143000"/>
                  </a:cubicBezTo>
                  <a:cubicBezTo>
                    <a:pt x="2238188" y="1144391"/>
                    <a:pt x="2234907" y="1146755"/>
                    <a:pt x="2231265" y="1148316"/>
                  </a:cubicBezTo>
                  <a:cubicBezTo>
                    <a:pt x="2228690" y="1149420"/>
                    <a:pt x="2225949" y="1150088"/>
                    <a:pt x="2223291" y="1150974"/>
                  </a:cubicBezTo>
                  <a:cubicBezTo>
                    <a:pt x="2221519" y="1153632"/>
                    <a:pt x="2219971" y="1156454"/>
                    <a:pt x="2217975" y="1158948"/>
                  </a:cubicBezTo>
                  <a:cubicBezTo>
                    <a:pt x="2216409" y="1160905"/>
                    <a:pt x="2214162" y="1162260"/>
                    <a:pt x="2212658" y="1164265"/>
                  </a:cubicBezTo>
                  <a:cubicBezTo>
                    <a:pt x="2208824" y="1169377"/>
                    <a:pt x="2205570" y="1174898"/>
                    <a:pt x="2202026" y="1180214"/>
                  </a:cubicBezTo>
                  <a:lnTo>
                    <a:pt x="2196709" y="1188188"/>
                  </a:lnTo>
                  <a:cubicBezTo>
                    <a:pt x="2194937" y="1190846"/>
                    <a:pt x="2193652" y="1193903"/>
                    <a:pt x="2191393" y="1196162"/>
                  </a:cubicBezTo>
                  <a:cubicBezTo>
                    <a:pt x="2170678" y="1216881"/>
                    <a:pt x="2204912" y="1183336"/>
                    <a:pt x="2178102" y="1206795"/>
                  </a:cubicBezTo>
                  <a:cubicBezTo>
                    <a:pt x="2173387" y="1210921"/>
                    <a:pt x="2170025" y="1216611"/>
                    <a:pt x="2164812" y="1220086"/>
                  </a:cubicBezTo>
                  <a:cubicBezTo>
                    <a:pt x="2162154" y="1221858"/>
                    <a:pt x="2159291" y="1223357"/>
                    <a:pt x="2156837" y="1225402"/>
                  </a:cubicBezTo>
                  <a:cubicBezTo>
                    <a:pt x="2153949" y="1227808"/>
                    <a:pt x="2151830" y="1231068"/>
                    <a:pt x="2148863" y="1233376"/>
                  </a:cubicBezTo>
                  <a:cubicBezTo>
                    <a:pt x="2143819" y="1237299"/>
                    <a:pt x="2137432" y="1239491"/>
                    <a:pt x="2132914" y="1244009"/>
                  </a:cubicBezTo>
                  <a:lnTo>
                    <a:pt x="2119623" y="1257300"/>
                  </a:lnTo>
                  <a:cubicBezTo>
                    <a:pt x="2116965" y="1259958"/>
                    <a:pt x="2114777" y="1263189"/>
                    <a:pt x="2111649" y="1265274"/>
                  </a:cubicBezTo>
                  <a:cubicBezTo>
                    <a:pt x="2108991" y="1267046"/>
                    <a:pt x="2106169" y="1268594"/>
                    <a:pt x="2103675" y="1270590"/>
                  </a:cubicBezTo>
                  <a:cubicBezTo>
                    <a:pt x="2091883" y="1280024"/>
                    <a:pt x="2104737" y="1274844"/>
                    <a:pt x="2087726" y="1291855"/>
                  </a:cubicBezTo>
                  <a:lnTo>
                    <a:pt x="2082409" y="1297172"/>
                  </a:lnTo>
                  <a:cubicBezTo>
                    <a:pt x="2073480" y="1323960"/>
                    <a:pt x="2087102" y="1282414"/>
                    <a:pt x="2077093" y="1315779"/>
                  </a:cubicBezTo>
                  <a:cubicBezTo>
                    <a:pt x="2070450" y="1337925"/>
                    <a:pt x="2072336" y="1325158"/>
                    <a:pt x="2069119" y="1347676"/>
                  </a:cubicBezTo>
                  <a:cubicBezTo>
                    <a:pt x="2066666" y="1364848"/>
                    <a:pt x="2066977" y="1369018"/>
                    <a:pt x="2063802" y="1384890"/>
                  </a:cubicBezTo>
                  <a:cubicBezTo>
                    <a:pt x="2063085" y="1388472"/>
                    <a:pt x="2062778" y="1392255"/>
                    <a:pt x="2061144" y="1395523"/>
                  </a:cubicBezTo>
                  <a:cubicBezTo>
                    <a:pt x="2059163" y="1399485"/>
                    <a:pt x="2055745" y="1402550"/>
                    <a:pt x="2053170" y="1406155"/>
                  </a:cubicBezTo>
                  <a:cubicBezTo>
                    <a:pt x="2051313" y="1408755"/>
                    <a:pt x="2049384" y="1411325"/>
                    <a:pt x="2047854" y="1414130"/>
                  </a:cubicBezTo>
                  <a:cubicBezTo>
                    <a:pt x="2044059" y="1421087"/>
                    <a:pt x="2041976" y="1429055"/>
                    <a:pt x="2037221" y="1435395"/>
                  </a:cubicBezTo>
                  <a:cubicBezTo>
                    <a:pt x="2034563" y="1438939"/>
                    <a:pt x="2031595" y="1442271"/>
                    <a:pt x="2029247" y="1446028"/>
                  </a:cubicBezTo>
                  <a:cubicBezTo>
                    <a:pt x="2027147" y="1449388"/>
                    <a:pt x="2026308" y="1453490"/>
                    <a:pt x="2023930" y="1456660"/>
                  </a:cubicBezTo>
                  <a:cubicBezTo>
                    <a:pt x="2020923" y="1460670"/>
                    <a:pt x="2016599" y="1463521"/>
                    <a:pt x="2013298" y="1467293"/>
                  </a:cubicBezTo>
                  <a:cubicBezTo>
                    <a:pt x="2010381" y="1470627"/>
                    <a:pt x="2007864" y="1474296"/>
                    <a:pt x="2005323" y="1477925"/>
                  </a:cubicBezTo>
                  <a:cubicBezTo>
                    <a:pt x="2001659" y="1483159"/>
                    <a:pt x="1998235" y="1488558"/>
                    <a:pt x="1994691" y="1493874"/>
                  </a:cubicBezTo>
                  <a:cubicBezTo>
                    <a:pt x="1992919" y="1496532"/>
                    <a:pt x="1991634" y="1499589"/>
                    <a:pt x="1989375" y="1501848"/>
                  </a:cubicBezTo>
                  <a:cubicBezTo>
                    <a:pt x="1987603" y="1503620"/>
                    <a:pt x="1985448" y="1505080"/>
                    <a:pt x="1984058" y="1507165"/>
                  </a:cubicBezTo>
                  <a:cubicBezTo>
                    <a:pt x="1971181" y="1526480"/>
                    <a:pt x="1985617" y="1510921"/>
                    <a:pt x="1973426" y="1523114"/>
                  </a:cubicBezTo>
                  <a:cubicBezTo>
                    <a:pt x="1966834" y="1542891"/>
                    <a:pt x="1976952" y="1516497"/>
                    <a:pt x="1960135" y="1541721"/>
                  </a:cubicBezTo>
                  <a:lnTo>
                    <a:pt x="1949502" y="1557669"/>
                  </a:lnTo>
                  <a:cubicBezTo>
                    <a:pt x="1947730" y="1560327"/>
                    <a:pt x="1946445" y="1563385"/>
                    <a:pt x="1944186" y="1565644"/>
                  </a:cubicBezTo>
                  <a:cubicBezTo>
                    <a:pt x="1939756" y="1570074"/>
                    <a:pt x="1934370" y="1573721"/>
                    <a:pt x="1930895" y="1578934"/>
                  </a:cubicBezTo>
                  <a:cubicBezTo>
                    <a:pt x="1929123" y="1581592"/>
                    <a:pt x="1927838" y="1584650"/>
                    <a:pt x="1925579" y="1586909"/>
                  </a:cubicBezTo>
                  <a:cubicBezTo>
                    <a:pt x="1923320" y="1589168"/>
                    <a:pt x="1920030" y="1590146"/>
                    <a:pt x="1917605" y="1592225"/>
                  </a:cubicBezTo>
                  <a:cubicBezTo>
                    <a:pt x="1913799" y="1595487"/>
                    <a:pt x="1909752" y="1598687"/>
                    <a:pt x="1906972" y="1602858"/>
                  </a:cubicBezTo>
                  <a:cubicBezTo>
                    <a:pt x="1905200" y="1605516"/>
                    <a:pt x="1904212" y="1608915"/>
                    <a:pt x="1901656" y="1610832"/>
                  </a:cubicBezTo>
                  <a:cubicBezTo>
                    <a:pt x="1896901" y="1614398"/>
                    <a:pt x="1890903" y="1615920"/>
                    <a:pt x="1885707" y="1618807"/>
                  </a:cubicBezTo>
                  <a:cubicBezTo>
                    <a:pt x="1870251" y="1627394"/>
                    <a:pt x="1885281" y="1621607"/>
                    <a:pt x="1869758" y="1626781"/>
                  </a:cubicBezTo>
                  <a:cubicBezTo>
                    <a:pt x="1846898" y="1642021"/>
                    <a:pt x="1875827" y="1623745"/>
                    <a:pt x="1853809" y="1634755"/>
                  </a:cubicBezTo>
                  <a:cubicBezTo>
                    <a:pt x="1833195" y="1645063"/>
                    <a:pt x="1857907" y="1636048"/>
                    <a:pt x="1837861" y="1642730"/>
                  </a:cubicBezTo>
                  <a:cubicBezTo>
                    <a:pt x="1830533" y="1650057"/>
                    <a:pt x="1830558" y="1651616"/>
                    <a:pt x="1816595" y="1653362"/>
                  </a:cubicBezTo>
                  <a:cubicBezTo>
                    <a:pt x="1761725" y="1660222"/>
                    <a:pt x="1788316" y="1657661"/>
                    <a:pt x="1736851" y="1661337"/>
                  </a:cubicBezTo>
                  <a:cubicBezTo>
                    <a:pt x="1725332" y="1660451"/>
                    <a:pt x="1713623" y="1660945"/>
                    <a:pt x="1702295" y="1658679"/>
                  </a:cubicBezTo>
                  <a:cubicBezTo>
                    <a:pt x="1699837" y="1658187"/>
                    <a:pt x="1698545" y="1655319"/>
                    <a:pt x="1696979" y="1653362"/>
                  </a:cubicBezTo>
                  <a:cubicBezTo>
                    <a:pt x="1692602" y="1647891"/>
                    <a:pt x="1688869" y="1639360"/>
                    <a:pt x="1683688" y="1634755"/>
                  </a:cubicBezTo>
                  <a:cubicBezTo>
                    <a:pt x="1678913" y="1630510"/>
                    <a:pt x="1672258" y="1628641"/>
                    <a:pt x="1667740" y="1624123"/>
                  </a:cubicBezTo>
                  <a:cubicBezTo>
                    <a:pt x="1664196" y="1620579"/>
                    <a:pt x="1661278" y="1616270"/>
                    <a:pt x="1657107" y="1613490"/>
                  </a:cubicBezTo>
                  <a:cubicBezTo>
                    <a:pt x="1647048" y="1606784"/>
                    <a:pt x="1651392" y="1610433"/>
                    <a:pt x="1643816" y="1602858"/>
                  </a:cubicBezTo>
                  <a:cubicBezTo>
                    <a:pt x="1639954" y="1591271"/>
                    <a:pt x="1640203" y="1587357"/>
                    <a:pt x="1633184" y="1578934"/>
                  </a:cubicBezTo>
                  <a:cubicBezTo>
                    <a:pt x="1630777" y="1576046"/>
                    <a:pt x="1628337" y="1573045"/>
                    <a:pt x="1625209" y="1570960"/>
                  </a:cubicBezTo>
                  <a:cubicBezTo>
                    <a:pt x="1622878" y="1569406"/>
                    <a:pt x="1619741" y="1569555"/>
                    <a:pt x="1617235" y="1568302"/>
                  </a:cubicBezTo>
                  <a:cubicBezTo>
                    <a:pt x="1614378" y="1566873"/>
                    <a:pt x="1611755" y="1564982"/>
                    <a:pt x="1609261" y="1562986"/>
                  </a:cubicBezTo>
                  <a:cubicBezTo>
                    <a:pt x="1607304" y="1561420"/>
                    <a:pt x="1605949" y="1559173"/>
                    <a:pt x="1603944" y="1557669"/>
                  </a:cubicBezTo>
                  <a:cubicBezTo>
                    <a:pt x="1598832" y="1553835"/>
                    <a:pt x="1592513" y="1551555"/>
                    <a:pt x="1587995" y="1547037"/>
                  </a:cubicBezTo>
                  <a:cubicBezTo>
                    <a:pt x="1578040" y="1537081"/>
                    <a:pt x="1583587" y="1540251"/>
                    <a:pt x="1572047" y="1536404"/>
                  </a:cubicBezTo>
                  <a:cubicBezTo>
                    <a:pt x="1567103" y="1531461"/>
                    <a:pt x="1565461" y="1529124"/>
                    <a:pt x="1558756" y="1525772"/>
                  </a:cubicBezTo>
                  <a:cubicBezTo>
                    <a:pt x="1556250" y="1524519"/>
                    <a:pt x="1553439" y="1524000"/>
                    <a:pt x="1550781" y="1523114"/>
                  </a:cubicBezTo>
                  <a:cubicBezTo>
                    <a:pt x="1545836" y="1518168"/>
                    <a:pt x="1544198" y="1515834"/>
                    <a:pt x="1537491" y="1512481"/>
                  </a:cubicBezTo>
                  <a:cubicBezTo>
                    <a:pt x="1534985" y="1511228"/>
                    <a:pt x="1532174" y="1510709"/>
                    <a:pt x="1529516" y="1509823"/>
                  </a:cubicBezTo>
                  <a:cubicBezTo>
                    <a:pt x="1516880" y="1501399"/>
                    <a:pt x="1524572" y="1505517"/>
                    <a:pt x="1505593" y="1499190"/>
                  </a:cubicBezTo>
                  <a:lnTo>
                    <a:pt x="1489644" y="1493874"/>
                  </a:lnTo>
                  <a:cubicBezTo>
                    <a:pt x="1439598" y="1485534"/>
                    <a:pt x="1479083" y="1491354"/>
                    <a:pt x="1370028" y="1488558"/>
                  </a:cubicBezTo>
                  <a:cubicBezTo>
                    <a:pt x="1354393" y="1483346"/>
                    <a:pt x="1367087" y="1486998"/>
                    <a:pt x="1340788" y="1483241"/>
                  </a:cubicBezTo>
                  <a:cubicBezTo>
                    <a:pt x="1335453" y="1482479"/>
                    <a:pt x="1330156" y="1481469"/>
                    <a:pt x="1324840" y="1480583"/>
                  </a:cubicBezTo>
                  <a:cubicBezTo>
                    <a:pt x="1308891" y="1481469"/>
                    <a:pt x="1292820" y="1481083"/>
                    <a:pt x="1276993" y="1483241"/>
                  </a:cubicBezTo>
                  <a:cubicBezTo>
                    <a:pt x="1273067" y="1483776"/>
                    <a:pt x="1270003" y="1486997"/>
                    <a:pt x="1266361" y="1488558"/>
                  </a:cubicBezTo>
                  <a:cubicBezTo>
                    <a:pt x="1257085" y="1492534"/>
                    <a:pt x="1250780" y="1492303"/>
                    <a:pt x="1239779" y="1493874"/>
                  </a:cubicBezTo>
                  <a:cubicBezTo>
                    <a:pt x="1221552" y="1499950"/>
                    <a:pt x="1244175" y="1492775"/>
                    <a:pt x="1218514" y="1499190"/>
                  </a:cubicBezTo>
                  <a:cubicBezTo>
                    <a:pt x="1215796" y="1499870"/>
                    <a:pt x="1213198" y="1500962"/>
                    <a:pt x="1210540" y="1501848"/>
                  </a:cubicBezTo>
                  <a:cubicBezTo>
                    <a:pt x="1194990" y="1517398"/>
                    <a:pt x="1202462" y="1511664"/>
                    <a:pt x="1189275" y="1520455"/>
                  </a:cubicBezTo>
                  <a:cubicBezTo>
                    <a:pt x="1175093" y="1541727"/>
                    <a:pt x="1193709" y="1516020"/>
                    <a:pt x="1175984" y="1533746"/>
                  </a:cubicBezTo>
                  <a:cubicBezTo>
                    <a:pt x="1173725" y="1536005"/>
                    <a:pt x="1172927" y="1539462"/>
                    <a:pt x="1170668" y="1541721"/>
                  </a:cubicBezTo>
                  <a:cubicBezTo>
                    <a:pt x="1168409" y="1543980"/>
                    <a:pt x="1165147" y="1544992"/>
                    <a:pt x="1162693" y="1547037"/>
                  </a:cubicBezTo>
                  <a:cubicBezTo>
                    <a:pt x="1159805" y="1549443"/>
                    <a:pt x="1157778" y="1552826"/>
                    <a:pt x="1154719" y="1555011"/>
                  </a:cubicBezTo>
                  <a:cubicBezTo>
                    <a:pt x="1151494" y="1557314"/>
                    <a:pt x="1147527" y="1558362"/>
                    <a:pt x="1144086" y="1560328"/>
                  </a:cubicBezTo>
                  <a:cubicBezTo>
                    <a:pt x="1141312" y="1561913"/>
                    <a:pt x="1138770" y="1563872"/>
                    <a:pt x="1136112" y="1565644"/>
                  </a:cubicBezTo>
                  <a:cubicBezTo>
                    <a:pt x="1125520" y="1581529"/>
                    <a:pt x="1137089" y="1567714"/>
                    <a:pt x="1122821" y="1576276"/>
                  </a:cubicBezTo>
                  <a:cubicBezTo>
                    <a:pt x="1120672" y="1577566"/>
                    <a:pt x="1119654" y="1580304"/>
                    <a:pt x="1117505" y="1581593"/>
                  </a:cubicBezTo>
                  <a:cubicBezTo>
                    <a:pt x="1102649" y="1590507"/>
                    <a:pt x="1100606" y="1590770"/>
                    <a:pt x="1088265" y="1594883"/>
                  </a:cubicBezTo>
                  <a:cubicBezTo>
                    <a:pt x="1086493" y="1596655"/>
                    <a:pt x="1084988" y="1598743"/>
                    <a:pt x="1082949" y="1600200"/>
                  </a:cubicBezTo>
                  <a:cubicBezTo>
                    <a:pt x="1059785" y="1616746"/>
                    <a:pt x="1079245" y="1600853"/>
                    <a:pt x="1059026" y="1613490"/>
                  </a:cubicBezTo>
                  <a:cubicBezTo>
                    <a:pt x="1044781" y="1622393"/>
                    <a:pt x="1051076" y="1620684"/>
                    <a:pt x="1037761" y="1632097"/>
                  </a:cubicBezTo>
                  <a:cubicBezTo>
                    <a:pt x="1028243" y="1640255"/>
                    <a:pt x="1030468" y="1635188"/>
                    <a:pt x="1019154" y="1642730"/>
                  </a:cubicBezTo>
                  <a:cubicBezTo>
                    <a:pt x="1017069" y="1644120"/>
                    <a:pt x="1015794" y="1646480"/>
                    <a:pt x="1013837" y="1648046"/>
                  </a:cubicBezTo>
                  <a:cubicBezTo>
                    <a:pt x="1011342" y="1650042"/>
                    <a:pt x="1008288" y="1651283"/>
                    <a:pt x="1005863" y="1653362"/>
                  </a:cubicBezTo>
                  <a:cubicBezTo>
                    <a:pt x="1002057" y="1656624"/>
                    <a:pt x="999240" y="1660988"/>
                    <a:pt x="995230" y="1663995"/>
                  </a:cubicBezTo>
                  <a:cubicBezTo>
                    <a:pt x="991686" y="1666653"/>
                    <a:pt x="988001" y="1669133"/>
                    <a:pt x="984598" y="1671969"/>
                  </a:cubicBezTo>
                  <a:cubicBezTo>
                    <a:pt x="982672" y="1673574"/>
                    <a:pt x="981523" y="1676165"/>
                    <a:pt x="979281" y="1677286"/>
                  </a:cubicBezTo>
                  <a:cubicBezTo>
                    <a:pt x="976014" y="1678920"/>
                    <a:pt x="972193" y="1679058"/>
                    <a:pt x="968649" y="1679944"/>
                  </a:cubicBezTo>
                  <a:cubicBezTo>
                    <a:pt x="956244" y="1679058"/>
                    <a:pt x="943541" y="1680135"/>
                    <a:pt x="931435" y="1677286"/>
                  </a:cubicBezTo>
                  <a:cubicBezTo>
                    <a:pt x="927776" y="1676425"/>
                    <a:pt x="926349" y="1671718"/>
                    <a:pt x="923461" y="1669311"/>
                  </a:cubicBezTo>
                  <a:cubicBezTo>
                    <a:pt x="921007" y="1667266"/>
                    <a:pt x="917940" y="1666040"/>
                    <a:pt x="915486" y="1663995"/>
                  </a:cubicBezTo>
                  <a:cubicBezTo>
                    <a:pt x="912598" y="1661589"/>
                    <a:pt x="910571" y="1658206"/>
                    <a:pt x="907512" y="1656021"/>
                  </a:cubicBezTo>
                  <a:cubicBezTo>
                    <a:pt x="904287" y="1653718"/>
                    <a:pt x="900239" y="1652804"/>
                    <a:pt x="896879" y="1650704"/>
                  </a:cubicBezTo>
                  <a:cubicBezTo>
                    <a:pt x="878807" y="1639409"/>
                    <a:pt x="894270" y="1644736"/>
                    <a:pt x="875614" y="1640072"/>
                  </a:cubicBezTo>
                  <a:cubicBezTo>
                    <a:pt x="844013" y="1619004"/>
                    <a:pt x="873075" y="1635796"/>
                    <a:pt x="849033" y="1626781"/>
                  </a:cubicBezTo>
                  <a:cubicBezTo>
                    <a:pt x="825796" y="1618067"/>
                    <a:pt x="852117" y="1624459"/>
                    <a:pt x="825109" y="1616148"/>
                  </a:cubicBezTo>
                  <a:cubicBezTo>
                    <a:pt x="818126" y="1613999"/>
                    <a:pt x="803844" y="1610832"/>
                    <a:pt x="803844" y="1610832"/>
                  </a:cubicBezTo>
                  <a:cubicBezTo>
                    <a:pt x="768556" y="1593188"/>
                    <a:pt x="812635" y="1614601"/>
                    <a:pt x="785237" y="1602858"/>
                  </a:cubicBezTo>
                  <a:cubicBezTo>
                    <a:pt x="781595" y="1601297"/>
                    <a:pt x="778045" y="1599507"/>
                    <a:pt x="774605" y="1597541"/>
                  </a:cubicBezTo>
                  <a:cubicBezTo>
                    <a:pt x="771831" y="1595956"/>
                    <a:pt x="769567" y="1593483"/>
                    <a:pt x="766630" y="1592225"/>
                  </a:cubicBezTo>
                  <a:cubicBezTo>
                    <a:pt x="763272" y="1590786"/>
                    <a:pt x="759497" y="1590617"/>
                    <a:pt x="755998" y="1589567"/>
                  </a:cubicBezTo>
                  <a:cubicBezTo>
                    <a:pt x="750630" y="1587957"/>
                    <a:pt x="745365" y="1586023"/>
                    <a:pt x="740049" y="1584251"/>
                  </a:cubicBezTo>
                  <a:cubicBezTo>
                    <a:pt x="737391" y="1583365"/>
                    <a:pt x="734839" y="1582054"/>
                    <a:pt x="732075" y="1581593"/>
                  </a:cubicBezTo>
                  <a:cubicBezTo>
                    <a:pt x="724105" y="1580264"/>
                    <a:pt x="707196" y="1578297"/>
                    <a:pt x="700177" y="1573618"/>
                  </a:cubicBezTo>
                  <a:cubicBezTo>
                    <a:pt x="694861" y="1570074"/>
                    <a:pt x="688746" y="1567504"/>
                    <a:pt x="684228" y="1562986"/>
                  </a:cubicBezTo>
                  <a:cubicBezTo>
                    <a:pt x="682456" y="1561214"/>
                    <a:pt x="681154" y="1558790"/>
                    <a:pt x="678912" y="1557669"/>
                  </a:cubicBezTo>
                  <a:cubicBezTo>
                    <a:pt x="673900" y="1555163"/>
                    <a:pt x="667626" y="1555461"/>
                    <a:pt x="662963" y="1552353"/>
                  </a:cubicBezTo>
                  <a:cubicBezTo>
                    <a:pt x="660305" y="1550581"/>
                    <a:pt x="657925" y="1548295"/>
                    <a:pt x="654988" y="1547037"/>
                  </a:cubicBezTo>
                  <a:cubicBezTo>
                    <a:pt x="651630" y="1545598"/>
                    <a:pt x="647855" y="1545429"/>
                    <a:pt x="644356" y="1544379"/>
                  </a:cubicBezTo>
                  <a:cubicBezTo>
                    <a:pt x="638988" y="1542769"/>
                    <a:pt x="633610" y="1541143"/>
                    <a:pt x="628407" y="1539062"/>
                  </a:cubicBezTo>
                  <a:cubicBezTo>
                    <a:pt x="624728" y="1537590"/>
                    <a:pt x="621417" y="1535307"/>
                    <a:pt x="617775" y="1533746"/>
                  </a:cubicBezTo>
                  <a:cubicBezTo>
                    <a:pt x="615199" y="1532642"/>
                    <a:pt x="612376" y="1532192"/>
                    <a:pt x="609800" y="1531088"/>
                  </a:cubicBezTo>
                  <a:cubicBezTo>
                    <a:pt x="606158" y="1529527"/>
                    <a:pt x="602927" y="1527025"/>
                    <a:pt x="599168" y="1525772"/>
                  </a:cubicBezTo>
                  <a:cubicBezTo>
                    <a:pt x="592236" y="1523461"/>
                    <a:pt x="577902" y="1520455"/>
                    <a:pt x="577902" y="1520455"/>
                  </a:cubicBezTo>
                  <a:cubicBezTo>
                    <a:pt x="575244" y="1518683"/>
                    <a:pt x="572959" y="1516149"/>
                    <a:pt x="569928" y="1515139"/>
                  </a:cubicBezTo>
                  <a:cubicBezTo>
                    <a:pt x="542359" y="1505950"/>
                    <a:pt x="564641" y="1517808"/>
                    <a:pt x="543347" y="1509823"/>
                  </a:cubicBezTo>
                  <a:cubicBezTo>
                    <a:pt x="539637" y="1508432"/>
                    <a:pt x="536438" y="1505861"/>
                    <a:pt x="532714" y="1504507"/>
                  </a:cubicBezTo>
                  <a:cubicBezTo>
                    <a:pt x="526652" y="1502303"/>
                    <a:pt x="520096" y="1501586"/>
                    <a:pt x="514107" y="1499190"/>
                  </a:cubicBezTo>
                  <a:cubicBezTo>
                    <a:pt x="493475" y="1490937"/>
                    <a:pt x="473450" y="1481232"/>
                    <a:pt x="452970" y="1472609"/>
                  </a:cubicBezTo>
                  <a:cubicBezTo>
                    <a:pt x="432075" y="1463811"/>
                    <a:pt x="391559" y="1448174"/>
                    <a:pt x="370568" y="1440711"/>
                  </a:cubicBezTo>
                  <a:cubicBezTo>
                    <a:pt x="344958" y="1431605"/>
                    <a:pt x="319192" y="1422945"/>
                    <a:pt x="293481" y="1414130"/>
                  </a:cubicBezTo>
                  <a:cubicBezTo>
                    <a:pt x="288180" y="1412313"/>
                    <a:pt x="282545" y="1411320"/>
                    <a:pt x="277533" y="1408814"/>
                  </a:cubicBezTo>
                  <a:cubicBezTo>
                    <a:pt x="272217" y="1406156"/>
                    <a:pt x="266981" y="1403330"/>
                    <a:pt x="261584" y="1400839"/>
                  </a:cubicBezTo>
                  <a:cubicBezTo>
                    <a:pt x="255457" y="1398011"/>
                    <a:pt x="249012" y="1395883"/>
                    <a:pt x="242977" y="1392865"/>
                  </a:cubicBezTo>
                  <a:cubicBezTo>
                    <a:pt x="236588" y="1389670"/>
                    <a:pt x="230856" y="1385226"/>
                    <a:pt x="224370" y="1382232"/>
                  </a:cubicBezTo>
                  <a:cubicBezTo>
                    <a:pt x="219282" y="1379884"/>
                    <a:pt x="213523" y="1379235"/>
                    <a:pt x="208421" y="1376916"/>
                  </a:cubicBezTo>
                  <a:cubicBezTo>
                    <a:pt x="165695" y="1357495"/>
                    <a:pt x="234477" y="1382554"/>
                    <a:pt x="173865" y="1358309"/>
                  </a:cubicBezTo>
                  <a:cubicBezTo>
                    <a:pt x="169435" y="1356537"/>
                    <a:pt x="165101" y="1354502"/>
                    <a:pt x="160575" y="1352993"/>
                  </a:cubicBezTo>
                  <a:cubicBezTo>
                    <a:pt x="148890" y="1349098"/>
                    <a:pt x="150182" y="1352266"/>
                    <a:pt x="139309" y="1345018"/>
                  </a:cubicBezTo>
                  <a:cubicBezTo>
                    <a:pt x="134589" y="1341871"/>
                    <a:pt x="130739" y="1337533"/>
                    <a:pt x="126019" y="1334386"/>
                  </a:cubicBezTo>
                  <a:cubicBezTo>
                    <a:pt x="114838" y="1326932"/>
                    <a:pt x="107208" y="1328075"/>
                    <a:pt x="94121" y="1321095"/>
                  </a:cubicBezTo>
                  <a:cubicBezTo>
                    <a:pt x="87396" y="1317508"/>
                    <a:pt x="81856" y="1312032"/>
                    <a:pt x="75514" y="1307804"/>
                  </a:cubicBezTo>
                  <a:cubicBezTo>
                    <a:pt x="65505" y="1301131"/>
                    <a:pt x="61721" y="1299579"/>
                    <a:pt x="51591" y="1294514"/>
                  </a:cubicBezTo>
                  <a:cubicBezTo>
                    <a:pt x="36109" y="1273872"/>
                    <a:pt x="47494" y="1289617"/>
                    <a:pt x="25009" y="1254641"/>
                  </a:cubicBezTo>
                  <a:cubicBezTo>
                    <a:pt x="23282" y="1251954"/>
                    <a:pt x="21465" y="1249325"/>
                    <a:pt x="19693" y="1246667"/>
                  </a:cubicBezTo>
                  <a:lnTo>
                    <a:pt x="14377" y="1238693"/>
                  </a:lnTo>
                  <a:cubicBezTo>
                    <a:pt x="13491" y="1234263"/>
                    <a:pt x="12908" y="1229761"/>
                    <a:pt x="11719" y="1225402"/>
                  </a:cubicBezTo>
                  <a:cubicBezTo>
                    <a:pt x="10244" y="1219996"/>
                    <a:pt x="6402" y="1209453"/>
                    <a:pt x="6402" y="1209453"/>
                  </a:cubicBezTo>
                  <a:cubicBezTo>
                    <a:pt x="-1707" y="1136473"/>
                    <a:pt x="-348" y="1155556"/>
                    <a:pt x="1086" y="1020725"/>
                  </a:cubicBezTo>
                  <a:cubicBezTo>
                    <a:pt x="1388" y="992318"/>
                    <a:pt x="3265" y="963900"/>
                    <a:pt x="6402" y="935665"/>
                  </a:cubicBezTo>
                  <a:cubicBezTo>
                    <a:pt x="6840" y="931726"/>
                    <a:pt x="10158" y="928674"/>
                    <a:pt x="11719" y="925032"/>
                  </a:cubicBezTo>
                  <a:cubicBezTo>
                    <a:pt x="15478" y="916261"/>
                    <a:pt x="18083" y="906986"/>
                    <a:pt x="22351" y="898451"/>
                  </a:cubicBezTo>
                  <a:lnTo>
                    <a:pt x="35642" y="871869"/>
                  </a:lnTo>
                  <a:cubicBezTo>
                    <a:pt x="37414" y="868325"/>
                    <a:pt x="38581" y="864407"/>
                    <a:pt x="40958" y="861237"/>
                  </a:cubicBezTo>
                  <a:cubicBezTo>
                    <a:pt x="43616" y="857693"/>
                    <a:pt x="46811" y="854493"/>
                    <a:pt x="48933" y="850604"/>
                  </a:cubicBezTo>
                  <a:cubicBezTo>
                    <a:pt x="68373" y="814964"/>
                    <a:pt x="46476" y="845904"/>
                    <a:pt x="64881" y="821365"/>
                  </a:cubicBezTo>
                  <a:cubicBezTo>
                    <a:pt x="69554" y="807350"/>
                    <a:pt x="64452" y="818690"/>
                    <a:pt x="75514" y="805416"/>
                  </a:cubicBezTo>
                  <a:cubicBezTo>
                    <a:pt x="81981" y="797655"/>
                    <a:pt x="87879" y="789437"/>
                    <a:pt x="94121" y="781493"/>
                  </a:cubicBezTo>
                  <a:cubicBezTo>
                    <a:pt x="100882" y="772888"/>
                    <a:pt x="106929" y="764616"/>
                    <a:pt x="115386" y="757569"/>
                  </a:cubicBezTo>
                  <a:cubicBezTo>
                    <a:pt x="122193" y="751897"/>
                    <a:pt x="129628" y="747023"/>
                    <a:pt x="136651" y="741621"/>
                  </a:cubicBezTo>
                  <a:cubicBezTo>
                    <a:pt x="141148" y="738162"/>
                    <a:pt x="146795" y="735709"/>
                    <a:pt x="149942" y="730988"/>
                  </a:cubicBezTo>
                  <a:cubicBezTo>
                    <a:pt x="155028" y="723359"/>
                    <a:pt x="156430" y="719340"/>
                    <a:pt x="165891" y="715039"/>
                  </a:cubicBezTo>
                  <a:cubicBezTo>
                    <a:pt x="171763" y="712370"/>
                    <a:pt x="178296" y="711495"/>
                    <a:pt x="184498" y="709723"/>
                  </a:cubicBezTo>
                  <a:cubicBezTo>
                    <a:pt x="189814" y="706179"/>
                    <a:pt x="195929" y="703608"/>
                    <a:pt x="200447" y="699090"/>
                  </a:cubicBezTo>
                  <a:cubicBezTo>
                    <a:pt x="203105" y="696432"/>
                    <a:pt x="205135" y="692941"/>
                    <a:pt x="208421" y="691116"/>
                  </a:cubicBezTo>
                  <a:cubicBezTo>
                    <a:pt x="213320" y="688395"/>
                    <a:pt x="219054" y="687572"/>
                    <a:pt x="224370" y="685800"/>
                  </a:cubicBezTo>
                  <a:cubicBezTo>
                    <a:pt x="226142" y="684028"/>
                    <a:pt x="227537" y="681772"/>
                    <a:pt x="229686" y="680483"/>
                  </a:cubicBezTo>
                  <a:cubicBezTo>
                    <a:pt x="232089" y="679041"/>
                    <a:pt x="235473" y="679575"/>
                    <a:pt x="237661" y="677825"/>
                  </a:cubicBezTo>
                  <a:cubicBezTo>
                    <a:pt x="240156" y="675829"/>
                    <a:pt x="240523" y="671896"/>
                    <a:pt x="242977" y="669851"/>
                  </a:cubicBezTo>
                  <a:cubicBezTo>
                    <a:pt x="246021" y="667314"/>
                    <a:pt x="250515" y="667009"/>
                    <a:pt x="253609" y="664534"/>
                  </a:cubicBezTo>
                  <a:cubicBezTo>
                    <a:pt x="259480" y="659837"/>
                    <a:pt x="269558" y="648586"/>
                    <a:pt x="269558" y="648586"/>
                  </a:cubicBezTo>
                  <a:cubicBezTo>
                    <a:pt x="271330" y="644156"/>
                    <a:pt x="272937" y="639655"/>
                    <a:pt x="274875" y="635295"/>
                  </a:cubicBezTo>
                  <a:cubicBezTo>
                    <a:pt x="276484" y="631674"/>
                    <a:pt x="280039" y="628622"/>
                    <a:pt x="280191" y="624662"/>
                  </a:cubicBezTo>
                  <a:cubicBezTo>
                    <a:pt x="280941" y="605163"/>
                    <a:pt x="279612" y="585585"/>
                    <a:pt x="277533" y="566183"/>
                  </a:cubicBezTo>
                  <a:cubicBezTo>
                    <a:pt x="277035" y="561536"/>
                    <a:pt x="271136" y="548571"/>
                    <a:pt x="269558" y="542260"/>
                  </a:cubicBezTo>
                  <a:cubicBezTo>
                    <a:pt x="268672" y="538716"/>
                    <a:pt x="267692" y="535194"/>
                    <a:pt x="266900" y="531628"/>
                  </a:cubicBezTo>
                  <a:cubicBezTo>
                    <a:pt x="265920" y="527218"/>
                    <a:pt x="265338" y="522720"/>
                    <a:pt x="264242" y="518337"/>
                  </a:cubicBezTo>
                  <a:cubicBezTo>
                    <a:pt x="262286" y="510513"/>
                    <a:pt x="260073" y="507339"/>
                    <a:pt x="256268" y="499730"/>
                  </a:cubicBezTo>
                  <a:cubicBezTo>
                    <a:pt x="254441" y="490598"/>
                    <a:pt x="253453" y="484563"/>
                    <a:pt x="250951" y="475807"/>
                  </a:cubicBezTo>
                  <a:cubicBezTo>
                    <a:pt x="250181" y="473113"/>
                    <a:pt x="249179" y="470490"/>
                    <a:pt x="248293" y="467832"/>
                  </a:cubicBezTo>
                  <a:cubicBezTo>
                    <a:pt x="249743" y="437372"/>
                    <a:pt x="246704" y="424394"/>
                    <a:pt x="253609" y="401379"/>
                  </a:cubicBezTo>
                  <a:cubicBezTo>
                    <a:pt x="255219" y="396011"/>
                    <a:pt x="255818" y="390093"/>
                    <a:pt x="258926" y="385430"/>
                  </a:cubicBezTo>
                  <a:cubicBezTo>
                    <a:pt x="260698" y="382772"/>
                    <a:pt x="261584" y="379227"/>
                    <a:pt x="264242" y="377455"/>
                  </a:cubicBezTo>
                  <a:cubicBezTo>
                    <a:pt x="267282" y="375428"/>
                    <a:pt x="271300" y="375550"/>
                    <a:pt x="274875" y="374797"/>
                  </a:cubicBezTo>
                  <a:cubicBezTo>
                    <a:pt x="288138" y="372005"/>
                    <a:pt x="301598" y="370110"/>
                    <a:pt x="314747" y="366823"/>
                  </a:cubicBezTo>
                  <a:cubicBezTo>
                    <a:pt x="318291" y="365937"/>
                    <a:pt x="321880" y="365215"/>
                    <a:pt x="325379" y="364165"/>
                  </a:cubicBezTo>
                  <a:cubicBezTo>
                    <a:pt x="330747" y="362555"/>
                    <a:pt x="335775" y="359605"/>
                    <a:pt x="341328" y="358848"/>
                  </a:cubicBezTo>
                  <a:cubicBezTo>
                    <a:pt x="355402" y="356929"/>
                    <a:pt x="369692" y="357239"/>
                    <a:pt x="383858" y="356190"/>
                  </a:cubicBezTo>
                  <a:cubicBezTo>
                    <a:pt x="460678" y="350500"/>
                    <a:pt x="346493" y="356428"/>
                    <a:pt x="474235" y="350874"/>
                  </a:cubicBezTo>
                  <a:cubicBezTo>
                    <a:pt x="484868" y="349102"/>
                    <a:pt x="495538" y="347545"/>
                    <a:pt x="506133" y="345558"/>
                  </a:cubicBezTo>
                  <a:cubicBezTo>
                    <a:pt x="599649" y="328023"/>
                    <a:pt x="531010" y="339639"/>
                    <a:pt x="575244" y="332267"/>
                  </a:cubicBezTo>
                  <a:cubicBezTo>
                    <a:pt x="604861" y="317460"/>
                    <a:pt x="567544" y="335156"/>
                    <a:pt x="596509" y="324293"/>
                  </a:cubicBezTo>
                  <a:cubicBezTo>
                    <a:pt x="600219" y="322901"/>
                    <a:pt x="603521" y="320585"/>
                    <a:pt x="607142" y="318976"/>
                  </a:cubicBezTo>
                  <a:cubicBezTo>
                    <a:pt x="611502" y="317038"/>
                    <a:pt x="616262" y="315977"/>
                    <a:pt x="620433" y="313660"/>
                  </a:cubicBezTo>
                  <a:cubicBezTo>
                    <a:pt x="624306" y="311509"/>
                    <a:pt x="627238" y="307918"/>
                    <a:pt x="631065" y="305686"/>
                  </a:cubicBezTo>
                  <a:cubicBezTo>
                    <a:pt x="637910" y="301693"/>
                    <a:pt x="645736" y="299449"/>
                    <a:pt x="652330" y="295053"/>
                  </a:cubicBezTo>
                  <a:cubicBezTo>
                    <a:pt x="660305" y="289737"/>
                    <a:pt x="668091" y="284127"/>
                    <a:pt x="676254" y="279104"/>
                  </a:cubicBezTo>
                  <a:cubicBezTo>
                    <a:pt x="682291" y="275389"/>
                    <a:pt x="693880" y="270762"/>
                    <a:pt x="700177" y="268472"/>
                  </a:cubicBezTo>
                  <a:cubicBezTo>
                    <a:pt x="705444" y="266557"/>
                    <a:pt x="711024" y="265474"/>
                    <a:pt x="716126" y="263155"/>
                  </a:cubicBezTo>
                  <a:cubicBezTo>
                    <a:pt x="750638" y="247467"/>
                    <a:pt x="714307" y="260217"/>
                    <a:pt x="737391" y="252523"/>
                  </a:cubicBezTo>
                  <a:lnTo>
                    <a:pt x="753340" y="241890"/>
                  </a:lnTo>
                  <a:cubicBezTo>
                    <a:pt x="755998" y="240118"/>
                    <a:pt x="758820" y="238570"/>
                    <a:pt x="761314" y="236574"/>
                  </a:cubicBezTo>
                  <a:cubicBezTo>
                    <a:pt x="765744" y="233030"/>
                    <a:pt x="769940" y="229170"/>
                    <a:pt x="774605" y="225941"/>
                  </a:cubicBezTo>
                  <a:cubicBezTo>
                    <a:pt x="781478" y="221183"/>
                    <a:pt x="788915" y="217288"/>
                    <a:pt x="795870" y="212651"/>
                  </a:cubicBezTo>
                  <a:cubicBezTo>
                    <a:pt x="799556" y="210194"/>
                    <a:pt x="802745" y="207024"/>
                    <a:pt x="806502" y="204676"/>
                  </a:cubicBezTo>
                  <a:cubicBezTo>
                    <a:pt x="809862" y="202576"/>
                    <a:pt x="813694" y="201326"/>
                    <a:pt x="817135" y="199360"/>
                  </a:cubicBezTo>
                  <a:cubicBezTo>
                    <a:pt x="843436" y="184332"/>
                    <a:pt x="803608" y="204793"/>
                    <a:pt x="835742" y="188728"/>
                  </a:cubicBezTo>
                  <a:cubicBezTo>
                    <a:pt x="859499" y="164971"/>
                    <a:pt x="832148" y="191540"/>
                    <a:pt x="859665" y="167462"/>
                  </a:cubicBezTo>
                  <a:cubicBezTo>
                    <a:pt x="862494" y="164987"/>
                    <a:pt x="864846" y="162003"/>
                    <a:pt x="867640" y="159488"/>
                  </a:cubicBezTo>
                  <a:cubicBezTo>
                    <a:pt x="873712" y="154023"/>
                    <a:pt x="880175" y="149004"/>
                    <a:pt x="886247" y="143539"/>
                  </a:cubicBezTo>
                  <a:cubicBezTo>
                    <a:pt x="889041" y="141024"/>
                    <a:pt x="891367" y="138011"/>
                    <a:pt x="894221" y="135565"/>
                  </a:cubicBezTo>
                  <a:cubicBezTo>
                    <a:pt x="897585" y="132682"/>
                    <a:pt x="901249" y="130165"/>
                    <a:pt x="904854" y="127590"/>
                  </a:cubicBezTo>
                  <a:cubicBezTo>
                    <a:pt x="907453" y="125733"/>
                    <a:pt x="910403" y="124353"/>
                    <a:pt x="912828" y="122274"/>
                  </a:cubicBezTo>
                  <a:cubicBezTo>
                    <a:pt x="916634" y="119012"/>
                    <a:pt x="919715" y="114971"/>
                    <a:pt x="923461" y="111641"/>
                  </a:cubicBezTo>
                  <a:cubicBezTo>
                    <a:pt x="925981" y="109401"/>
                    <a:pt x="939500" y="98306"/>
                    <a:pt x="944726" y="95693"/>
                  </a:cubicBezTo>
                  <a:cubicBezTo>
                    <a:pt x="948994" y="93559"/>
                    <a:pt x="953815" y="92638"/>
                    <a:pt x="958016" y="90376"/>
                  </a:cubicBezTo>
                  <a:cubicBezTo>
                    <a:pt x="991623" y="72279"/>
                    <a:pt x="968010" y="80842"/>
                    <a:pt x="987256" y="74428"/>
                  </a:cubicBezTo>
                  <a:cubicBezTo>
                    <a:pt x="1002578" y="64211"/>
                    <a:pt x="987799" y="73055"/>
                    <a:pt x="1003205" y="66453"/>
                  </a:cubicBezTo>
                  <a:cubicBezTo>
                    <a:pt x="1006847" y="64892"/>
                    <a:pt x="1010113" y="62491"/>
                    <a:pt x="1013837" y="61137"/>
                  </a:cubicBezTo>
                  <a:cubicBezTo>
                    <a:pt x="1022926" y="57832"/>
                    <a:pt x="1038364" y="53964"/>
                    <a:pt x="1048393" y="53162"/>
                  </a:cubicBezTo>
                  <a:cubicBezTo>
                    <a:pt x="1065198" y="51817"/>
                    <a:pt x="1082063" y="51390"/>
                    <a:pt x="1098898" y="50504"/>
                  </a:cubicBezTo>
                  <a:cubicBezTo>
                    <a:pt x="1146233" y="36980"/>
                    <a:pt x="1086897" y="52904"/>
                    <a:pt x="1138770" y="42530"/>
                  </a:cubicBezTo>
                  <a:cubicBezTo>
                    <a:pt x="1145095" y="41265"/>
                    <a:pt x="1151092" y="38665"/>
                    <a:pt x="1157377" y="37214"/>
                  </a:cubicBezTo>
                  <a:cubicBezTo>
                    <a:pt x="1175110" y="33121"/>
                    <a:pt x="1196010" y="33043"/>
                    <a:pt x="1213198" y="31897"/>
                  </a:cubicBezTo>
                  <a:lnTo>
                    <a:pt x="1255728" y="23923"/>
                  </a:lnTo>
                  <a:cubicBezTo>
                    <a:pt x="1266339" y="22028"/>
                    <a:pt x="1287626" y="18607"/>
                    <a:pt x="1287626" y="18607"/>
                  </a:cubicBezTo>
                  <a:cubicBezTo>
                    <a:pt x="1292942" y="16835"/>
                    <a:pt x="1298091" y="14445"/>
                    <a:pt x="1303575" y="13290"/>
                  </a:cubicBezTo>
                  <a:cubicBezTo>
                    <a:pt x="1323761" y="9040"/>
                    <a:pt x="1341901" y="7687"/>
                    <a:pt x="1362054" y="5316"/>
                  </a:cubicBezTo>
                  <a:cubicBezTo>
                    <a:pt x="1404703" y="299"/>
                    <a:pt x="1360569" y="4933"/>
                    <a:pt x="1409900" y="0"/>
                  </a:cubicBezTo>
                  <a:cubicBezTo>
                    <a:pt x="1585008" y="3648"/>
                    <a:pt x="1486446" y="-1374"/>
                    <a:pt x="1566730" y="5316"/>
                  </a:cubicBezTo>
                  <a:cubicBezTo>
                    <a:pt x="1623040" y="10008"/>
                    <a:pt x="1580537" y="5380"/>
                    <a:pt x="1643816" y="13290"/>
                  </a:cubicBezTo>
                  <a:lnTo>
                    <a:pt x="1665081" y="15948"/>
                  </a:lnTo>
                  <a:cubicBezTo>
                    <a:pt x="1685456" y="21043"/>
                    <a:pt x="1665645" y="15580"/>
                    <a:pt x="1689005" y="23923"/>
                  </a:cubicBezTo>
                  <a:cubicBezTo>
                    <a:pt x="1696921" y="26750"/>
                    <a:pt x="1705002" y="29099"/>
                    <a:pt x="1712928" y="31897"/>
                  </a:cubicBezTo>
                  <a:cubicBezTo>
                    <a:pt x="1720067" y="34417"/>
                    <a:pt x="1726849" y="38036"/>
                    <a:pt x="1734193" y="39872"/>
                  </a:cubicBezTo>
                  <a:cubicBezTo>
                    <a:pt x="1744650" y="42486"/>
                    <a:pt x="1755458" y="43416"/>
                    <a:pt x="1766091" y="45188"/>
                  </a:cubicBezTo>
                  <a:cubicBezTo>
                    <a:pt x="1810249" y="59908"/>
                    <a:pt x="1792225" y="55732"/>
                    <a:pt x="1819254" y="61137"/>
                  </a:cubicBezTo>
                  <a:lnTo>
                    <a:pt x="1864442" y="87718"/>
                  </a:lnTo>
                  <a:cubicBezTo>
                    <a:pt x="1870612" y="91317"/>
                    <a:pt x="1876659" y="95156"/>
                    <a:pt x="1883049" y="98351"/>
                  </a:cubicBezTo>
                  <a:cubicBezTo>
                    <a:pt x="1913337" y="113494"/>
                    <a:pt x="1895145" y="102814"/>
                    <a:pt x="1914947" y="116958"/>
                  </a:cubicBezTo>
                  <a:cubicBezTo>
                    <a:pt x="1917546" y="118815"/>
                    <a:pt x="1920547" y="120137"/>
                    <a:pt x="1922921" y="122274"/>
                  </a:cubicBezTo>
                  <a:cubicBezTo>
                    <a:pt x="1968560" y="163349"/>
                    <a:pt x="1924195" y="124098"/>
                    <a:pt x="1949502" y="151514"/>
                  </a:cubicBezTo>
                  <a:cubicBezTo>
                    <a:pt x="1957151" y="159801"/>
                    <a:pt x="1965451" y="167463"/>
                    <a:pt x="1973426" y="175437"/>
                  </a:cubicBezTo>
                  <a:cubicBezTo>
                    <a:pt x="1976084" y="178095"/>
                    <a:pt x="1978177" y="181477"/>
                    <a:pt x="1981400" y="183411"/>
                  </a:cubicBezTo>
                  <a:cubicBezTo>
                    <a:pt x="1985830" y="186069"/>
                    <a:pt x="1990392" y="188520"/>
                    <a:pt x="1994691" y="191386"/>
                  </a:cubicBezTo>
                  <a:cubicBezTo>
                    <a:pt x="1998377" y="193843"/>
                    <a:pt x="2001920" y="196524"/>
                    <a:pt x="2005323" y="199360"/>
                  </a:cubicBezTo>
                  <a:cubicBezTo>
                    <a:pt x="2007248" y="200964"/>
                    <a:pt x="2008464" y="203433"/>
                    <a:pt x="2010640" y="204676"/>
                  </a:cubicBezTo>
                  <a:cubicBezTo>
                    <a:pt x="2022292" y="211334"/>
                    <a:pt x="2023153" y="208848"/>
                    <a:pt x="2034563" y="212651"/>
                  </a:cubicBezTo>
                  <a:cubicBezTo>
                    <a:pt x="2039090" y="214160"/>
                    <a:pt x="2043327" y="216458"/>
                    <a:pt x="2047854" y="217967"/>
                  </a:cubicBezTo>
                  <a:cubicBezTo>
                    <a:pt x="2053974" y="220007"/>
                    <a:pt x="2060296" y="221386"/>
                    <a:pt x="2066461" y="223283"/>
                  </a:cubicBezTo>
                  <a:cubicBezTo>
                    <a:pt x="2071817" y="224931"/>
                    <a:pt x="2077042" y="226990"/>
                    <a:pt x="2082409" y="228600"/>
                  </a:cubicBezTo>
                  <a:cubicBezTo>
                    <a:pt x="2094766" y="232307"/>
                    <a:pt x="2107218" y="235688"/>
                    <a:pt x="2119623" y="239232"/>
                  </a:cubicBezTo>
                  <a:cubicBezTo>
                    <a:pt x="2125825" y="241004"/>
                    <a:pt x="2131905" y="243283"/>
                    <a:pt x="2138230" y="244548"/>
                  </a:cubicBezTo>
                  <a:cubicBezTo>
                    <a:pt x="2180409" y="252985"/>
                    <a:pt x="2149312" y="247276"/>
                    <a:pt x="2183419" y="252523"/>
                  </a:cubicBezTo>
                  <a:cubicBezTo>
                    <a:pt x="2188746" y="253342"/>
                    <a:pt x="2194020" y="254513"/>
                    <a:pt x="2199368" y="255181"/>
                  </a:cubicBezTo>
                  <a:cubicBezTo>
                    <a:pt x="2208204" y="256285"/>
                    <a:pt x="2217089" y="256953"/>
                    <a:pt x="2225949" y="257839"/>
                  </a:cubicBezTo>
                  <a:cubicBezTo>
                    <a:pt x="2264049" y="256067"/>
                    <a:pt x="2302245" y="255757"/>
                    <a:pt x="2340249" y="252523"/>
                  </a:cubicBezTo>
                  <a:cubicBezTo>
                    <a:pt x="2344197" y="252187"/>
                    <a:pt x="2347239" y="248768"/>
                    <a:pt x="2350881" y="247207"/>
                  </a:cubicBezTo>
                  <a:cubicBezTo>
                    <a:pt x="2361571" y="242625"/>
                    <a:pt x="2373032" y="233473"/>
                    <a:pt x="2380121" y="231258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1" name="Freeform 891"/>
            <p:cNvSpPr/>
            <p:nvPr/>
          </p:nvSpPr>
          <p:spPr>
            <a:xfrm>
              <a:off x="12881283" y="1678528"/>
              <a:ext cx="176062" cy="304444"/>
            </a:xfrm>
            <a:custGeom>
              <a:avLst/>
              <a:gdLst>
                <a:gd name="connsiteX0" fmla="*/ 42591 w 176062"/>
                <a:gd name="connsiteY0" fmla="*/ 1416 h 304444"/>
                <a:gd name="connsiteX1" fmla="*/ 26643 w 176062"/>
                <a:gd name="connsiteY1" fmla="*/ 4074 h 304444"/>
                <a:gd name="connsiteX2" fmla="*/ 21326 w 176062"/>
                <a:gd name="connsiteY2" fmla="*/ 9391 h 304444"/>
                <a:gd name="connsiteX3" fmla="*/ 13352 w 176062"/>
                <a:gd name="connsiteY3" fmla="*/ 14707 h 304444"/>
                <a:gd name="connsiteX4" fmla="*/ 8036 w 176062"/>
                <a:gd name="connsiteY4" fmla="*/ 22681 h 304444"/>
                <a:gd name="connsiteX5" fmla="*/ 2719 w 176062"/>
                <a:gd name="connsiteY5" fmla="*/ 38630 h 304444"/>
                <a:gd name="connsiteX6" fmla="*/ 2719 w 176062"/>
                <a:gd name="connsiteY6" fmla="*/ 134323 h 304444"/>
                <a:gd name="connsiteX7" fmla="*/ 10694 w 176062"/>
                <a:gd name="connsiteY7" fmla="*/ 163563 h 304444"/>
                <a:gd name="connsiteX8" fmla="*/ 13352 w 176062"/>
                <a:gd name="connsiteY8" fmla="*/ 171537 h 304444"/>
                <a:gd name="connsiteX9" fmla="*/ 18668 w 176062"/>
                <a:gd name="connsiteY9" fmla="*/ 187486 h 304444"/>
                <a:gd name="connsiteX10" fmla="*/ 21326 w 176062"/>
                <a:gd name="connsiteY10" fmla="*/ 195460 h 304444"/>
                <a:gd name="connsiteX11" fmla="*/ 26643 w 176062"/>
                <a:gd name="connsiteY11" fmla="*/ 203435 h 304444"/>
                <a:gd name="connsiteX12" fmla="*/ 29301 w 176062"/>
                <a:gd name="connsiteY12" fmla="*/ 211409 h 304444"/>
                <a:gd name="connsiteX13" fmla="*/ 34617 w 176062"/>
                <a:gd name="connsiteY13" fmla="*/ 222042 h 304444"/>
                <a:gd name="connsiteX14" fmla="*/ 37275 w 176062"/>
                <a:gd name="connsiteY14" fmla="*/ 232674 h 304444"/>
                <a:gd name="connsiteX15" fmla="*/ 39933 w 176062"/>
                <a:gd name="connsiteY15" fmla="*/ 240649 h 304444"/>
                <a:gd name="connsiteX16" fmla="*/ 45250 w 176062"/>
                <a:gd name="connsiteY16" fmla="*/ 261914 h 304444"/>
                <a:gd name="connsiteX17" fmla="*/ 55882 w 176062"/>
                <a:gd name="connsiteY17" fmla="*/ 275205 h 304444"/>
                <a:gd name="connsiteX18" fmla="*/ 69173 w 176062"/>
                <a:gd name="connsiteY18" fmla="*/ 293812 h 304444"/>
                <a:gd name="connsiteX19" fmla="*/ 74489 w 176062"/>
                <a:gd name="connsiteY19" fmla="*/ 301786 h 304444"/>
                <a:gd name="connsiteX20" fmla="*/ 82464 w 176062"/>
                <a:gd name="connsiteY20" fmla="*/ 304444 h 304444"/>
                <a:gd name="connsiteX21" fmla="*/ 109045 w 176062"/>
                <a:gd name="connsiteY21" fmla="*/ 301786 h 304444"/>
                <a:gd name="connsiteX22" fmla="*/ 122336 w 176062"/>
                <a:gd name="connsiteY22" fmla="*/ 288495 h 304444"/>
                <a:gd name="connsiteX23" fmla="*/ 132968 w 176062"/>
                <a:gd name="connsiteY23" fmla="*/ 272546 h 304444"/>
                <a:gd name="connsiteX24" fmla="*/ 138284 w 176062"/>
                <a:gd name="connsiteY24" fmla="*/ 264572 h 304444"/>
                <a:gd name="connsiteX25" fmla="*/ 143601 w 176062"/>
                <a:gd name="connsiteY25" fmla="*/ 253939 h 304444"/>
                <a:gd name="connsiteX26" fmla="*/ 151575 w 176062"/>
                <a:gd name="connsiteY26" fmla="*/ 232674 h 304444"/>
                <a:gd name="connsiteX27" fmla="*/ 162208 w 176062"/>
                <a:gd name="connsiteY27" fmla="*/ 216725 h 304444"/>
                <a:gd name="connsiteX28" fmla="*/ 164866 w 176062"/>
                <a:gd name="connsiteY28" fmla="*/ 203435 h 304444"/>
                <a:gd name="connsiteX29" fmla="*/ 167524 w 176062"/>
                <a:gd name="connsiteY29" fmla="*/ 195460 h 304444"/>
                <a:gd name="connsiteX30" fmla="*/ 172840 w 176062"/>
                <a:gd name="connsiteY30" fmla="*/ 174195 h 304444"/>
                <a:gd name="connsiteX31" fmla="*/ 170182 w 176062"/>
                <a:gd name="connsiteY31" fmla="*/ 67870 h 304444"/>
                <a:gd name="connsiteX32" fmla="*/ 164866 w 176062"/>
                <a:gd name="connsiteY32" fmla="*/ 51921 h 304444"/>
                <a:gd name="connsiteX33" fmla="*/ 154233 w 176062"/>
                <a:gd name="connsiteY33" fmla="*/ 38630 h 304444"/>
                <a:gd name="connsiteX34" fmla="*/ 148917 w 176062"/>
                <a:gd name="connsiteY34" fmla="*/ 30656 h 304444"/>
                <a:gd name="connsiteX35" fmla="*/ 130310 w 176062"/>
                <a:gd name="connsiteY35" fmla="*/ 14707 h 304444"/>
                <a:gd name="connsiteX36" fmla="*/ 124994 w 176062"/>
                <a:gd name="connsiteY36" fmla="*/ 6732 h 304444"/>
                <a:gd name="connsiteX37" fmla="*/ 101070 w 176062"/>
                <a:gd name="connsiteY37" fmla="*/ 1416 h 304444"/>
                <a:gd name="connsiteX38" fmla="*/ 42591 w 176062"/>
                <a:gd name="connsiteY38" fmla="*/ 1416 h 30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062" h="304444">
                  <a:moveTo>
                    <a:pt x="42591" y="1416"/>
                  </a:moveTo>
                  <a:cubicBezTo>
                    <a:pt x="30187" y="1859"/>
                    <a:pt x="31689" y="2182"/>
                    <a:pt x="26643" y="4074"/>
                  </a:cubicBezTo>
                  <a:cubicBezTo>
                    <a:pt x="24296" y="4954"/>
                    <a:pt x="23283" y="7825"/>
                    <a:pt x="21326" y="9391"/>
                  </a:cubicBezTo>
                  <a:cubicBezTo>
                    <a:pt x="18832" y="11387"/>
                    <a:pt x="16010" y="12935"/>
                    <a:pt x="13352" y="14707"/>
                  </a:cubicBezTo>
                  <a:cubicBezTo>
                    <a:pt x="11580" y="17365"/>
                    <a:pt x="9333" y="19762"/>
                    <a:pt x="8036" y="22681"/>
                  </a:cubicBezTo>
                  <a:cubicBezTo>
                    <a:pt x="5760" y="27802"/>
                    <a:pt x="2719" y="38630"/>
                    <a:pt x="2719" y="38630"/>
                  </a:cubicBezTo>
                  <a:cubicBezTo>
                    <a:pt x="-183" y="87972"/>
                    <a:pt x="-1565" y="82912"/>
                    <a:pt x="2719" y="134323"/>
                  </a:cubicBezTo>
                  <a:cubicBezTo>
                    <a:pt x="3554" y="144345"/>
                    <a:pt x="7572" y="154198"/>
                    <a:pt x="10694" y="163563"/>
                  </a:cubicBezTo>
                  <a:lnTo>
                    <a:pt x="13352" y="171537"/>
                  </a:lnTo>
                  <a:lnTo>
                    <a:pt x="18668" y="187486"/>
                  </a:lnTo>
                  <a:cubicBezTo>
                    <a:pt x="19554" y="190144"/>
                    <a:pt x="19772" y="193129"/>
                    <a:pt x="21326" y="195460"/>
                  </a:cubicBezTo>
                  <a:lnTo>
                    <a:pt x="26643" y="203435"/>
                  </a:lnTo>
                  <a:cubicBezTo>
                    <a:pt x="27529" y="206093"/>
                    <a:pt x="28197" y="208834"/>
                    <a:pt x="29301" y="211409"/>
                  </a:cubicBezTo>
                  <a:cubicBezTo>
                    <a:pt x="30862" y="215051"/>
                    <a:pt x="33226" y="218332"/>
                    <a:pt x="34617" y="222042"/>
                  </a:cubicBezTo>
                  <a:cubicBezTo>
                    <a:pt x="35900" y="225462"/>
                    <a:pt x="36271" y="229161"/>
                    <a:pt x="37275" y="232674"/>
                  </a:cubicBezTo>
                  <a:cubicBezTo>
                    <a:pt x="38045" y="235368"/>
                    <a:pt x="39253" y="237931"/>
                    <a:pt x="39933" y="240649"/>
                  </a:cubicBezTo>
                  <a:cubicBezTo>
                    <a:pt x="41451" y="246721"/>
                    <a:pt x="42210" y="255834"/>
                    <a:pt x="45250" y="261914"/>
                  </a:cubicBezTo>
                  <a:cubicBezTo>
                    <a:pt x="48603" y="268619"/>
                    <a:pt x="50938" y="270260"/>
                    <a:pt x="55882" y="275205"/>
                  </a:cubicBezTo>
                  <a:cubicBezTo>
                    <a:pt x="62475" y="294985"/>
                    <a:pt x="52354" y="268584"/>
                    <a:pt x="69173" y="293812"/>
                  </a:cubicBezTo>
                  <a:cubicBezTo>
                    <a:pt x="70945" y="296470"/>
                    <a:pt x="71994" y="299790"/>
                    <a:pt x="74489" y="301786"/>
                  </a:cubicBezTo>
                  <a:cubicBezTo>
                    <a:pt x="76677" y="303536"/>
                    <a:pt x="79806" y="303558"/>
                    <a:pt x="82464" y="304444"/>
                  </a:cubicBezTo>
                  <a:cubicBezTo>
                    <a:pt x="91324" y="303558"/>
                    <a:pt x="100777" y="305093"/>
                    <a:pt x="109045" y="301786"/>
                  </a:cubicBezTo>
                  <a:cubicBezTo>
                    <a:pt x="114862" y="299459"/>
                    <a:pt x="118861" y="293708"/>
                    <a:pt x="122336" y="288495"/>
                  </a:cubicBezTo>
                  <a:lnTo>
                    <a:pt x="132968" y="272546"/>
                  </a:lnTo>
                  <a:cubicBezTo>
                    <a:pt x="134740" y="269888"/>
                    <a:pt x="136855" y="267429"/>
                    <a:pt x="138284" y="264572"/>
                  </a:cubicBezTo>
                  <a:lnTo>
                    <a:pt x="143601" y="253939"/>
                  </a:lnTo>
                  <a:cubicBezTo>
                    <a:pt x="146304" y="243126"/>
                    <a:pt x="145619" y="242601"/>
                    <a:pt x="151575" y="232674"/>
                  </a:cubicBezTo>
                  <a:cubicBezTo>
                    <a:pt x="154862" y="227195"/>
                    <a:pt x="162208" y="216725"/>
                    <a:pt x="162208" y="216725"/>
                  </a:cubicBezTo>
                  <a:cubicBezTo>
                    <a:pt x="163094" y="212295"/>
                    <a:pt x="163770" y="207818"/>
                    <a:pt x="164866" y="203435"/>
                  </a:cubicBezTo>
                  <a:cubicBezTo>
                    <a:pt x="165546" y="200717"/>
                    <a:pt x="166844" y="198178"/>
                    <a:pt x="167524" y="195460"/>
                  </a:cubicBezTo>
                  <a:lnTo>
                    <a:pt x="172840" y="174195"/>
                  </a:lnTo>
                  <a:cubicBezTo>
                    <a:pt x="177167" y="126594"/>
                    <a:pt x="177915" y="135538"/>
                    <a:pt x="170182" y="67870"/>
                  </a:cubicBezTo>
                  <a:cubicBezTo>
                    <a:pt x="169546" y="62302"/>
                    <a:pt x="167974" y="56584"/>
                    <a:pt x="164866" y="51921"/>
                  </a:cubicBezTo>
                  <a:cubicBezTo>
                    <a:pt x="148511" y="27386"/>
                    <a:pt x="169378" y="57560"/>
                    <a:pt x="154233" y="38630"/>
                  </a:cubicBezTo>
                  <a:cubicBezTo>
                    <a:pt x="152237" y="36136"/>
                    <a:pt x="150996" y="33081"/>
                    <a:pt x="148917" y="30656"/>
                  </a:cubicBezTo>
                  <a:cubicBezTo>
                    <a:pt x="140322" y="20629"/>
                    <a:pt x="139716" y="20978"/>
                    <a:pt x="130310" y="14707"/>
                  </a:cubicBezTo>
                  <a:cubicBezTo>
                    <a:pt x="128538" y="12049"/>
                    <a:pt x="127489" y="8728"/>
                    <a:pt x="124994" y="6732"/>
                  </a:cubicBezTo>
                  <a:cubicBezTo>
                    <a:pt x="121555" y="3981"/>
                    <a:pt x="101224" y="1437"/>
                    <a:pt x="101070" y="1416"/>
                  </a:cubicBezTo>
                  <a:cubicBezTo>
                    <a:pt x="78933" y="-1536"/>
                    <a:pt x="54995" y="973"/>
                    <a:pt x="42591" y="1416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2" name="Freeform 892"/>
            <p:cNvSpPr/>
            <p:nvPr/>
          </p:nvSpPr>
          <p:spPr>
            <a:xfrm>
              <a:off x="10081527" y="3947337"/>
              <a:ext cx="1489354" cy="1368942"/>
            </a:xfrm>
            <a:custGeom>
              <a:avLst/>
              <a:gdLst>
                <a:gd name="connsiteX0" fmla="*/ 796 w 1489354"/>
                <a:gd name="connsiteY0" fmla="*/ 154172 h 1368942"/>
                <a:gd name="connsiteX1" fmla="*/ 14087 w 1489354"/>
                <a:gd name="connsiteY1" fmla="*/ 954272 h 1368942"/>
                <a:gd name="connsiteX2" fmla="*/ 16745 w 1489354"/>
                <a:gd name="connsiteY2" fmla="*/ 962247 h 1368942"/>
                <a:gd name="connsiteX3" fmla="*/ 27378 w 1489354"/>
                <a:gd name="connsiteY3" fmla="*/ 980854 h 1368942"/>
                <a:gd name="connsiteX4" fmla="*/ 32694 w 1489354"/>
                <a:gd name="connsiteY4" fmla="*/ 999461 h 1368942"/>
                <a:gd name="connsiteX5" fmla="*/ 43326 w 1489354"/>
                <a:gd name="connsiteY5" fmla="*/ 1015410 h 1368942"/>
                <a:gd name="connsiteX6" fmla="*/ 56617 w 1489354"/>
                <a:gd name="connsiteY6" fmla="*/ 1039333 h 1368942"/>
                <a:gd name="connsiteX7" fmla="*/ 61933 w 1489354"/>
                <a:gd name="connsiteY7" fmla="*/ 1047307 h 1368942"/>
                <a:gd name="connsiteX8" fmla="*/ 64592 w 1489354"/>
                <a:gd name="connsiteY8" fmla="*/ 1055282 h 1368942"/>
                <a:gd name="connsiteX9" fmla="*/ 77882 w 1489354"/>
                <a:gd name="connsiteY9" fmla="*/ 1073889 h 1368942"/>
                <a:gd name="connsiteX10" fmla="*/ 83199 w 1489354"/>
                <a:gd name="connsiteY10" fmla="*/ 1081863 h 1368942"/>
                <a:gd name="connsiteX11" fmla="*/ 91173 w 1489354"/>
                <a:gd name="connsiteY11" fmla="*/ 1095154 h 1368942"/>
                <a:gd name="connsiteX12" fmla="*/ 99147 w 1489354"/>
                <a:gd name="connsiteY12" fmla="*/ 1100470 h 1368942"/>
                <a:gd name="connsiteX13" fmla="*/ 109780 w 1489354"/>
                <a:gd name="connsiteY13" fmla="*/ 1116419 h 1368942"/>
                <a:gd name="connsiteX14" fmla="*/ 117754 w 1489354"/>
                <a:gd name="connsiteY14" fmla="*/ 1135026 h 1368942"/>
                <a:gd name="connsiteX15" fmla="*/ 120413 w 1489354"/>
                <a:gd name="connsiteY15" fmla="*/ 1143000 h 1368942"/>
                <a:gd name="connsiteX16" fmla="*/ 131045 w 1489354"/>
                <a:gd name="connsiteY16" fmla="*/ 1158949 h 1368942"/>
                <a:gd name="connsiteX17" fmla="*/ 139020 w 1489354"/>
                <a:gd name="connsiteY17" fmla="*/ 1172240 h 1368942"/>
                <a:gd name="connsiteX18" fmla="*/ 149652 w 1489354"/>
                <a:gd name="connsiteY18" fmla="*/ 1193505 h 1368942"/>
                <a:gd name="connsiteX19" fmla="*/ 152310 w 1489354"/>
                <a:gd name="connsiteY19" fmla="*/ 1201479 h 1368942"/>
                <a:gd name="connsiteX20" fmla="*/ 157626 w 1489354"/>
                <a:gd name="connsiteY20" fmla="*/ 1206796 h 1368942"/>
                <a:gd name="connsiteX21" fmla="*/ 162943 w 1489354"/>
                <a:gd name="connsiteY21" fmla="*/ 1214770 h 1368942"/>
                <a:gd name="connsiteX22" fmla="*/ 181550 w 1489354"/>
                <a:gd name="connsiteY22" fmla="*/ 1244010 h 1368942"/>
                <a:gd name="connsiteX23" fmla="*/ 197499 w 1489354"/>
                <a:gd name="connsiteY23" fmla="*/ 1254642 h 1368942"/>
                <a:gd name="connsiteX24" fmla="*/ 200157 w 1489354"/>
                <a:gd name="connsiteY24" fmla="*/ 1262616 h 1368942"/>
                <a:gd name="connsiteX25" fmla="*/ 224080 w 1489354"/>
                <a:gd name="connsiteY25" fmla="*/ 1281223 h 1368942"/>
                <a:gd name="connsiteX26" fmla="*/ 232054 w 1489354"/>
                <a:gd name="connsiteY26" fmla="*/ 1286540 h 1368942"/>
                <a:gd name="connsiteX27" fmla="*/ 237371 w 1489354"/>
                <a:gd name="connsiteY27" fmla="*/ 1291856 h 1368942"/>
                <a:gd name="connsiteX28" fmla="*/ 245345 w 1489354"/>
                <a:gd name="connsiteY28" fmla="*/ 1294514 h 1368942"/>
                <a:gd name="connsiteX29" fmla="*/ 263952 w 1489354"/>
                <a:gd name="connsiteY29" fmla="*/ 1315779 h 1368942"/>
                <a:gd name="connsiteX30" fmla="*/ 269268 w 1489354"/>
                <a:gd name="connsiteY30" fmla="*/ 1321096 h 1368942"/>
                <a:gd name="connsiteX31" fmla="*/ 274585 w 1489354"/>
                <a:gd name="connsiteY31" fmla="*/ 1326412 h 1368942"/>
                <a:gd name="connsiteX32" fmla="*/ 285217 w 1489354"/>
                <a:gd name="connsiteY32" fmla="*/ 1339703 h 1368942"/>
                <a:gd name="connsiteX33" fmla="*/ 293192 w 1489354"/>
                <a:gd name="connsiteY33" fmla="*/ 1342361 h 1368942"/>
                <a:gd name="connsiteX34" fmla="*/ 375594 w 1489354"/>
                <a:gd name="connsiteY34" fmla="*/ 1350335 h 1368942"/>
                <a:gd name="connsiteX35" fmla="*/ 388885 w 1489354"/>
                <a:gd name="connsiteY35" fmla="*/ 1355651 h 1368942"/>
                <a:gd name="connsiteX36" fmla="*/ 420782 w 1489354"/>
                <a:gd name="connsiteY36" fmla="*/ 1360968 h 1368942"/>
                <a:gd name="connsiteX37" fmla="*/ 463313 w 1489354"/>
                <a:gd name="connsiteY37" fmla="*/ 1368942 h 1368942"/>
                <a:gd name="connsiteX38" fmla="*/ 527108 w 1489354"/>
                <a:gd name="connsiteY38" fmla="*/ 1366284 h 1368942"/>
                <a:gd name="connsiteX39" fmla="*/ 540399 w 1489354"/>
                <a:gd name="connsiteY39" fmla="*/ 1363626 h 1368942"/>
                <a:gd name="connsiteX40" fmla="*/ 556347 w 1489354"/>
                <a:gd name="connsiteY40" fmla="*/ 1360968 h 1368942"/>
                <a:gd name="connsiteX41" fmla="*/ 566980 w 1489354"/>
                <a:gd name="connsiteY41" fmla="*/ 1358310 h 1368942"/>
                <a:gd name="connsiteX42" fmla="*/ 574954 w 1489354"/>
                <a:gd name="connsiteY42" fmla="*/ 1355651 h 1368942"/>
                <a:gd name="connsiteX43" fmla="*/ 734443 w 1489354"/>
                <a:gd name="connsiteY43" fmla="*/ 1352993 h 1368942"/>
                <a:gd name="connsiteX44" fmla="*/ 750392 w 1489354"/>
                <a:gd name="connsiteY44" fmla="*/ 1345019 h 1368942"/>
                <a:gd name="connsiteX45" fmla="*/ 761024 w 1489354"/>
                <a:gd name="connsiteY45" fmla="*/ 1321096 h 1368942"/>
                <a:gd name="connsiteX46" fmla="*/ 766340 w 1489354"/>
                <a:gd name="connsiteY46" fmla="*/ 1302489 h 1368942"/>
                <a:gd name="connsiteX47" fmla="*/ 774315 w 1489354"/>
                <a:gd name="connsiteY47" fmla="*/ 1281223 h 1368942"/>
                <a:gd name="connsiteX48" fmla="*/ 779631 w 1489354"/>
                <a:gd name="connsiteY48" fmla="*/ 1265275 h 1368942"/>
                <a:gd name="connsiteX49" fmla="*/ 782289 w 1489354"/>
                <a:gd name="connsiteY49" fmla="*/ 1257300 h 1368942"/>
                <a:gd name="connsiteX50" fmla="*/ 787606 w 1489354"/>
                <a:gd name="connsiteY50" fmla="*/ 1251984 h 1368942"/>
                <a:gd name="connsiteX51" fmla="*/ 795580 w 1489354"/>
                <a:gd name="connsiteY51" fmla="*/ 1225403 h 1368942"/>
                <a:gd name="connsiteX52" fmla="*/ 800896 w 1489354"/>
                <a:gd name="connsiteY52" fmla="*/ 1220086 h 1368942"/>
                <a:gd name="connsiteX53" fmla="*/ 806213 w 1489354"/>
                <a:gd name="connsiteY53" fmla="*/ 1174898 h 1368942"/>
                <a:gd name="connsiteX54" fmla="*/ 811529 w 1489354"/>
                <a:gd name="connsiteY54" fmla="*/ 1158949 h 1368942"/>
                <a:gd name="connsiteX55" fmla="*/ 822161 w 1489354"/>
                <a:gd name="connsiteY55" fmla="*/ 1145658 h 1368942"/>
                <a:gd name="connsiteX56" fmla="*/ 824820 w 1489354"/>
                <a:gd name="connsiteY56" fmla="*/ 1137684 h 1368942"/>
                <a:gd name="connsiteX57" fmla="*/ 832794 w 1489354"/>
                <a:gd name="connsiteY57" fmla="*/ 1132368 h 1368942"/>
                <a:gd name="connsiteX58" fmla="*/ 838110 w 1489354"/>
                <a:gd name="connsiteY58" fmla="*/ 1127051 h 1368942"/>
                <a:gd name="connsiteX59" fmla="*/ 854059 w 1489354"/>
                <a:gd name="connsiteY59" fmla="*/ 1108444 h 1368942"/>
                <a:gd name="connsiteX60" fmla="*/ 862033 w 1489354"/>
                <a:gd name="connsiteY60" fmla="*/ 1100470 h 1368942"/>
                <a:gd name="connsiteX61" fmla="*/ 867350 w 1489354"/>
                <a:gd name="connsiteY61" fmla="*/ 1095154 h 1368942"/>
                <a:gd name="connsiteX62" fmla="*/ 880640 w 1489354"/>
                <a:gd name="connsiteY62" fmla="*/ 1081863 h 1368942"/>
                <a:gd name="connsiteX63" fmla="*/ 891273 w 1489354"/>
                <a:gd name="connsiteY63" fmla="*/ 1071230 h 1368942"/>
                <a:gd name="connsiteX64" fmla="*/ 893931 w 1489354"/>
                <a:gd name="connsiteY64" fmla="*/ 1063256 h 1368942"/>
                <a:gd name="connsiteX65" fmla="*/ 901906 w 1489354"/>
                <a:gd name="connsiteY65" fmla="*/ 1057940 h 1368942"/>
                <a:gd name="connsiteX66" fmla="*/ 923171 w 1489354"/>
                <a:gd name="connsiteY66" fmla="*/ 1047307 h 1368942"/>
                <a:gd name="connsiteX67" fmla="*/ 931145 w 1489354"/>
                <a:gd name="connsiteY67" fmla="*/ 1044649 h 1368942"/>
                <a:gd name="connsiteX68" fmla="*/ 939120 w 1489354"/>
                <a:gd name="connsiteY68" fmla="*/ 1041991 h 1368942"/>
                <a:gd name="connsiteX69" fmla="*/ 955068 w 1489354"/>
                <a:gd name="connsiteY69" fmla="*/ 1028700 h 1368942"/>
                <a:gd name="connsiteX70" fmla="*/ 960385 w 1489354"/>
                <a:gd name="connsiteY70" fmla="*/ 1023384 h 1368942"/>
                <a:gd name="connsiteX71" fmla="*/ 968359 w 1489354"/>
                <a:gd name="connsiteY71" fmla="*/ 1020726 h 1368942"/>
                <a:gd name="connsiteX72" fmla="*/ 981650 w 1489354"/>
                <a:gd name="connsiteY72" fmla="*/ 1010093 h 1368942"/>
                <a:gd name="connsiteX73" fmla="*/ 989624 w 1489354"/>
                <a:gd name="connsiteY73" fmla="*/ 1004777 h 1368942"/>
                <a:gd name="connsiteX74" fmla="*/ 1026838 w 1489354"/>
                <a:gd name="connsiteY74" fmla="*/ 988828 h 1368942"/>
                <a:gd name="connsiteX75" fmla="*/ 1048103 w 1489354"/>
                <a:gd name="connsiteY75" fmla="*/ 983512 h 1368942"/>
                <a:gd name="connsiteX76" fmla="*/ 1064052 w 1489354"/>
                <a:gd name="connsiteY76" fmla="*/ 978196 h 1368942"/>
                <a:gd name="connsiteX77" fmla="*/ 1082659 w 1489354"/>
                <a:gd name="connsiteY77" fmla="*/ 967563 h 1368942"/>
                <a:gd name="connsiteX78" fmla="*/ 1095950 w 1489354"/>
                <a:gd name="connsiteY78" fmla="*/ 959589 h 1368942"/>
                <a:gd name="connsiteX79" fmla="*/ 1101266 w 1489354"/>
                <a:gd name="connsiteY79" fmla="*/ 954272 h 1368942"/>
                <a:gd name="connsiteX80" fmla="*/ 1109240 w 1489354"/>
                <a:gd name="connsiteY80" fmla="*/ 951614 h 1368942"/>
                <a:gd name="connsiteX81" fmla="*/ 1117215 w 1489354"/>
                <a:gd name="connsiteY81" fmla="*/ 946298 h 1368942"/>
                <a:gd name="connsiteX82" fmla="*/ 1125189 w 1489354"/>
                <a:gd name="connsiteY82" fmla="*/ 943640 h 1368942"/>
                <a:gd name="connsiteX83" fmla="*/ 1159745 w 1489354"/>
                <a:gd name="connsiteY83" fmla="*/ 935665 h 1368942"/>
                <a:gd name="connsiteX84" fmla="*/ 1183668 w 1489354"/>
                <a:gd name="connsiteY84" fmla="*/ 933007 h 1368942"/>
                <a:gd name="connsiteX85" fmla="*/ 1199617 w 1489354"/>
                <a:gd name="connsiteY85" fmla="*/ 930349 h 1368942"/>
                <a:gd name="connsiteX86" fmla="*/ 1218224 w 1489354"/>
                <a:gd name="connsiteY86" fmla="*/ 927691 h 1368942"/>
                <a:gd name="connsiteX87" fmla="*/ 1231515 w 1489354"/>
                <a:gd name="connsiteY87" fmla="*/ 925033 h 1368942"/>
                <a:gd name="connsiteX88" fmla="*/ 1268729 w 1489354"/>
                <a:gd name="connsiteY88" fmla="*/ 922375 h 1368942"/>
                <a:gd name="connsiteX89" fmla="*/ 1316575 w 1489354"/>
                <a:gd name="connsiteY89" fmla="*/ 914400 h 1368942"/>
                <a:gd name="connsiteX90" fmla="*/ 1433533 w 1489354"/>
                <a:gd name="connsiteY90" fmla="*/ 914400 h 1368942"/>
                <a:gd name="connsiteX91" fmla="*/ 1470747 w 1489354"/>
                <a:gd name="connsiteY91" fmla="*/ 911742 h 1368942"/>
                <a:gd name="connsiteX92" fmla="*/ 1484038 w 1489354"/>
                <a:gd name="connsiteY92" fmla="*/ 895793 h 1368942"/>
                <a:gd name="connsiteX93" fmla="*/ 1486696 w 1489354"/>
                <a:gd name="connsiteY93" fmla="*/ 887819 h 1368942"/>
                <a:gd name="connsiteX94" fmla="*/ 1489354 w 1489354"/>
                <a:gd name="connsiteY94" fmla="*/ 863896 h 1368942"/>
                <a:gd name="connsiteX95" fmla="*/ 1484038 w 1489354"/>
                <a:gd name="connsiteY95" fmla="*/ 826682 h 1368942"/>
                <a:gd name="connsiteX96" fmla="*/ 1473406 w 1489354"/>
                <a:gd name="connsiteY96" fmla="*/ 808075 h 1368942"/>
                <a:gd name="connsiteX97" fmla="*/ 1462773 w 1489354"/>
                <a:gd name="connsiteY97" fmla="*/ 789468 h 1368942"/>
                <a:gd name="connsiteX98" fmla="*/ 1449482 w 1489354"/>
                <a:gd name="connsiteY98" fmla="*/ 757570 h 1368942"/>
                <a:gd name="connsiteX99" fmla="*/ 1430875 w 1489354"/>
                <a:gd name="connsiteY99" fmla="*/ 725672 h 1368942"/>
                <a:gd name="connsiteX100" fmla="*/ 1422901 w 1489354"/>
                <a:gd name="connsiteY100" fmla="*/ 715040 h 1368942"/>
                <a:gd name="connsiteX101" fmla="*/ 1417585 w 1489354"/>
                <a:gd name="connsiteY101" fmla="*/ 704407 h 1368942"/>
                <a:gd name="connsiteX102" fmla="*/ 1383029 w 1489354"/>
                <a:gd name="connsiteY102" fmla="*/ 661877 h 1368942"/>
                <a:gd name="connsiteX103" fmla="*/ 1351131 w 1489354"/>
                <a:gd name="connsiteY103" fmla="*/ 598082 h 1368942"/>
                <a:gd name="connsiteX104" fmla="*/ 1345815 w 1489354"/>
                <a:gd name="connsiteY104" fmla="*/ 584791 h 1368942"/>
                <a:gd name="connsiteX105" fmla="*/ 1348473 w 1489354"/>
                <a:gd name="connsiteY105" fmla="*/ 443910 h 1368942"/>
                <a:gd name="connsiteX106" fmla="*/ 1353789 w 1489354"/>
                <a:gd name="connsiteY106" fmla="*/ 377456 h 1368942"/>
                <a:gd name="connsiteX107" fmla="*/ 1351131 w 1489354"/>
                <a:gd name="connsiteY107" fmla="*/ 318977 h 1368942"/>
                <a:gd name="connsiteX108" fmla="*/ 1348473 w 1489354"/>
                <a:gd name="connsiteY108" fmla="*/ 305686 h 1368942"/>
                <a:gd name="connsiteX109" fmla="*/ 1343157 w 1489354"/>
                <a:gd name="connsiteY109" fmla="*/ 273789 h 1368942"/>
                <a:gd name="connsiteX110" fmla="*/ 1340499 w 1489354"/>
                <a:gd name="connsiteY110" fmla="*/ 249865 h 1368942"/>
                <a:gd name="connsiteX111" fmla="*/ 1327208 w 1489354"/>
                <a:gd name="connsiteY111" fmla="*/ 215310 h 1368942"/>
                <a:gd name="connsiteX112" fmla="*/ 1295310 w 1489354"/>
                <a:gd name="connsiteY112" fmla="*/ 122275 h 1368942"/>
                <a:gd name="connsiteX113" fmla="*/ 1289994 w 1489354"/>
                <a:gd name="connsiteY113" fmla="*/ 111642 h 1368942"/>
                <a:gd name="connsiteX114" fmla="*/ 1284678 w 1489354"/>
                <a:gd name="connsiteY114" fmla="*/ 98351 h 1368942"/>
                <a:gd name="connsiteX115" fmla="*/ 1228857 w 1489354"/>
                <a:gd name="connsiteY115" fmla="*/ 34556 h 1368942"/>
                <a:gd name="connsiteX116" fmla="*/ 1207592 w 1489354"/>
                <a:gd name="connsiteY116" fmla="*/ 15949 h 1368942"/>
                <a:gd name="connsiteX117" fmla="*/ 1194301 w 1489354"/>
                <a:gd name="connsiteY117" fmla="*/ 10633 h 1368942"/>
                <a:gd name="connsiteX118" fmla="*/ 1135822 w 1489354"/>
                <a:gd name="connsiteY118" fmla="*/ 0 h 1368942"/>
                <a:gd name="connsiteX119" fmla="*/ 822161 w 1489354"/>
                <a:gd name="connsiteY119" fmla="*/ 2658 h 1368942"/>
                <a:gd name="connsiteX120" fmla="*/ 718494 w 1489354"/>
                <a:gd name="connsiteY120" fmla="*/ 23923 h 1368942"/>
                <a:gd name="connsiteX121" fmla="*/ 697229 w 1489354"/>
                <a:gd name="connsiteY121" fmla="*/ 29240 h 1368942"/>
                <a:gd name="connsiteX122" fmla="*/ 673306 w 1489354"/>
                <a:gd name="connsiteY122" fmla="*/ 37214 h 1368942"/>
                <a:gd name="connsiteX123" fmla="*/ 620143 w 1489354"/>
                <a:gd name="connsiteY123" fmla="*/ 47847 h 1368942"/>
                <a:gd name="connsiteX124" fmla="*/ 593561 w 1489354"/>
                <a:gd name="connsiteY124" fmla="*/ 58479 h 1368942"/>
                <a:gd name="connsiteX125" fmla="*/ 564322 w 1489354"/>
                <a:gd name="connsiteY125" fmla="*/ 63796 h 1368942"/>
                <a:gd name="connsiteX126" fmla="*/ 500526 w 1489354"/>
                <a:gd name="connsiteY126" fmla="*/ 82403 h 1368942"/>
                <a:gd name="connsiteX127" fmla="*/ 468629 w 1489354"/>
                <a:gd name="connsiteY127" fmla="*/ 90377 h 1368942"/>
                <a:gd name="connsiteX128" fmla="*/ 388885 w 1489354"/>
                <a:gd name="connsiteY128" fmla="*/ 116958 h 1368942"/>
                <a:gd name="connsiteX129" fmla="*/ 356987 w 1489354"/>
                <a:gd name="connsiteY129" fmla="*/ 124933 h 1368942"/>
                <a:gd name="connsiteX130" fmla="*/ 322431 w 1489354"/>
                <a:gd name="connsiteY130" fmla="*/ 135565 h 1368942"/>
                <a:gd name="connsiteX131" fmla="*/ 290533 w 1489354"/>
                <a:gd name="connsiteY131" fmla="*/ 140882 h 1368942"/>
                <a:gd name="connsiteX132" fmla="*/ 173575 w 1489354"/>
                <a:gd name="connsiteY132" fmla="*/ 167463 h 1368942"/>
                <a:gd name="connsiteX133" fmla="*/ 149652 w 1489354"/>
                <a:gd name="connsiteY133" fmla="*/ 170121 h 1368942"/>
                <a:gd name="connsiteX134" fmla="*/ 117754 w 1489354"/>
                <a:gd name="connsiteY134" fmla="*/ 175437 h 1368942"/>
                <a:gd name="connsiteX135" fmla="*/ 80540 w 1489354"/>
                <a:gd name="connsiteY135" fmla="*/ 172779 h 1368942"/>
                <a:gd name="connsiteX136" fmla="*/ 72566 w 1489354"/>
                <a:gd name="connsiteY136" fmla="*/ 170121 h 1368942"/>
                <a:gd name="connsiteX137" fmla="*/ 59275 w 1489354"/>
                <a:gd name="connsiteY137" fmla="*/ 167463 h 1368942"/>
                <a:gd name="connsiteX138" fmla="*/ 38010 w 1489354"/>
                <a:gd name="connsiteY138" fmla="*/ 162147 h 1368942"/>
                <a:gd name="connsiteX139" fmla="*/ 796 w 1489354"/>
                <a:gd name="connsiteY139" fmla="*/ 154172 h 136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489354" h="1368942">
                  <a:moveTo>
                    <a:pt x="796" y="154172"/>
                  </a:moveTo>
                  <a:cubicBezTo>
                    <a:pt x="-3191" y="286193"/>
                    <a:pt x="8823" y="687587"/>
                    <a:pt x="14087" y="954272"/>
                  </a:cubicBezTo>
                  <a:cubicBezTo>
                    <a:pt x="14142" y="957074"/>
                    <a:pt x="15761" y="959623"/>
                    <a:pt x="16745" y="962247"/>
                  </a:cubicBezTo>
                  <a:cubicBezTo>
                    <a:pt x="22367" y="977239"/>
                    <a:pt x="19016" y="972492"/>
                    <a:pt x="27378" y="980854"/>
                  </a:cubicBezTo>
                  <a:cubicBezTo>
                    <a:pt x="28003" y="983356"/>
                    <a:pt x="30961" y="996342"/>
                    <a:pt x="32694" y="999461"/>
                  </a:cubicBezTo>
                  <a:cubicBezTo>
                    <a:pt x="35797" y="1005046"/>
                    <a:pt x="41305" y="1009349"/>
                    <a:pt x="43326" y="1015410"/>
                  </a:cubicBezTo>
                  <a:cubicBezTo>
                    <a:pt x="48006" y="1029445"/>
                    <a:pt x="44431" y="1021053"/>
                    <a:pt x="56617" y="1039333"/>
                  </a:cubicBezTo>
                  <a:cubicBezTo>
                    <a:pt x="58389" y="1041991"/>
                    <a:pt x="60923" y="1044276"/>
                    <a:pt x="61933" y="1047307"/>
                  </a:cubicBezTo>
                  <a:cubicBezTo>
                    <a:pt x="62819" y="1049965"/>
                    <a:pt x="63339" y="1052776"/>
                    <a:pt x="64592" y="1055282"/>
                  </a:cubicBezTo>
                  <a:cubicBezTo>
                    <a:pt x="66679" y="1059455"/>
                    <a:pt x="75878" y="1071083"/>
                    <a:pt x="77882" y="1073889"/>
                  </a:cubicBezTo>
                  <a:cubicBezTo>
                    <a:pt x="79739" y="1076489"/>
                    <a:pt x="81506" y="1079154"/>
                    <a:pt x="83199" y="1081863"/>
                  </a:cubicBezTo>
                  <a:cubicBezTo>
                    <a:pt x="85937" y="1086244"/>
                    <a:pt x="87811" y="1091231"/>
                    <a:pt x="91173" y="1095154"/>
                  </a:cubicBezTo>
                  <a:cubicBezTo>
                    <a:pt x="93252" y="1097580"/>
                    <a:pt x="96489" y="1098698"/>
                    <a:pt x="99147" y="1100470"/>
                  </a:cubicBezTo>
                  <a:cubicBezTo>
                    <a:pt x="102691" y="1105786"/>
                    <a:pt x="107759" y="1110357"/>
                    <a:pt x="109780" y="1116419"/>
                  </a:cubicBezTo>
                  <a:cubicBezTo>
                    <a:pt x="116010" y="1135110"/>
                    <a:pt x="107905" y="1112047"/>
                    <a:pt x="117754" y="1135026"/>
                  </a:cubicBezTo>
                  <a:cubicBezTo>
                    <a:pt x="118858" y="1137601"/>
                    <a:pt x="119052" y="1140551"/>
                    <a:pt x="120413" y="1143000"/>
                  </a:cubicBezTo>
                  <a:cubicBezTo>
                    <a:pt x="123516" y="1148585"/>
                    <a:pt x="129025" y="1152888"/>
                    <a:pt x="131045" y="1158949"/>
                  </a:cubicBezTo>
                  <a:cubicBezTo>
                    <a:pt x="134496" y="1169301"/>
                    <a:pt x="131722" y="1164942"/>
                    <a:pt x="139020" y="1172240"/>
                  </a:cubicBezTo>
                  <a:cubicBezTo>
                    <a:pt x="145014" y="1190221"/>
                    <a:pt x="137098" y="1168396"/>
                    <a:pt x="149652" y="1193505"/>
                  </a:cubicBezTo>
                  <a:cubicBezTo>
                    <a:pt x="150905" y="1196011"/>
                    <a:pt x="150869" y="1199076"/>
                    <a:pt x="152310" y="1201479"/>
                  </a:cubicBezTo>
                  <a:cubicBezTo>
                    <a:pt x="153599" y="1203628"/>
                    <a:pt x="156060" y="1204839"/>
                    <a:pt x="157626" y="1206796"/>
                  </a:cubicBezTo>
                  <a:cubicBezTo>
                    <a:pt x="159622" y="1209291"/>
                    <a:pt x="161171" y="1212112"/>
                    <a:pt x="162943" y="1214770"/>
                  </a:cubicBezTo>
                  <a:cubicBezTo>
                    <a:pt x="168036" y="1230049"/>
                    <a:pt x="166761" y="1234151"/>
                    <a:pt x="181550" y="1244010"/>
                  </a:cubicBezTo>
                  <a:lnTo>
                    <a:pt x="197499" y="1254642"/>
                  </a:lnTo>
                  <a:cubicBezTo>
                    <a:pt x="198385" y="1257300"/>
                    <a:pt x="198476" y="1260375"/>
                    <a:pt x="200157" y="1262616"/>
                  </a:cubicBezTo>
                  <a:cubicBezTo>
                    <a:pt x="211618" y="1277898"/>
                    <a:pt x="210772" y="1273618"/>
                    <a:pt x="224080" y="1281223"/>
                  </a:cubicBezTo>
                  <a:cubicBezTo>
                    <a:pt x="226854" y="1282808"/>
                    <a:pt x="229559" y="1284544"/>
                    <a:pt x="232054" y="1286540"/>
                  </a:cubicBezTo>
                  <a:cubicBezTo>
                    <a:pt x="234011" y="1288106"/>
                    <a:pt x="235222" y="1290567"/>
                    <a:pt x="237371" y="1291856"/>
                  </a:cubicBezTo>
                  <a:cubicBezTo>
                    <a:pt x="239774" y="1293297"/>
                    <a:pt x="242687" y="1293628"/>
                    <a:pt x="245345" y="1294514"/>
                  </a:cubicBezTo>
                  <a:cubicBezTo>
                    <a:pt x="254137" y="1307704"/>
                    <a:pt x="248400" y="1300227"/>
                    <a:pt x="263952" y="1315779"/>
                  </a:cubicBezTo>
                  <a:lnTo>
                    <a:pt x="269268" y="1321096"/>
                  </a:lnTo>
                  <a:cubicBezTo>
                    <a:pt x="271040" y="1322868"/>
                    <a:pt x="273195" y="1324327"/>
                    <a:pt x="274585" y="1326412"/>
                  </a:cubicBezTo>
                  <a:cubicBezTo>
                    <a:pt x="276998" y="1330032"/>
                    <a:pt x="281010" y="1337179"/>
                    <a:pt x="285217" y="1339703"/>
                  </a:cubicBezTo>
                  <a:cubicBezTo>
                    <a:pt x="287620" y="1341145"/>
                    <a:pt x="290534" y="1341475"/>
                    <a:pt x="293192" y="1342361"/>
                  </a:cubicBezTo>
                  <a:cubicBezTo>
                    <a:pt x="322779" y="1362086"/>
                    <a:pt x="290533" y="1342603"/>
                    <a:pt x="375594" y="1350335"/>
                  </a:cubicBezTo>
                  <a:cubicBezTo>
                    <a:pt x="380346" y="1350767"/>
                    <a:pt x="384240" y="1354558"/>
                    <a:pt x="388885" y="1355651"/>
                  </a:cubicBezTo>
                  <a:cubicBezTo>
                    <a:pt x="399377" y="1358120"/>
                    <a:pt x="410325" y="1358354"/>
                    <a:pt x="420782" y="1360968"/>
                  </a:cubicBezTo>
                  <a:cubicBezTo>
                    <a:pt x="448978" y="1368017"/>
                    <a:pt x="434797" y="1365378"/>
                    <a:pt x="463313" y="1368942"/>
                  </a:cubicBezTo>
                  <a:cubicBezTo>
                    <a:pt x="484578" y="1368056"/>
                    <a:pt x="505875" y="1367748"/>
                    <a:pt x="527108" y="1366284"/>
                  </a:cubicBezTo>
                  <a:cubicBezTo>
                    <a:pt x="531615" y="1365973"/>
                    <a:pt x="535954" y="1364434"/>
                    <a:pt x="540399" y="1363626"/>
                  </a:cubicBezTo>
                  <a:cubicBezTo>
                    <a:pt x="545701" y="1362662"/>
                    <a:pt x="551062" y="1362025"/>
                    <a:pt x="556347" y="1360968"/>
                  </a:cubicBezTo>
                  <a:cubicBezTo>
                    <a:pt x="559929" y="1360252"/>
                    <a:pt x="563467" y="1359314"/>
                    <a:pt x="566980" y="1358310"/>
                  </a:cubicBezTo>
                  <a:cubicBezTo>
                    <a:pt x="569674" y="1357540"/>
                    <a:pt x="572154" y="1355740"/>
                    <a:pt x="574954" y="1355651"/>
                  </a:cubicBezTo>
                  <a:cubicBezTo>
                    <a:pt x="628098" y="1353964"/>
                    <a:pt x="681280" y="1353879"/>
                    <a:pt x="734443" y="1352993"/>
                  </a:cubicBezTo>
                  <a:cubicBezTo>
                    <a:pt x="740927" y="1350832"/>
                    <a:pt x="745240" y="1350171"/>
                    <a:pt x="750392" y="1345019"/>
                  </a:cubicBezTo>
                  <a:cubicBezTo>
                    <a:pt x="756709" y="1338702"/>
                    <a:pt x="758393" y="1328989"/>
                    <a:pt x="761024" y="1321096"/>
                  </a:cubicBezTo>
                  <a:cubicBezTo>
                    <a:pt x="763557" y="1313497"/>
                    <a:pt x="764671" y="1310831"/>
                    <a:pt x="766340" y="1302489"/>
                  </a:cubicBezTo>
                  <a:cubicBezTo>
                    <a:pt x="770178" y="1283301"/>
                    <a:pt x="764832" y="1290708"/>
                    <a:pt x="774315" y="1281223"/>
                  </a:cubicBezTo>
                  <a:lnTo>
                    <a:pt x="779631" y="1265275"/>
                  </a:lnTo>
                  <a:cubicBezTo>
                    <a:pt x="780517" y="1262617"/>
                    <a:pt x="780307" y="1259281"/>
                    <a:pt x="782289" y="1257300"/>
                  </a:cubicBezTo>
                  <a:lnTo>
                    <a:pt x="787606" y="1251984"/>
                  </a:lnTo>
                  <a:cubicBezTo>
                    <a:pt x="788811" y="1247165"/>
                    <a:pt x="793422" y="1227561"/>
                    <a:pt x="795580" y="1225403"/>
                  </a:cubicBezTo>
                  <a:lnTo>
                    <a:pt x="800896" y="1220086"/>
                  </a:lnTo>
                  <a:cubicBezTo>
                    <a:pt x="802645" y="1197345"/>
                    <a:pt x="801127" y="1191850"/>
                    <a:pt x="806213" y="1174898"/>
                  </a:cubicBezTo>
                  <a:cubicBezTo>
                    <a:pt x="807823" y="1169531"/>
                    <a:pt x="808421" y="1163612"/>
                    <a:pt x="811529" y="1158949"/>
                  </a:cubicBezTo>
                  <a:cubicBezTo>
                    <a:pt x="818235" y="1148890"/>
                    <a:pt x="814586" y="1153234"/>
                    <a:pt x="822161" y="1145658"/>
                  </a:cubicBezTo>
                  <a:cubicBezTo>
                    <a:pt x="823047" y="1143000"/>
                    <a:pt x="823070" y="1139872"/>
                    <a:pt x="824820" y="1137684"/>
                  </a:cubicBezTo>
                  <a:cubicBezTo>
                    <a:pt x="826816" y="1135190"/>
                    <a:pt x="830300" y="1134364"/>
                    <a:pt x="832794" y="1132368"/>
                  </a:cubicBezTo>
                  <a:cubicBezTo>
                    <a:pt x="834751" y="1130802"/>
                    <a:pt x="836544" y="1129008"/>
                    <a:pt x="838110" y="1127051"/>
                  </a:cubicBezTo>
                  <a:cubicBezTo>
                    <a:pt x="854297" y="1106816"/>
                    <a:pt x="828473" y="1134030"/>
                    <a:pt x="854059" y="1108444"/>
                  </a:cubicBezTo>
                  <a:lnTo>
                    <a:pt x="862033" y="1100470"/>
                  </a:lnTo>
                  <a:cubicBezTo>
                    <a:pt x="863805" y="1098698"/>
                    <a:pt x="865960" y="1097239"/>
                    <a:pt x="867350" y="1095154"/>
                  </a:cubicBezTo>
                  <a:cubicBezTo>
                    <a:pt x="877588" y="1079796"/>
                    <a:pt x="866858" y="1093676"/>
                    <a:pt x="880640" y="1081863"/>
                  </a:cubicBezTo>
                  <a:cubicBezTo>
                    <a:pt x="884446" y="1078601"/>
                    <a:pt x="891273" y="1071230"/>
                    <a:pt x="891273" y="1071230"/>
                  </a:cubicBezTo>
                  <a:cubicBezTo>
                    <a:pt x="892159" y="1068572"/>
                    <a:pt x="892181" y="1065444"/>
                    <a:pt x="893931" y="1063256"/>
                  </a:cubicBezTo>
                  <a:cubicBezTo>
                    <a:pt x="895927" y="1060761"/>
                    <a:pt x="899411" y="1059936"/>
                    <a:pt x="901906" y="1057940"/>
                  </a:cubicBezTo>
                  <a:cubicBezTo>
                    <a:pt x="915164" y="1047334"/>
                    <a:pt x="895946" y="1056382"/>
                    <a:pt x="923171" y="1047307"/>
                  </a:cubicBezTo>
                  <a:lnTo>
                    <a:pt x="931145" y="1044649"/>
                  </a:lnTo>
                  <a:lnTo>
                    <a:pt x="939120" y="1041991"/>
                  </a:lnTo>
                  <a:cubicBezTo>
                    <a:pt x="958050" y="1023058"/>
                    <a:pt x="936575" y="1043493"/>
                    <a:pt x="955068" y="1028700"/>
                  </a:cubicBezTo>
                  <a:cubicBezTo>
                    <a:pt x="957025" y="1027134"/>
                    <a:pt x="958236" y="1024673"/>
                    <a:pt x="960385" y="1023384"/>
                  </a:cubicBezTo>
                  <a:cubicBezTo>
                    <a:pt x="962788" y="1021943"/>
                    <a:pt x="965853" y="1021979"/>
                    <a:pt x="968359" y="1020726"/>
                  </a:cubicBezTo>
                  <a:cubicBezTo>
                    <a:pt x="979266" y="1015272"/>
                    <a:pt x="973409" y="1016686"/>
                    <a:pt x="981650" y="1010093"/>
                  </a:cubicBezTo>
                  <a:cubicBezTo>
                    <a:pt x="984144" y="1008097"/>
                    <a:pt x="986831" y="1006328"/>
                    <a:pt x="989624" y="1004777"/>
                  </a:cubicBezTo>
                  <a:cubicBezTo>
                    <a:pt x="1001730" y="998052"/>
                    <a:pt x="1013526" y="992988"/>
                    <a:pt x="1026838" y="988828"/>
                  </a:cubicBezTo>
                  <a:cubicBezTo>
                    <a:pt x="1033812" y="986649"/>
                    <a:pt x="1041078" y="985519"/>
                    <a:pt x="1048103" y="983512"/>
                  </a:cubicBezTo>
                  <a:cubicBezTo>
                    <a:pt x="1053491" y="981973"/>
                    <a:pt x="1064052" y="978196"/>
                    <a:pt x="1064052" y="978196"/>
                  </a:cubicBezTo>
                  <a:cubicBezTo>
                    <a:pt x="1089759" y="958915"/>
                    <a:pt x="1062366" y="977709"/>
                    <a:pt x="1082659" y="967563"/>
                  </a:cubicBezTo>
                  <a:cubicBezTo>
                    <a:pt x="1087280" y="965253"/>
                    <a:pt x="1091746" y="962592"/>
                    <a:pt x="1095950" y="959589"/>
                  </a:cubicBezTo>
                  <a:cubicBezTo>
                    <a:pt x="1097989" y="958132"/>
                    <a:pt x="1099117" y="955562"/>
                    <a:pt x="1101266" y="954272"/>
                  </a:cubicBezTo>
                  <a:cubicBezTo>
                    <a:pt x="1103668" y="952830"/>
                    <a:pt x="1106734" y="952867"/>
                    <a:pt x="1109240" y="951614"/>
                  </a:cubicBezTo>
                  <a:cubicBezTo>
                    <a:pt x="1112098" y="950185"/>
                    <a:pt x="1114357" y="947727"/>
                    <a:pt x="1117215" y="946298"/>
                  </a:cubicBezTo>
                  <a:cubicBezTo>
                    <a:pt x="1119721" y="945045"/>
                    <a:pt x="1122486" y="944377"/>
                    <a:pt x="1125189" y="943640"/>
                  </a:cubicBezTo>
                  <a:cubicBezTo>
                    <a:pt x="1131802" y="941836"/>
                    <a:pt x="1151060" y="936906"/>
                    <a:pt x="1159745" y="935665"/>
                  </a:cubicBezTo>
                  <a:cubicBezTo>
                    <a:pt x="1167688" y="934530"/>
                    <a:pt x="1175715" y="934067"/>
                    <a:pt x="1183668" y="933007"/>
                  </a:cubicBezTo>
                  <a:cubicBezTo>
                    <a:pt x="1189010" y="932295"/>
                    <a:pt x="1194290" y="931168"/>
                    <a:pt x="1199617" y="930349"/>
                  </a:cubicBezTo>
                  <a:cubicBezTo>
                    <a:pt x="1205809" y="929396"/>
                    <a:pt x="1212044" y="928721"/>
                    <a:pt x="1218224" y="927691"/>
                  </a:cubicBezTo>
                  <a:cubicBezTo>
                    <a:pt x="1222681" y="926948"/>
                    <a:pt x="1227022" y="925506"/>
                    <a:pt x="1231515" y="925033"/>
                  </a:cubicBezTo>
                  <a:cubicBezTo>
                    <a:pt x="1243883" y="923731"/>
                    <a:pt x="1256324" y="923261"/>
                    <a:pt x="1268729" y="922375"/>
                  </a:cubicBezTo>
                  <a:cubicBezTo>
                    <a:pt x="1294800" y="913684"/>
                    <a:pt x="1279093" y="917523"/>
                    <a:pt x="1316575" y="914400"/>
                  </a:cubicBezTo>
                  <a:cubicBezTo>
                    <a:pt x="1362736" y="902861"/>
                    <a:pt x="1312558" y="914400"/>
                    <a:pt x="1433533" y="914400"/>
                  </a:cubicBezTo>
                  <a:cubicBezTo>
                    <a:pt x="1445969" y="914400"/>
                    <a:pt x="1458342" y="912628"/>
                    <a:pt x="1470747" y="911742"/>
                  </a:cubicBezTo>
                  <a:cubicBezTo>
                    <a:pt x="1476220" y="906270"/>
                    <a:pt x="1479823" y="903169"/>
                    <a:pt x="1484038" y="895793"/>
                  </a:cubicBezTo>
                  <a:cubicBezTo>
                    <a:pt x="1485428" y="893360"/>
                    <a:pt x="1485810" y="890477"/>
                    <a:pt x="1486696" y="887819"/>
                  </a:cubicBezTo>
                  <a:cubicBezTo>
                    <a:pt x="1487582" y="879845"/>
                    <a:pt x="1489354" y="871919"/>
                    <a:pt x="1489354" y="863896"/>
                  </a:cubicBezTo>
                  <a:cubicBezTo>
                    <a:pt x="1489354" y="841402"/>
                    <a:pt x="1487616" y="842785"/>
                    <a:pt x="1484038" y="826682"/>
                  </a:cubicBezTo>
                  <a:cubicBezTo>
                    <a:pt x="1480325" y="809973"/>
                    <a:pt x="1485442" y="816099"/>
                    <a:pt x="1473406" y="808075"/>
                  </a:cubicBezTo>
                  <a:cubicBezTo>
                    <a:pt x="1465271" y="783676"/>
                    <a:pt x="1478870" y="821662"/>
                    <a:pt x="1462773" y="789468"/>
                  </a:cubicBezTo>
                  <a:cubicBezTo>
                    <a:pt x="1457622" y="779165"/>
                    <a:pt x="1455871" y="767154"/>
                    <a:pt x="1449482" y="757570"/>
                  </a:cubicBezTo>
                  <a:cubicBezTo>
                    <a:pt x="1412251" y="701721"/>
                    <a:pt x="1463385" y="779854"/>
                    <a:pt x="1430875" y="725672"/>
                  </a:cubicBezTo>
                  <a:cubicBezTo>
                    <a:pt x="1428596" y="721873"/>
                    <a:pt x="1425249" y="718797"/>
                    <a:pt x="1422901" y="715040"/>
                  </a:cubicBezTo>
                  <a:cubicBezTo>
                    <a:pt x="1420801" y="711680"/>
                    <a:pt x="1419783" y="707704"/>
                    <a:pt x="1417585" y="704407"/>
                  </a:cubicBezTo>
                  <a:cubicBezTo>
                    <a:pt x="1398691" y="676066"/>
                    <a:pt x="1404594" y="689323"/>
                    <a:pt x="1383029" y="661877"/>
                  </a:cubicBezTo>
                  <a:cubicBezTo>
                    <a:pt x="1368208" y="643014"/>
                    <a:pt x="1360136" y="619950"/>
                    <a:pt x="1351131" y="598082"/>
                  </a:cubicBezTo>
                  <a:cubicBezTo>
                    <a:pt x="1349314" y="593670"/>
                    <a:pt x="1345815" y="584791"/>
                    <a:pt x="1345815" y="584791"/>
                  </a:cubicBezTo>
                  <a:cubicBezTo>
                    <a:pt x="1336362" y="528068"/>
                    <a:pt x="1342488" y="571589"/>
                    <a:pt x="1348473" y="443910"/>
                  </a:cubicBezTo>
                  <a:cubicBezTo>
                    <a:pt x="1350550" y="399591"/>
                    <a:pt x="1349733" y="409906"/>
                    <a:pt x="1353789" y="377456"/>
                  </a:cubicBezTo>
                  <a:cubicBezTo>
                    <a:pt x="1352903" y="357963"/>
                    <a:pt x="1352572" y="338437"/>
                    <a:pt x="1351131" y="318977"/>
                  </a:cubicBezTo>
                  <a:cubicBezTo>
                    <a:pt x="1350797" y="314471"/>
                    <a:pt x="1349258" y="310135"/>
                    <a:pt x="1348473" y="305686"/>
                  </a:cubicBezTo>
                  <a:cubicBezTo>
                    <a:pt x="1346600" y="295071"/>
                    <a:pt x="1344347" y="284502"/>
                    <a:pt x="1343157" y="273789"/>
                  </a:cubicBezTo>
                  <a:cubicBezTo>
                    <a:pt x="1342271" y="265814"/>
                    <a:pt x="1342610" y="257606"/>
                    <a:pt x="1340499" y="249865"/>
                  </a:cubicBezTo>
                  <a:cubicBezTo>
                    <a:pt x="1337252" y="237959"/>
                    <a:pt x="1330690" y="227150"/>
                    <a:pt x="1327208" y="215310"/>
                  </a:cubicBezTo>
                  <a:cubicBezTo>
                    <a:pt x="1318030" y="184107"/>
                    <a:pt x="1309962" y="151583"/>
                    <a:pt x="1295310" y="122275"/>
                  </a:cubicBezTo>
                  <a:cubicBezTo>
                    <a:pt x="1293538" y="118731"/>
                    <a:pt x="1291603" y="115263"/>
                    <a:pt x="1289994" y="111642"/>
                  </a:cubicBezTo>
                  <a:cubicBezTo>
                    <a:pt x="1288056" y="107282"/>
                    <a:pt x="1287565" y="102150"/>
                    <a:pt x="1284678" y="98351"/>
                  </a:cubicBezTo>
                  <a:cubicBezTo>
                    <a:pt x="1279409" y="91418"/>
                    <a:pt x="1246631" y="50850"/>
                    <a:pt x="1228857" y="34556"/>
                  </a:cubicBezTo>
                  <a:cubicBezTo>
                    <a:pt x="1221914" y="28191"/>
                    <a:pt x="1215336" y="21310"/>
                    <a:pt x="1207592" y="15949"/>
                  </a:cubicBezTo>
                  <a:cubicBezTo>
                    <a:pt x="1203669" y="13233"/>
                    <a:pt x="1198862" y="12036"/>
                    <a:pt x="1194301" y="10633"/>
                  </a:cubicBezTo>
                  <a:cubicBezTo>
                    <a:pt x="1175121" y="4731"/>
                    <a:pt x="1155665" y="2480"/>
                    <a:pt x="1135822" y="0"/>
                  </a:cubicBezTo>
                  <a:lnTo>
                    <a:pt x="822161" y="2658"/>
                  </a:lnTo>
                  <a:cubicBezTo>
                    <a:pt x="793576" y="3493"/>
                    <a:pt x="745362" y="17206"/>
                    <a:pt x="718494" y="23923"/>
                  </a:cubicBezTo>
                  <a:cubicBezTo>
                    <a:pt x="711406" y="25695"/>
                    <a:pt x="704161" y="26930"/>
                    <a:pt x="697229" y="29240"/>
                  </a:cubicBezTo>
                  <a:cubicBezTo>
                    <a:pt x="689255" y="31898"/>
                    <a:pt x="681477" y="35242"/>
                    <a:pt x="673306" y="37214"/>
                  </a:cubicBezTo>
                  <a:cubicBezTo>
                    <a:pt x="655739" y="41454"/>
                    <a:pt x="637605" y="43191"/>
                    <a:pt x="620143" y="47847"/>
                  </a:cubicBezTo>
                  <a:cubicBezTo>
                    <a:pt x="610922" y="50306"/>
                    <a:pt x="602737" y="55857"/>
                    <a:pt x="593561" y="58479"/>
                  </a:cubicBezTo>
                  <a:cubicBezTo>
                    <a:pt x="584036" y="61200"/>
                    <a:pt x="574002" y="61692"/>
                    <a:pt x="564322" y="63796"/>
                  </a:cubicBezTo>
                  <a:cubicBezTo>
                    <a:pt x="517109" y="74060"/>
                    <a:pt x="547363" y="68742"/>
                    <a:pt x="500526" y="82403"/>
                  </a:cubicBezTo>
                  <a:cubicBezTo>
                    <a:pt x="490005" y="85472"/>
                    <a:pt x="479099" y="87136"/>
                    <a:pt x="468629" y="90377"/>
                  </a:cubicBezTo>
                  <a:cubicBezTo>
                    <a:pt x="441863" y="98662"/>
                    <a:pt x="416067" y="110162"/>
                    <a:pt x="388885" y="116958"/>
                  </a:cubicBezTo>
                  <a:cubicBezTo>
                    <a:pt x="378252" y="119616"/>
                    <a:pt x="367541" y="121978"/>
                    <a:pt x="356987" y="124933"/>
                  </a:cubicBezTo>
                  <a:cubicBezTo>
                    <a:pt x="345382" y="128182"/>
                    <a:pt x="334150" y="132752"/>
                    <a:pt x="322431" y="135565"/>
                  </a:cubicBezTo>
                  <a:cubicBezTo>
                    <a:pt x="311949" y="138081"/>
                    <a:pt x="301062" y="138571"/>
                    <a:pt x="290533" y="140882"/>
                  </a:cubicBezTo>
                  <a:cubicBezTo>
                    <a:pt x="243849" y="151130"/>
                    <a:pt x="217022" y="160222"/>
                    <a:pt x="173575" y="167463"/>
                  </a:cubicBezTo>
                  <a:cubicBezTo>
                    <a:pt x="165661" y="168782"/>
                    <a:pt x="157613" y="169126"/>
                    <a:pt x="149652" y="170121"/>
                  </a:cubicBezTo>
                  <a:cubicBezTo>
                    <a:pt x="132068" y="172319"/>
                    <a:pt x="133226" y="172343"/>
                    <a:pt x="117754" y="175437"/>
                  </a:cubicBezTo>
                  <a:cubicBezTo>
                    <a:pt x="105349" y="174551"/>
                    <a:pt x="92891" y="174232"/>
                    <a:pt x="80540" y="172779"/>
                  </a:cubicBezTo>
                  <a:cubicBezTo>
                    <a:pt x="77757" y="172452"/>
                    <a:pt x="75284" y="170801"/>
                    <a:pt x="72566" y="170121"/>
                  </a:cubicBezTo>
                  <a:cubicBezTo>
                    <a:pt x="68183" y="169025"/>
                    <a:pt x="63677" y="168479"/>
                    <a:pt x="59275" y="167463"/>
                  </a:cubicBezTo>
                  <a:cubicBezTo>
                    <a:pt x="52156" y="165820"/>
                    <a:pt x="45260" y="163053"/>
                    <a:pt x="38010" y="162147"/>
                  </a:cubicBezTo>
                  <a:cubicBezTo>
                    <a:pt x="-15950" y="155401"/>
                    <a:pt x="4783" y="22151"/>
                    <a:pt x="796" y="154172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3" name="Freeform 893"/>
            <p:cNvSpPr/>
            <p:nvPr/>
          </p:nvSpPr>
          <p:spPr>
            <a:xfrm>
              <a:off x="10448453" y="3085629"/>
              <a:ext cx="2491370" cy="1948887"/>
            </a:xfrm>
            <a:custGeom>
              <a:avLst/>
              <a:gdLst>
                <a:gd name="connsiteX0" fmla="*/ 2299984 w 2491370"/>
                <a:gd name="connsiteY0" fmla="*/ 471 h 1948887"/>
                <a:gd name="connsiteX1" fmla="*/ 2302642 w 2491370"/>
                <a:gd name="connsiteY1" fmla="*/ 13762 h 1948887"/>
                <a:gd name="connsiteX2" fmla="*/ 2307959 w 2491370"/>
                <a:gd name="connsiteY2" fmla="*/ 21736 h 1948887"/>
                <a:gd name="connsiteX3" fmla="*/ 2334540 w 2491370"/>
                <a:gd name="connsiteY3" fmla="*/ 56292 h 1948887"/>
                <a:gd name="connsiteX4" fmla="*/ 2377070 w 2491370"/>
                <a:gd name="connsiteY4" fmla="*/ 114771 h 1948887"/>
                <a:gd name="connsiteX5" fmla="*/ 2393019 w 2491370"/>
                <a:gd name="connsiteY5" fmla="*/ 133378 h 1948887"/>
                <a:gd name="connsiteX6" fmla="*/ 2416942 w 2491370"/>
                <a:gd name="connsiteY6" fmla="*/ 167934 h 1948887"/>
                <a:gd name="connsiteX7" fmla="*/ 2427575 w 2491370"/>
                <a:gd name="connsiteY7" fmla="*/ 181224 h 1948887"/>
                <a:gd name="connsiteX8" fmla="*/ 2435549 w 2491370"/>
                <a:gd name="connsiteY8" fmla="*/ 194515 h 1948887"/>
                <a:gd name="connsiteX9" fmla="*/ 2451498 w 2491370"/>
                <a:gd name="connsiteY9" fmla="*/ 218438 h 1948887"/>
                <a:gd name="connsiteX10" fmla="*/ 2462131 w 2491370"/>
                <a:gd name="connsiteY10" fmla="*/ 237045 h 1948887"/>
                <a:gd name="connsiteX11" fmla="*/ 2467447 w 2491370"/>
                <a:gd name="connsiteY11" fmla="*/ 242362 h 1948887"/>
                <a:gd name="connsiteX12" fmla="*/ 2470105 w 2491370"/>
                <a:gd name="connsiteY12" fmla="*/ 250336 h 1948887"/>
                <a:gd name="connsiteX13" fmla="*/ 2475421 w 2491370"/>
                <a:gd name="connsiteY13" fmla="*/ 322106 h 1948887"/>
                <a:gd name="connsiteX14" fmla="*/ 2478080 w 2491370"/>
                <a:gd name="connsiteY14" fmla="*/ 447038 h 1948887"/>
                <a:gd name="connsiteX15" fmla="*/ 2480738 w 2491370"/>
                <a:gd name="connsiteY15" fmla="*/ 460329 h 1948887"/>
                <a:gd name="connsiteX16" fmla="*/ 2483396 w 2491370"/>
                <a:gd name="connsiteY16" fmla="*/ 516150 h 1948887"/>
                <a:gd name="connsiteX17" fmla="*/ 2486054 w 2491370"/>
                <a:gd name="connsiteY17" fmla="*/ 553364 h 1948887"/>
                <a:gd name="connsiteX18" fmla="*/ 2488712 w 2491370"/>
                <a:gd name="connsiteY18" fmla="*/ 630450 h 1948887"/>
                <a:gd name="connsiteX19" fmla="*/ 2491370 w 2491370"/>
                <a:gd name="connsiteY19" fmla="*/ 641083 h 1948887"/>
                <a:gd name="connsiteX20" fmla="*/ 2488712 w 2491370"/>
                <a:gd name="connsiteY20" fmla="*/ 739434 h 1948887"/>
                <a:gd name="connsiteX21" fmla="*/ 2483396 w 2491370"/>
                <a:gd name="connsiteY21" fmla="*/ 768673 h 1948887"/>
                <a:gd name="connsiteX22" fmla="*/ 2480738 w 2491370"/>
                <a:gd name="connsiteY22" fmla="*/ 816520 h 1948887"/>
                <a:gd name="connsiteX23" fmla="*/ 2475421 w 2491370"/>
                <a:gd name="connsiteY23" fmla="*/ 837785 h 1948887"/>
                <a:gd name="connsiteX24" fmla="*/ 2472763 w 2491370"/>
                <a:gd name="connsiteY24" fmla="*/ 848418 h 1948887"/>
                <a:gd name="connsiteX25" fmla="*/ 2467447 w 2491370"/>
                <a:gd name="connsiteY25" fmla="*/ 864366 h 1948887"/>
                <a:gd name="connsiteX26" fmla="*/ 2464789 w 2491370"/>
                <a:gd name="connsiteY26" fmla="*/ 872341 h 1948887"/>
                <a:gd name="connsiteX27" fmla="*/ 2456814 w 2491370"/>
                <a:gd name="connsiteY27" fmla="*/ 888290 h 1948887"/>
                <a:gd name="connsiteX28" fmla="*/ 2446182 w 2491370"/>
                <a:gd name="connsiteY28" fmla="*/ 912213 h 1948887"/>
                <a:gd name="connsiteX29" fmla="*/ 2438207 w 2491370"/>
                <a:gd name="connsiteY29" fmla="*/ 944111 h 1948887"/>
                <a:gd name="connsiteX30" fmla="*/ 2435549 w 2491370"/>
                <a:gd name="connsiteY30" fmla="*/ 952085 h 1948887"/>
                <a:gd name="connsiteX31" fmla="*/ 2432891 w 2491370"/>
                <a:gd name="connsiteY31" fmla="*/ 960059 h 1948887"/>
                <a:gd name="connsiteX32" fmla="*/ 2416942 w 2491370"/>
                <a:gd name="connsiteY32" fmla="*/ 981324 h 1948887"/>
                <a:gd name="connsiteX33" fmla="*/ 2414284 w 2491370"/>
                <a:gd name="connsiteY33" fmla="*/ 991957 h 1948887"/>
                <a:gd name="connsiteX34" fmla="*/ 2411626 w 2491370"/>
                <a:gd name="connsiteY34" fmla="*/ 999931 h 1948887"/>
                <a:gd name="connsiteX35" fmla="*/ 2408968 w 2491370"/>
                <a:gd name="connsiteY35" fmla="*/ 1013222 h 1948887"/>
                <a:gd name="connsiteX36" fmla="*/ 2406310 w 2491370"/>
                <a:gd name="connsiteY36" fmla="*/ 1021197 h 1948887"/>
                <a:gd name="connsiteX37" fmla="*/ 2400994 w 2491370"/>
                <a:gd name="connsiteY37" fmla="*/ 1042462 h 1948887"/>
                <a:gd name="connsiteX38" fmla="*/ 2398335 w 2491370"/>
                <a:gd name="connsiteY38" fmla="*/ 1053094 h 1948887"/>
                <a:gd name="connsiteX39" fmla="*/ 2393019 w 2491370"/>
                <a:gd name="connsiteY39" fmla="*/ 1058411 h 1948887"/>
                <a:gd name="connsiteX40" fmla="*/ 2385045 w 2491370"/>
                <a:gd name="connsiteY40" fmla="*/ 1074359 h 1948887"/>
                <a:gd name="connsiteX41" fmla="*/ 2379728 w 2491370"/>
                <a:gd name="connsiteY41" fmla="*/ 1079676 h 1948887"/>
                <a:gd name="connsiteX42" fmla="*/ 2366438 w 2491370"/>
                <a:gd name="connsiteY42" fmla="*/ 1092966 h 1948887"/>
                <a:gd name="connsiteX43" fmla="*/ 2347831 w 2491370"/>
                <a:gd name="connsiteY43" fmla="*/ 1090308 h 1948887"/>
                <a:gd name="connsiteX44" fmla="*/ 2331882 w 2491370"/>
                <a:gd name="connsiteY44" fmla="*/ 1079676 h 1948887"/>
                <a:gd name="connsiteX45" fmla="*/ 2297326 w 2491370"/>
                <a:gd name="connsiteY45" fmla="*/ 1077018 h 1948887"/>
                <a:gd name="connsiteX46" fmla="*/ 2284035 w 2491370"/>
                <a:gd name="connsiteY46" fmla="*/ 1074359 h 1948887"/>
                <a:gd name="connsiteX47" fmla="*/ 2246821 w 2491370"/>
                <a:gd name="connsiteY47" fmla="*/ 1069043 h 1948887"/>
                <a:gd name="connsiteX48" fmla="*/ 2222898 w 2491370"/>
                <a:gd name="connsiteY48" fmla="*/ 1063727 h 1948887"/>
                <a:gd name="connsiteX49" fmla="*/ 2206949 w 2491370"/>
                <a:gd name="connsiteY49" fmla="*/ 1061069 h 1948887"/>
                <a:gd name="connsiteX50" fmla="*/ 2137838 w 2491370"/>
                <a:gd name="connsiteY50" fmla="*/ 1058411 h 1948887"/>
                <a:gd name="connsiteX51" fmla="*/ 2028854 w 2491370"/>
                <a:gd name="connsiteY51" fmla="*/ 1058411 h 1948887"/>
                <a:gd name="connsiteX52" fmla="*/ 2018221 w 2491370"/>
                <a:gd name="connsiteY52" fmla="*/ 1061069 h 1948887"/>
                <a:gd name="connsiteX53" fmla="*/ 2002273 w 2491370"/>
                <a:gd name="connsiteY53" fmla="*/ 1063727 h 1948887"/>
                <a:gd name="connsiteX54" fmla="*/ 1986324 w 2491370"/>
                <a:gd name="connsiteY54" fmla="*/ 1069043 h 1948887"/>
                <a:gd name="connsiteX55" fmla="*/ 1978349 w 2491370"/>
                <a:gd name="connsiteY55" fmla="*/ 1071701 h 1948887"/>
                <a:gd name="connsiteX56" fmla="*/ 1967717 w 2491370"/>
                <a:gd name="connsiteY56" fmla="*/ 1084992 h 1948887"/>
                <a:gd name="connsiteX57" fmla="*/ 1962400 w 2491370"/>
                <a:gd name="connsiteY57" fmla="*/ 1090308 h 1948887"/>
                <a:gd name="connsiteX58" fmla="*/ 1954426 w 2491370"/>
                <a:gd name="connsiteY58" fmla="*/ 1106257 h 1948887"/>
                <a:gd name="connsiteX59" fmla="*/ 1946452 w 2491370"/>
                <a:gd name="connsiteY59" fmla="*/ 1111573 h 1948887"/>
                <a:gd name="connsiteX60" fmla="*/ 1943794 w 2491370"/>
                <a:gd name="connsiteY60" fmla="*/ 1119548 h 1948887"/>
                <a:gd name="connsiteX61" fmla="*/ 1930503 w 2491370"/>
                <a:gd name="connsiteY61" fmla="*/ 1130180 h 1948887"/>
                <a:gd name="connsiteX62" fmla="*/ 1919870 w 2491370"/>
                <a:gd name="connsiteY62" fmla="*/ 1140813 h 1948887"/>
                <a:gd name="connsiteX63" fmla="*/ 1903921 w 2491370"/>
                <a:gd name="connsiteY63" fmla="*/ 1151445 h 1948887"/>
                <a:gd name="connsiteX64" fmla="*/ 1898605 w 2491370"/>
                <a:gd name="connsiteY64" fmla="*/ 1156762 h 1948887"/>
                <a:gd name="connsiteX65" fmla="*/ 1893289 w 2491370"/>
                <a:gd name="connsiteY65" fmla="*/ 1164736 h 1948887"/>
                <a:gd name="connsiteX66" fmla="*/ 1885314 w 2491370"/>
                <a:gd name="connsiteY66" fmla="*/ 1170052 h 1948887"/>
                <a:gd name="connsiteX67" fmla="*/ 1879998 w 2491370"/>
                <a:gd name="connsiteY67" fmla="*/ 1175369 h 1948887"/>
                <a:gd name="connsiteX68" fmla="*/ 1864049 w 2491370"/>
                <a:gd name="connsiteY68" fmla="*/ 1186001 h 1948887"/>
                <a:gd name="connsiteX69" fmla="*/ 1850759 w 2491370"/>
                <a:gd name="connsiteY69" fmla="*/ 1196634 h 1948887"/>
                <a:gd name="connsiteX70" fmla="*/ 1845442 w 2491370"/>
                <a:gd name="connsiteY70" fmla="*/ 1201950 h 1948887"/>
                <a:gd name="connsiteX71" fmla="*/ 1837468 w 2491370"/>
                <a:gd name="connsiteY71" fmla="*/ 1207266 h 1948887"/>
                <a:gd name="connsiteX72" fmla="*/ 1826835 w 2491370"/>
                <a:gd name="connsiteY72" fmla="*/ 1217899 h 1948887"/>
                <a:gd name="connsiteX73" fmla="*/ 1810887 w 2491370"/>
                <a:gd name="connsiteY73" fmla="*/ 1228531 h 1948887"/>
                <a:gd name="connsiteX74" fmla="*/ 1805570 w 2491370"/>
                <a:gd name="connsiteY74" fmla="*/ 1233848 h 1948887"/>
                <a:gd name="connsiteX75" fmla="*/ 1789621 w 2491370"/>
                <a:gd name="connsiteY75" fmla="*/ 1244480 h 1948887"/>
                <a:gd name="connsiteX76" fmla="*/ 1778989 w 2491370"/>
                <a:gd name="connsiteY76" fmla="*/ 1260429 h 1948887"/>
                <a:gd name="connsiteX77" fmla="*/ 1773673 w 2491370"/>
                <a:gd name="connsiteY77" fmla="*/ 1268404 h 1948887"/>
                <a:gd name="connsiteX78" fmla="*/ 1768356 w 2491370"/>
                <a:gd name="connsiteY78" fmla="*/ 1273720 h 1948887"/>
                <a:gd name="connsiteX79" fmla="*/ 1763040 w 2491370"/>
                <a:gd name="connsiteY79" fmla="*/ 1281694 h 1948887"/>
                <a:gd name="connsiteX80" fmla="*/ 1752407 w 2491370"/>
                <a:gd name="connsiteY80" fmla="*/ 1292327 h 1948887"/>
                <a:gd name="connsiteX81" fmla="*/ 1741775 w 2491370"/>
                <a:gd name="connsiteY81" fmla="*/ 1305618 h 1948887"/>
                <a:gd name="connsiteX82" fmla="*/ 1739117 w 2491370"/>
                <a:gd name="connsiteY82" fmla="*/ 1313592 h 1948887"/>
                <a:gd name="connsiteX83" fmla="*/ 1733800 w 2491370"/>
                <a:gd name="connsiteY83" fmla="*/ 1318908 h 1948887"/>
                <a:gd name="connsiteX84" fmla="*/ 1731142 w 2491370"/>
                <a:gd name="connsiteY84" fmla="*/ 1332199 h 1948887"/>
                <a:gd name="connsiteX85" fmla="*/ 1728484 w 2491370"/>
                <a:gd name="connsiteY85" fmla="*/ 1340173 h 1948887"/>
                <a:gd name="connsiteX86" fmla="*/ 1723168 w 2491370"/>
                <a:gd name="connsiteY86" fmla="*/ 1475738 h 1948887"/>
                <a:gd name="connsiteX87" fmla="*/ 1720510 w 2491370"/>
                <a:gd name="connsiteY87" fmla="*/ 1486371 h 1948887"/>
                <a:gd name="connsiteX88" fmla="*/ 1717852 w 2491370"/>
                <a:gd name="connsiteY88" fmla="*/ 1499662 h 1948887"/>
                <a:gd name="connsiteX89" fmla="*/ 1715194 w 2491370"/>
                <a:gd name="connsiteY89" fmla="*/ 1510294 h 1948887"/>
                <a:gd name="connsiteX90" fmla="*/ 1712535 w 2491370"/>
                <a:gd name="connsiteY90" fmla="*/ 1523585 h 1948887"/>
                <a:gd name="connsiteX91" fmla="*/ 1709877 w 2491370"/>
                <a:gd name="connsiteY91" fmla="*/ 1534218 h 1948887"/>
                <a:gd name="connsiteX92" fmla="*/ 1707219 w 2491370"/>
                <a:gd name="connsiteY92" fmla="*/ 1552824 h 1948887"/>
                <a:gd name="connsiteX93" fmla="*/ 1699245 w 2491370"/>
                <a:gd name="connsiteY93" fmla="*/ 1595355 h 1948887"/>
                <a:gd name="connsiteX94" fmla="*/ 1701903 w 2491370"/>
                <a:gd name="connsiteY94" fmla="*/ 1656492 h 1948887"/>
                <a:gd name="connsiteX95" fmla="*/ 1712535 w 2491370"/>
                <a:gd name="connsiteY95" fmla="*/ 1683073 h 1948887"/>
                <a:gd name="connsiteX96" fmla="*/ 1715194 w 2491370"/>
                <a:gd name="connsiteY96" fmla="*/ 1691048 h 1948887"/>
                <a:gd name="connsiteX97" fmla="*/ 1712535 w 2491370"/>
                <a:gd name="connsiteY97" fmla="*/ 1741552 h 1948887"/>
                <a:gd name="connsiteX98" fmla="*/ 1709877 w 2491370"/>
                <a:gd name="connsiteY98" fmla="*/ 1749527 h 1948887"/>
                <a:gd name="connsiteX99" fmla="*/ 1701903 w 2491370"/>
                <a:gd name="connsiteY99" fmla="*/ 1754843 h 1948887"/>
                <a:gd name="connsiteX100" fmla="*/ 1685954 w 2491370"/>
                <a:gd name="connsiteY100" fmla="*/ 1760159 h 1948887"/>
                <a:gd name="connsiteX101" fmla="*/ 1680638 w 2491370"/>
                <a:gd name="connsiteY101" fmla="*/ 1765476 h 1948887"/>
                <a:gd name="connsiteX102" fmla="*/ 1662031 w 2491370"/>
                <a:gd name="connsiteY102" fmla="*/ 1770792 h 1948887"/>
                <a:gd name="connsiteX103" fmla="*/ 1646082 w 2491370"/>
                <a:gd name="connsiteY103" fmla="*/ 1778766 h 1948887"/>
                <a:gd name="connsiteX104" fmla="*/ 1627475 w 2491370"/>
                <a:gd name="connsiteY104" fmla="*/ 1786741 h 1948887"/>
                <a:gd name="connsiteX105" fmla="*/ 1614184 w 2491370"/>
                <a:gd name="connsiteY105" fmla="*/ 1797373 h 1948887"/>
                <a:gd name="connsiteX106" fmla="*/ 1600894 w 2491370"/>
                <a:gd name="connsiteY106" fmla="*/ 1808006 h 1948887"/>
                <a:gd name="connsiteX107" fmla="*/ 1592919 w 2491370"/>
                <a:gd name="connsiteY107" fmla="*/ 1810664 h 1948887"/>
                <a:gd name="connsiteX108" fmla="*/ 1574312 w 2491370"/>
                <a:gd name="connsiteY108" fmla="*/ 1821297 h 1948887"/>
                <a:gd name="connsiteX109" fmla="*/ 1563680 w 2491370"/>
                <a:gd name="connsiteY109" fmla="*/ 1829271 h 1948887"/>
                <a:gd name="connsiteX110" fmla="*/ 1558363 w 2491370"/>
                <a:gd name="connsiteY110" fmla="*/ 1834587 h 1948887"/>
                <a:gd name="connsiteX111" fmla="*/ 1550389 w 2491370"/>
                <a:gd name="connsiteY111" fmla="*/ 1837245 h 1948887"/>
                <a:gd name="connsiteX112" fmla="*/ 1537098 w 2491370"/>
                <a:gd name="connsiteY112" fmla="*/ 1845220 h 1948887"/>
                <a:gd name="connsiteX113" fmla="*/ 1529124 w 2491370"/>
                <a:gd name="connsiteY113" fmla="*/ 1850536 h 1948887"/>
                <a:gd name="connsiteX114" fmla="*/ 1523807 w 2491370"/>
                <a:gd name="connsiteY114" fmla="*/ 1855852 h 1948887"/>
                <a:gd name="connsiteX115" fmla="*/ 1515833 w 2491370"/>
                <a:gd name="connsiteY115" fmla="*/ 1858511 h 1948887"/>
                <a:gd name="connsiteX116" fmla="*/ 1499884 w 2491370"/>
                <a:gd name="connsiteY116" fmla="*/ 1869143 h 1948887"/>
                <a:gd name="connsiteX117" fmla="*/ 1491910 w 2491370"/>
                <a:gd name="connsiteY117" fmla="*/ 1877118 h 1948887"/>
                <a:gd name="connsiteX118" fmla="*/ 1483935 w 2491370"/>
                <a:gd name="connsiteY118" fmla="*/ 1879776 h 1948887"/>
                <a:gd name="connsiteX119" fmla="*/ 1467987 w 2491370"/>
                <a:gd name="connsiteY119" fmla="*/ 1890408 h 1948887"/>
                <a:gd name="connsiteX120" fmla="*/ 1460012 w 2491370"/>
                <a:gd name="connsiteY120" fmla="*/ 1895724 h 1948887"/>
                <a:gd name="connsiteX121" fmla="*/ 1444063 w 2491370"/>
                <a:gd name="connsiteY121" fmla="*/ 1901041 h 1948887"/>
                <a:gd name="connsiteX122" fmla="*/ 1428114 w 2491370"/>
                <a:gd name="connsiteY122" fmla="*/ 1911673 h 1948887"/>
                <a:gd name="connsiteX123" fmla="*/ 1422798 w 2491370"/>
                <a:gd name="connsiteY123" fmla="*/ 1916990 h 1948887"/>
                <a:gd name="connsiteX124" fmla="*/ 1414824 w 2491370"/>
                <a:gd name="connsiteY124" fmla="*/ 1922306 h 1948887"/>
                <a:gd name="connsiteX125" fmla="*/ 1398875 w 2491370"/>
                <a:gd name="connsiteY125" fmla="*/ 1927622 h 1948887"/>
                <a:gd name="connsiteX126" fmla="*/ 1351028 w 2491370"/>
                <a:gd name="connsiteY126" fmla="*/ 1932938 h 1948887"/>
                <a:gd name="connsiteX127" fmla="*/ 1340396 w 2491370"/>
                <a:gd name="connsiteY127" fmla="*/ 1943571 h 1948887"/>
                <a:gd name="connsiteX128" fmla="*/ 1332421 w 2491370"/>
                <a:gd name="connsiteY128" fmla="*/ 1946229 h 1948887"/>
                <a:gd name="connsiteX129" fmla="*/ 1319131 w 2491370"/>
                <a:gd name="connsiteY129" fmla="*/ 1948887 h 1948887"/>
                <a:gd name="connsiteX130" fmla="*/ 1295207 w 2491370"/>
                <a:gd name="connsiteY130" fmla="*/ 1946229 h 1948887"/>
                <a:gd name="connsiteX131" fmla="*/ 1287233 w 2491370"/>
                <a:gd name="connsiteY131" fmla="*/ 1943571 h 1948887"/>
                <a:gd name="connsiteX132" fmla="*/ 1281917 w 2491370"/>
                <a:gd name="connsiteY132" fmla="*/ 1935597 h 1948887"/>
                <a:gd name="connsiteX133" fmla="*/ 1271284 w 2491370"/>
                <a:gd name="connsiteY133" fmla="*/ 1922306 h 1948887"/>
                <a:gd name="connsiteX134" fmla="*/ 1268626 w 2491370"/>
                <a:gd name="connsiteY134" fmla="*/ 1914331 h 1948887"/>
                <a:gd name="connsiteX135" fmla="*/ 1260652 w 2491370"/>
                <a:gd name="connsiteY135" fmla="*/ 1909015 h 1948887"/>
                <a:gd name="connsiteX136" fmla="*/ 1247361 w 2491370"/>
                <a:gd name="connsiteY136" fmla="*/ 1898383 h 1948887"/>
                <a:gd name="connsiteX137" fmla="*/ 1236728 w 2491370"/>
                <a:gd name="connsiteY137" fmla="*/ 1882434 h 1948887"/>
                <a:gd name="connsiteX138" fmla="*/ 1212805 w 2491370"/>
                <a:gd name="connsiteY138" fmla="*/ 1869143 h 1948887"/>
                <a:gd name="connsiteX139" fmla="*/ 1204831 w 2491370"/>
                <a:gd name="connsiteY139" fmla="*/ 1863827 h 1948887"/>
                <a:gd name="connsiteX140" fmla="*/ 1191540 w 2491370"/>
                <a:gd name="connsiteY140" fmla="*/ 1853194 h 1948887"/>
                <a:gd name="connsiteX141" fmla="*/ 1180907 w 2491370"/>
                <a:gd name="connsiteY141" fmla="*/ 1839904 h 1948887"/>
                <a:gd name="connsiteX142" fmla="*/ 1164959 w 2491370"/>
                <a:gd name="connsiteY142" fmla="*/ 1834587 h 1948887"/>
                <a:gd name="connsiteX143" fmla="*/ 1159642 w 2491370"/>
                <a:gd name="connsiteY143" fmla="*/ 1829271 h 1948887"/>
                <a:gd name="connsiteX144" fmla="*/ 1149010 w 2491370"/>
                <a:gd name="connsiteY144" fmla="*/ 1815980 h 1948887"/>
                <a:gd name="connsiteX145" fmla="*/ 1133061 w 2491370"/>
                <a:gd name="connsiteY145" fmla="*/ 1805348 h 1948887"/>
                <a:gd name="connsiteX146" fmla="*/ 1127745 w 2491370"/>
                <a:gd name="connsiteY146" fmla="*/ 1797373 h 1948887"/>
                <a:gd name="connsiteX147" fmla="*/ 1122428 w 2491370"/>
                <a:gd name="connsiteY147" fmla="*/ 1792057 h 1948887"/>
                <a:gd name="connsiteX148" fmla="*/ 1119770 w 2491370"/>
                <a:gd name="connsiteY148" fmla="*/ 1784083 h 1948887"/>
                <a:gd name="connsiteX149" fmla="*/ 1106480 w 2491370"/>
                <a:gd name="connsiteY149" fmla="*/ 1773450 h 1948887"/>
                <a:gd name="connsiteX150" fmla="*/ 1101163 w 2491370"/>
                <a:gd name="connsiteY150" fmla="*/ 1765476 h 1948887"/>
                <a:gd name="connsiteX151" fmla="*/ 1090531 w 2491370"/>
                <a:gd name="connsiteY151" fmla="*/ 1752185 h 1948887"/>
                <a:gd name="connsiteX152" fmla="*/ 1087873 w 2491370"/>
                <a:gd name="connsiteY152" fmla="*/ 1744211 h 1948887"/>
                <a:gd name="connsiteX153" fmla="*/ 1079898 w 2491370"/>
                <a:gd name="connsiteY153" fmla="*/ 1738894 h 1948887"/>
                <a:gd name="connsiteX154" fmla="*/ 1063949 w 2491370"/>
                <a:gd name="connsiteY154" fmla="*/ 1733578 h 1948887"/>
                <a:gd name="connsiteX155" fmla="*/ 1040026 w 2491370"/>
                <a:gd name="connsiteY155" fmla="*/ 1736236 h 1948887"/>
                <a:gd name="connsiteX156" fmla="*/ 1032052 w 2491370"/>
                <a:gd name="connsiteY156" fmla="*/ 1738894 h 1948887"/>
                <a:gd name="connsiteX157" fmla="*/ 1010787 w 2491370"/>
                <a:gd name="connsiteY157" fmla="*/ 1744211 h 1948887"/>
                <a:gd name="connsiteX158" fmla="*/ 1000154 w 2491370"/>
                <a:gd name="connsiteY158" fmla="*/ 1746869 h 1948887"/>
                <a:gd name="connsiteX159" fmla="*/ 981547 w 2491370"/>
                <a:gd name="connsiteY159" fmla="*/ 1752185 h 1948887"/>
                <a:gd name="connsiteX160" fmla="*/ 960282 w 2491370"/>
                <a:gd name="connsiteY160" fmla="*/ 1757501 h 1948887"/>
                <a:gd name="connsiteX161" fmla="*/ 939017 w 2491370"/>
                <a:gd name="connsiteY161" fmla="*/ 1765476 h 1948887"/>
                <a:gd name="connsiteX162" fmla="*/ 907119 w 2491370"/>
                <a:gd name="connsiteY162" fmla="*/ 1776108 h 1948887"/>
                <a:gd name="connsiteX163" fmla="*/ 891170 w 2491370"/>
                <a:gd name="connsiteY163" fmla="*/ 1781424 h 1948887"/>
                <a:gd name="connsiteX164" fmla="*/ 851298 w 2491370"/>
                <a:gd name="connsiteY164" fmla="*/ 1786741 h 1948887"/>
                <a:gd name="connsiteX165" fmla="*/ 835349 w 2491370"/>
                <a:gd name="connsiteY165" fmla="*/ 1792057 h 1948887"/>
                <a:gd name="connsiteX166" fmla="*/ 819400 w 2491370"/>
                <a:gd name="connsiteY166" fmla="*/ 1794715 h 1948887"/>
                <a:gd name="connsiteX167" fmla="*/ 808768 w 2491370"/>
                <a:gd name="connsiteY167" fmla="*/ 1797373 h 1948887"/>
                <a:gd name="connsiteX168" fmla="*/ 792819 w 2491370"/>
                <a:gd name="connsiteY168" fmla="*/ 1800031 h 1948887"/>
                <a:gd name="connsiteX169" fmla="*/ 784845 w 2491370"/>
                <a:gd name="connsiteY169" fmla="*/ 1802690 h 1948887"/>
                <a:gd name="connsiteX170" fmla="*/ 752947 w 2491370"/>
                <a:gd name="connsiteY170" fmla="*/ 1808006 h 1948887"/>
                <a:gd name="connsiteX171" fmla="*/ 723707 w 2491370"/>
                <a:gd name="connsiteY171" fmla="*/ 1815980 h 1948887"/>
                <a:gd name="connsiteX172" fmla="*/ 705100 w 2491370"/>
                <a:gd name="connsiteY172" fmla="*/ 1821297 h 1948887"/>
                <a:gd name="connsiteX173" fmla="*/ 686494 w 2491370"/>
                <a:gd name="connsiteY173" fmla="*/ 1826613 h 1948887"/>
                <a:gd name="connsiteX174" fmla="*/ 667887 w 2491370"/>
                <a:gd name="connsiteY174" fmla="*/ 1829271 h 1948887"/>
                <a:gd name="connsiteX175" fmla="*/ 635989 w 2491370"/>
                <a:gd name="connsiteY175" fmla="*/ 1834587 h 1948887"/>
                <a:gd name="connsiteX176" fmla="*/ 625356 w 2491370"/>
                <a:gd name="connsiteY176" fmla="*/ 1837245 h 1948887"/>
                <a:gd name="connsiteX177" fmla="*/ 593459 w 2491370"/>
                <a:gd name="connsiteY177" fmla="*/ 1842562 h 1948887"/>
                <a:gd name="connsiteX178" fmla="*/ 580168 w 2491370"/>
                <a:gd name="connsiteY178" fmla="*/ 1853194 h 1948887"/>
                <a:gd name="connsiteX179" fmla="*/ 569535 w 2491370"/>
                <a:gd name="connsiteY179" fmla="*/ 1863827 h 1948887"/>
                <a:gd name="connsiteX180" fmla="*/ 561561 w 2491370"/>
                <a:gd name="connsiteY180" fmla="*/ 1871801 h 1948887"/>
                <a:gd name="connsiteX181" fmla="*/ 553587 w 2491370"/>
                <a:gd name="connsiteY181" fmla="*/ 1874459 h 1948887"/>
                <a:gd name="connsiteX182" fmla="*/ 548270 w 2491370"/>
                <a:gd name="connsiteY182" fmla="*/ 1879776 h 1948887"/>
                <a:gd name="connsiteX183" fmla="*/ 532321 w 2491370"/>
                <a:gd name="connsiteY183" fmla="*/ 1885092 h 1948887"/>
                <a:gd name="connsiteX184" fmla="*/ 524347 w 2491370"/>
                <a:gd name="connsiteY184" fmla="*/ 1890408 h 1948887"/>
                <a:gd name="connsiteX185" fmla="*/ 508398 w 2491370"/>
                <a:gd name="connsiteY185" fmla="*/ 1895724 h 1948887"/>
                <a:gd name="connsiteX186" fmla="*/ 492449 w 2491370"/>
                <a:gd name="connsiteY186" fmla="*/ 1893066 h 1948887"/>
                <a:gd name="connsiteX187" fmla="*/ 465868 w 2491370"/>
                <a:gd name="connsiteY187" fmla="*/ 1882434 h 1948887"/>
                <a:gd name="connsiteX188" fmla="*/ 455235 w 2491370"/>
                <a:gd name="connsiteY188" fmla="*/ 1879776 h 1948887"/>
                <a:gd name="connsiteX189" fmla="*/ 431312 w 2491370"/>
                <a:gd name="connsiteY189" fmla="*/ 1863827 h 1948887"/>
                <a:gd name="connsiteX190" fmla="*/ 420680 w 2491370"/>
                <a:gd name="connsiteY190" fmla="*/ 1855852 h 1948887"/>
                <a:gd name="connsiteX191" fmla="*/ 402073 w 2491370"/>
                <a:gd name="connsiteY191" fmla="*/ 1845220 h 1948887"/>
                <a:gd name="connsiteX192" fmla="*/ 386124 w 2491370"/>
                <a:gd name="connsiteY192" fmla="*/ 1831929 h 1948887"/>
                <a:gd name="connsiteX193" fmla="*/ 375491 w 2491370"/>
                <a:gd name="connsiteY193" fmla="*/ 1823955 h 1948887"/>
                <a:gd name="connsiteX194" fmla="*/ 364859 w 2491370"/>
                <a:gd name="connsiteY194" fmla="*/ 1810664 h 1948887"/>
                <a:gd name="connsiteX195" fmla="*/ 346252 w 2491370"/>
                <a:gd name="connsiteY195" fmla="*/ 1789399 h 1948887"/>
                <a:gd name="connsiteX196" fmla="*/ 335619 w 2491370"/>
                <a:gd name="connsiteY196" fmla="*/ 1768134 h 1948887"/>
                <a:gd name="connsiteX197" fmla="*/ 330303 w 2491370"/>
                <a:gd name="connsiteY197" fmla="*/ 1757501 h 1948887"/>
                <a:gd name="connsiteX198" fmla="*/ 324987 w 2491370"/>
                <a:gd name="connsiteY198" fmla="*/ 1741552 h 1948887"/>
                <a:gd name="connsiteX199" fmla="*/ 317012 w 2491370"/>
                <a:gd name="connsiteY199" fmla="*/ 1728262 h 1948887"/>
                <a:gd name="connsiteX200" fmla="*/ 306380 w 2491370"/>
                <a:gd name="connsiteY200" fmla="*/ 1706997 h 1948887"/>
                <a:gd name="connsiteX201" fmla="*/ 301063 w 2491370"/>
                <a:gd name="connsiteY201" fmla="*/ 1696364 h 1948887"/>
                <a:gd name="connsiteX202" fmla="*/ 290431 w 2491370"/>
                <a:gd name="connsiteY202" fmla="*/ 1683073 h 1948887"/>
                <a:gd name="connsiteX203" fmla="*/ 282456 w 2491370"/>
                <a:gd name="connsiteY203" fmla="*/ 1667124 h 1948887"/>
                <a:gd name="connsiteX204" fmla="*/ 266507 w 2491370"/>
                <a:gd name="connsiteY204" fmla="*/ 1651176 h 1948887"/>
                <a:gd name="connsiteX205" fmla="*/ 255875 w 2491370"/>
                <a:gd name="connsiteY205" fmla="*/ 1635227 h 1948887"/>
                <a:gd name="connsiteX206" fmla="*/ 247900 w 2491370"/>
                <a:gd name="connsiteY206" fmla="*/ 1629911 h 1948887"/>
                <a:gd name="connsiteX207" fmla="*/ 237268 w 2491370"/>
                <a:gd name="connsiteY207" fmla="*/ 1616620 h 1948887"/>
                <a:gd name="connsiteX208" fmla="*/ 218661 w 2491370"/>
                <a:gd name="connsiteY208" fmla="*/ 1600671 h 1948887"/>
                <a:gd name="connsiteX209" fmla="*/ 210687 w 2491370"/>
                <a:gd name="connsiteY209" fmla="*/ 1595355 h 1948887"/>
                <a:gd name="connsiteX210" fmla="*/ 202712 w 2491370"/>
                <a:gd name="connsiteY210" fmla="*/ 1592697 h 1948887"/>
                <a:gd name="connsiteX211" fmla="*/ 189421 w 2491370"/>
                <a:gd name="connsiteY211" fmla="*/ 1595355 h 1948887"/>
                <a:gd name="connsiteX212" fmla="*/ 181447 w 2491370"/>
                <a:gd name="connsiteY212" fmla="*/ 1579406 h 1948887"/>
                <a:gd name="connsiteX213" fmla="*/ 173473 w 2491370"/>
                <a:gd name="connsiteY213" fmla="*/ 1566115 h 1948887"/>
                <a:gd name="connsiteX214" fmla="*/ 162840 w 2491370"/>
                <a:gd name="connsiteY214" fmla="*/ 1544850 h 1948887"/>
                <a:gd name="connsiteX215" fmla="*/ 112335 w 2491370"/>
                <a:gd name="connsiteY215" fmla="*/ 1467764 h 1948887"/>
                <a:gd name="connsiteX216" fmla="*/ 80438 w 2491370"/>
                <a:gd name="connsiteY216" fmla="*/ 1411943 h 1948887"/>
                <a:gd name="connsiteX217" fmla="*/ 64489 w 2491370"/>
                <a:gd name="connsiteY217" fmla="*/ 1385362 h 1948887"/>
                <a:gd name="connsiteX218" fmla="*/ 53856 w 2491370"/>
                <a:gd name="connsiteY218" fmla="*/ 1366755 h 1948887"/>
                <a:gd name="connsiteX219" fmla="*/ 45882 w 2491370"/>
                <a:gd name="connsiteY219" fmla="*/ 1348148 h 1948887"/>
                <a:gd name="connsiteX220" fmla="*/ 40566 w 2491370"/>
                <a:gd name="connsiteY220" fmla="*/ 1321566 h 1948887"/>
                <a:gd name="connsiteX221" fmla="*/ 35249 w 2491370"/>
                <a:gd name="connsiteY221" fmla="*/ 1297643 h 1948887"/>
                <a:gd name="connsiteX222" fmla="*/ 29933 w 2491370"/>
                <a:gd name="connsiteY222" fmla="*/ 1279036 h 1948887"/>
                <a:gd name="connsiteX223" fmla="*/ 27275 w 2491370"/>
                <a:gd name="connsiteY223" fmla="*/ 1265745 h 1948887"/>
                <a:gd name="connsiteX224" fmla="*/ 21959 w 2491370"/>
                <a:gd name="connsiteY224" fmla="*/ 1244480 h 1948887"/>
                <a:gd name="connsiteX225" fmla="*/ 16642 w 2491370"/>
                <a:gd name="connsiteY225" fmla="*/ 1220557 h 1948887"/>
                <a:gd name="connsiteX226" fmla="*/ 13984 w 2491370"/>
                <a:gd name="connsiteY226" fmla="*/ 1193976 h 1948887"/>
                <a:gd name="connsiteX227" fmla="*/ 3352 w 2491370"/>
                <a:gd name="connsiteY227" fmla="*/ 1138155 h 1948887"/>
                <a:gd name="connsiteX228" fmla="*/ 3352 w 2491370"/>
                <a:gd name="connsiteY228" fmla="*/ 1069043 h 1948887"/>
                <a:gd name="connsiteX229" fmla="*/ 24617 w 2491370"/>
                <a:gd name="connsiteY229" fmla="*/ 1015880 h 1948887"/>
                <a:gd name="connsiteX230" fmla="*/ 40566 w 2491370"/>
                <a:gd name="connsiteY230" fmla="*/ 997273 h 1948887"/>
                <a:gd name="connsiteX231" fmla="*/ 61831 w 2491370"/>
                <a:gd name="connsiteY231" fmla="*/ 973350 h 1948887"/>
                <a:gd name="connsiteX232" fmla="*/ 83096 w 2491370"/>
                <a:gd name="connsiteY232" fmla="*/ 960059 h 1948887"/>
                <a:gd name="connsiteX233" fmla="*/ 114994 w 2491370"/>
                <a:gd name="connsiteY233" fmla="*/ 933478 h 1948887"/>
                <a:gd name="connsiteX234" fmla="*/ 200054 w 2491370"/>
                <a:gd name="connsiteY234" fmla="*/ 898922 h 1948887"/>
                <a:gd name="connsiteX235" fmla="*/ 223977 w 2491370"/>
                <a:gd name="connsiteY235" fmla="*/ 888290 h 1948887"/>
                <a:gd name="connsiteX236" fmla="*/ 253217 w 2491370"/>
                <a:gd name="connsiteY236" fmla="*/ 880315 h 1948887"/>
                <a:gd name="connsiteX237" fmla="*/ 263849 w 2491370"/>
                <a:gd name="connsiteY237" fmla="*/ 874999 h 1948887"/>
                <a:gd name="connsiteX238" fmla="*/ 295747 w 2491370"/>
                <a:gd name="connsiteY238" fmla="*/ 856392 h 1948887"/>
                <a:gd name="connsiteX239" fmla="*/ 370175 w 2491370"/>
                <a:gd name="connsiteY239" fmla="*/ 813862 h 1948887"/>
                <a:gd name="connsiteX240" fmla="*/ 415363 w 2491370"/>
                <a:gd name="connsiteY240" fmla="*/ 797913 h 1948887"/>
                <a:gd name="connsiteX241" fmla="*/ 452577 w 2491370"/>
                <a:gd name="connsiteY241" fmla="*/ 789938 h 1948887"/>
                <a:gd name="connsiteX242" fmla="*/ 497766 w 2491370"/>
                <a:gd name="connsiteY242" fmla="*/ 776648 h 1948887"/>
                <a:gd name="connsiteX243" fmla="*/ 566877 w 2491370"/>
                <a:gd name="connsiteY243" fmla="*/ 760699 h 1948887"/>
                <a:gd name="connsiteX244" fmla="*/ 598775 w 2491370"/>
                <a:gd name="connsiteY244" fmla="*/ 752724 h 1948887"/>
                <a:gd name="connsiteX245" fmla="*/ 665228 w 2491370"/>
                <a:gd name="connsiteY245" fmla="*/ 726143 h 1948887"/>
                <a:gd name="connsiteX246" fmla="*/ 691810 w 2491370"/>
                <a:gd name="connsiteY246" fmla="*/ 715511 h 1948887"/>
                <a:gd name="connsiteX247" fmla="*/ 739656 w 2491370"/>
                <a:gd name="connsiteY247" fmla="*/ 683613 h 1948887"/>
                <a:gd name="connsiteX248" fmla="*/ 752947 w 2491370"/>
                <a:gd name="connsiteY248" fmla="*/ 675638 h 1948887"/>
                <a:gd name="connsiteX249" fmla="*/ 768896 w 2491370"/>
                <a:gd name="connsiteY249" fmla="*/ 662348 h 1948887"/>
                <a:gd name="connsiteX250" fmla="*/ 856614 w 2491370"/>
                <a:gd name="connsiteY250" fmla="*/ 614501 h 1948887"/>
                <a:gd name="connsiteX251" fmla="*/ 896487 w 2491370"/>
                <a:gd name="connsiteY251" fmla="*/ 593236 h 1948887"/>
                <a:gd name="connsiteX252" fmla="*/ 1005470 w 2491370"/>
                <a:gd name="connsiteY252" fmla="*/ 524124 h 1948887"/>
                <a:gd name="connsiteX253" fmla="*/ 1040026 w 2491370"/>
                <a:gd name="connsiteY253" fmla="*/ 502859 h 1948887"/>
                <a:gd name="connsiteX254" fmla="*/ 1143694 w 2491370"/>
                <a:gd name="connsiteY254" fmla="*/ 455013 h 1948887"/>
                <a:gd name="connsiteX255" fmla="*/ 1199514 w 2491370"/>
                <a:gd name="connsiteY255" fmla="*/ 420457 h 1948887"/>
                <a:gd name="connsiteX256" fmla="*/ 1234070 w 2491370"/>
                <a:gd name="connsiteY256" fmla="*/ 391218 h 1948887"/>
                <a:gd name="connsiteX257" fmla="*/ 1260652 w 2491370"/>
                <a:gd name="connsiteY257" fmla="*/ 369952 h 1948887"/>
                <a:gd name="connsiteX258" fmla="*/ 1324447 w 2491370"/>
                <a:gd name="connsiteY258" fmla="*/ 340713 h 1948887"/>
                <a:gd name="connsiteX259" fmla="*/ 1380268 w 2491370"/>
                <a:gd name="connsiteY259" fmla="*/ 314131 h 1948887"/>
                <a:gd name="connsiteX260" fmla="*/ 1409507 w 2491370"/>
                <a:gd name="connsiteY260" fmla="*/ 308815 h 1948887"/>
                <a:gd name="connsiteX261" fmla="*/ 1449380 w 2491370"/>
                <a:gd name="connsiteY261" fmla="*/ 300841 h 1948887"/>
                <a:gd name="connsiteX262" fmla="*/ 1499884 w 2491370"/>
                <a:gd name="connsiteY262" fmla="*/ 279576 h 1948887"/>
                <a:gd name="connsiteX263" fmla="*/ 1537098 w 2491370"/>
                <a:gd name="connsiteY263" fmla="*/ 266285 h 1948887"/>
                <a:gd name="connsiteX264" fmla="*/ 1568996 w 2491370"/>
                <a:gd name="connsiteY264" fmla="*/ 250336 h 1948887"/>
                <a:gd name="connsiteX265" fmla="*/ 1608868 w 2491370"/>
                <a:gd name="connsiteY265" fmla="*/ 234387 h 1948887"/>
                <a:gd name="connsiteX266" fmla="*/ 1688612 w 2491370"/>
                <a:gd name="connsiteY266" fmla="*/ 191857 h 1948887"/>
                <a:gd name="connsiteX267" fmla="*/ 1776331 w 2491370"/>
                <a:gd name="connsiteY267" fmla="*/ 165276 h 1948887"/>
                <a:gd name="connsiteX268" fmla="*/ 1826835 w 2491370"/>
                <a:gd name="connsiteY268" fmla="*/ 151985 h 1948887"/>
                <a:gd name="connsiteX269" fmla="*/ 1901263 w 2491370"/>
                <a:gd name="connsiteY269" fmla="*/ 138694 h 1948887"/>
                <a:gd name="connsiteX270" fmla="*/ 1941135 w 2491370"/>
                <a:gd name="connsiteY270" fmla="*/ 130720 h 1948887"/>
                <a:gd name="connsiteX271" fmla="*/ 1975691 w 2491370"/>
                <a:gd name="connsiteY271" fmla="*/ 112113 h 1948887"/>
                <a:gd name="connsiteX272" fmla="*/ 1996956 w 2491370"/>
                <a:gd name="connsiteY272" fmla="*/ 101480 h 1948887"/>
                <a:gd name="connsiteX273" fmla="*/ 2050119 w 2491370"/>
                <a:gd name="connsiteY273" fmla="*/ 80215 h 1948887"/>
                <a:gd name="connsiteX274" fmla="*/ 2063410 w 2491370"/>
                <a:gd name="connsiteY274" fmla="*/ 74899 h 1948887"/>
                <a:gd name="connsiteX275" fmla="*/ 2079359 w 2491370"/>
                <a:gd name="connsiteY275" fmla="*/ 72241 h 1948887"/>
                <a:gd name="connsiteX276" fmla="*/ 2089991 w 2491370"/>
                <a:gd name="connsiteY276" fmla="*/ 66924 h 1948887"/>
                <a:gd name="connsiteX277" fmla="*/ 2097966 w 2491370"/>
                <a:gd name="connsiteY277" fmla="*/ 61608 h 1948887"/>
                <a:gd name="connsiteX278" fmla="*/ 2111256 w 2491370"/>
                <a:gd name="connsiteY278" fmla="*/ 58950 h 1948887"/>
                <a:gd name="connsiteX279" fmla="*/ 2121889 w 2491370"/>
                <a:gd name="connsiteY279" fmla="*/ 56292 h 1948887"/>
                <a:gd name="connsiteX280" fmla="*/ 2135180 w 2491370"/>
                <a:gd name="connsiteY280" fmla="*/ 50976 h 1948887"/>
                <a:gd name="connsiteX281" fmla="*/ 2159103 w 2491370"/>
                <a:gd name="connsiteY281" fmla="*/ 43001 h 1948887"/>
                <a:gd name="connsiteX282" fmla="*/ 2169735 w 2491370"/>
                <a:gd name="connsiteY282" fmla="*/ 35027 h 1948887"/>
                <a:gd name="connsiteX283" fmla="*/ 2193659 w 2491370"/>
                <a:gd name="connsiteY283" fmla="*/ 27052 h 1948887"/>
                <a:gd name="connsiteX284" fmla="*/ 2201633 w 2491370"/>
                <a:gd name="connsiteY284" fmla="*/ 24394 h 1948887"/>
                <a:gd name="connsiteX285" fmla="*/ 2217582 w 2491370"/>
                <a:gd name="connsiteY285" fmla="*/ 13762 h 1948887"/>
                <a:gd name="connsiteX286" fmla="*/ 2225556 w 2491370"/>
                <a:gd name="connsiteY286" fmla="*/ 8445 h 1948887"/>
                <a:gd name="connsiteX287" fmla="*/ 2233531 w 2491370"/>
                <a:gd name="connsiteY287" fmla="*/ 5787 h 1948887"/>
                <a:gd name="connsiteX288" fmla="*/ 2244163 w 2491370"/>
                <a:gd name="connsiteY288" fmla="*/ 3129 h 1948887"/>
                <a:gd name="connsiteX289" fmla="*/ 2299984 w 2491370"/>
                <a:gd name="connsiteY289" fmla="*/ 471 h 194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2491370" h="1948887">
                  <a:moveTo>
                    <a:pt x="2299984" y="471"/>
                  </a:moveTo>
                  <a:cubicBezTo>
                    <a:pt x="2309731" y="2243"/>
                    <a:pt x="2301055" y="9532"/>
                    <a:pt x="2302642" y="13762"/>
                  </a:cubicBezTo>
                  <a:cubicBezTo>
                    <a:pt x="2303764" y="16753"/>
                    <a:pt x="2306042" y="19180"/>
                    <a:pt x="2307959" y="21736"/>
                  </a:cubicBezTo>
                  <a:cubicBezTo>
                    <a:pt x="2316678" y="33362"/>
                    <a:pt x="2326479" y="44201"/>
                    <a:pt x="2334540" y="56292"/>
                  </a:cubicBezTo>
                  <a:cubicBezTo>
                    <a:pt x="2349994" y="79472"/>
                    <a:pt x="2357620" y="92079"/>
                    <a:pt x="2377070" y="114771"/>
                  </a:cubicBezTo>
                  <a:cubicBezTo>
                    <a:pt x="2382386" y="120973"/>
                    <a:pt x="2388118" y="126843"/>
                    <a:pt x="2393019" y="133378"/>
                  </a:cubicBezTo>
                  <a:cubicBezTo>
                    <a:pt x="2401425" y="144586"/>
                    <a:pt x="2408190" y="156995"/>
                    <a:pt x="2416942" y="167934"/>
                  </a:cubicBezTo>
                  <a:cubicBezTo>
                    <a:pt x="2420486" y="172364"/>
                    <a:pt x="2424321" y="176576"/>
                    <a:pt x="2427575" y="181224"/>
                  </a:cubicBezTo>
                  <a:cubicBezTo>
                    <a:pt x="2430538" y="185457"/>
                    <a:pt x="2432755" y="190169"/>
                    <a:pt x="2435549" y="194515"/>
                  </a:cubicBezTo>
                  <a:cubicBezTo>
                    <a:pt x="2440732" y="202577"/>
                    <a:pt x="2447212" y="209866"/>
                    <a:pt x="2451498" y="218438"/>
                  </a:cubicBezTo>
                  <a:cubicBezTo>
                    <a:pt x="2455139" y="225722"/>
                    <a:pt x="2457117" y="230778"/>
                    <a:pt x="2462131" y="237045"/>
                  </a:cubicBezTo>
                  <a:cubicBezTo>
                    <a:pt x="2463697" y="239002"/>
                    <a:pt x="2465675" y="240590"/>
                    <a:pt x="2467447" y="242362"/>
                  </a:cubicBezTo>
                  <a:cubicBezTo>
                    <a:pt x="2468333" y="245020"/>
                    <a:pt x="2469556" y="247589"/>
                    <a:pt x="2470105" y="250336"/>
                  </a:cubicBezTo>
                  <a:cubicBezTo>
                    <a:pt x="2474583" y="272728"/>
                    <a:pt x="2474401" y="301711"/>
                    <a:pt x="2475421" y="322106"/>
                  </a:cubicBezTo>
                  <a:cubicBezTo>
                    <a:pt x="2476307" y="363750"/>
                    <a:pt x="2476479" y="405415"/>
                    <a:pt x="2478080" y="447038"/>
                  </a:cubicBezTo>
                  <a:cubicBezTo>
                    <a:pt x="2478254" y="451553"/>
                    <a:pt x="2480392" y="455824"/>
                    <a:pt x="2480738" y="460329"/>
                  </a:cubicBezTo>
                  <a:cubicBezTo>
                    <a:pt x="2482167" y="478902"/>
                    <a:pt x="2482333" y="497552"/>
                    <a:pt x="2483396" y="516150"/>
                  </a:cubicBezTo>
                  <a:cubicBezTo>
                    <a:pt x="2484105" y="528566"/>
                    <a:pt x="2485168" y="540959"/>
                    <a:pt x="2486054" y="553364"/>
                  </a:cubicBezTo>
                  <a:cubicBezTo>
                    <a:pt x="2486940" y="579059"/>
                    <a:pt x="2487157" y="604786"/>
                    <a:pt x="2488712" y="630450"/>
                  </a:cubicBezTo>
                  <a:cubicBezTo>
                    <a:pt x="2488933" y="634097"/>
                    <a:pt x="2491370" y="637430"/>
                    <a:pt x="2491370" y="641083"/>
                  </a:cubicBezTo>
                  <a:cubicBezTo>
                    <a:pt x="2491370" y="673879"/>
                    <a:pt x="2490236" y="706674"/>
                    <a:pt x="2488712" y="739434"/>
                  </a:cubicBezTo>
                  <a:cubicBezTo>
                    <a:pt x="2488506" y="743867"/>
                    <a:pt x="2484433" y="763487"/>
                    <a:pt x="2483396" y="768673"/>
                  </a:cubicBezTo>
                  <a:cubicBezTo>
                    <a:pt x="2482510" y="784622"/>
                    <a:pt x="2482122" y="800606"/>
                    <a:pt x="2480738" y="816520"/>
                  </a:cubicBezTo>
                  <a:cubicBezTo>
                    <a:pt x="2479724" y="828183"/>
                    <a:pt x="2478149" y="828238"/>
                    <a:pt x="2475421" y="837785"/>
                  </a:cubicBezTo>
                  <a:cubicBezTo>
                    <a:pt x="2474417" y="841298"/>
                    <a:pt x="2473813" y="844919"/>
                    <a:pt x="2472763" y="848418"/>
                  </a:cubicBezTo>
                  <a:cubicBezTo>
                    <a:pt x="2471153" y="853785"/>
                    <a:pt x="2469219" y="859050"/>
                    <a:pt x="2467447" y="864366"/>
                  </a:cubicBezTo>
                  <a:cubicBezTo>
                    <a:pt x="2466561" y="867024"/>
                    <a:pt x="2466343" y="870010"/>
                    <a:pt x="2464789" y="872341"/>
                  </a:cubicBezTo>
                  <a:cubicBezTo>
                    <a:pt x="2449555" y="895191"/>
                    <a:pt x="2467820" y="866280"/>
                    <a:pt x="2456814" y="888290"/>
                  </a:cubicBezTo>
                  <a:cubicBezTo>
                    <a:pt x="2450041" y="901834"/>
                    <a:pt x="2449610" y="891641"/>
                    <a:pt x="2446182" y="912213"/>
                  </a:cubicBezTo>
                  <a:cubicBezTo>
                    <a:pt x="2442602" y="933691"/>
                    <a:pt x="2445229" y="923047"/>
                    <a:pt x="2438207" y="944111"/>
                  </a:cubicBezTo>
                  <a:lnTo>
                    <a:pt x="2435549" y="952085"/>
                  </a:lnTo>
                  <a:cubicBezTo>
                    <a:pt x="2434663" y="954743"/>
                    <a:pt x="2434445" y="957728"/>
                    <a:pt x="2432891" y="960059"/>
                  </a:cubicBezTo>
                  <a:cubicBezTo>
                    <a:pt x="2420869" y="978093"/>
                    <a:pt x="2426777" y="971490"/>
                    <a:pt x="2416942" y="981324"/>
                  </a:cubicBezTo>
                  <a:cubicBezTo>
                    <a:pt x="2416056" y="984868"/>
                    <a:pt x="2415288" y="988444"/>
                    <a:pt x="2414284" y="991957"/>
                  </a:cubicBezTo>
                  <a:cubicBezTo>
                    <a:pt x="2413514" y="994651"/>
                    <a:pt x="2412306" y="997213"/>
                    <a:pt x="2411626" y="999931"/>
                  </a:cubicBezTo>
                  <a:cubicBezTo>
                    <a:pt x="2410530" y="1004314"/>
                    <a:pt x="2410064" y="1008839"/>
                    <a:pt x="2408968" y="1013222"/>
                  </a:cubicBezTo>
                  <a:cubicBezTo>
                    <a:pt x="2408288" y="1015940"/>
                    <a:pt x="2407047" y="1018494"/>
                    <a:pt x="2406310" y="1021197"/>
                  </a:cubicBezTo>
                  <a:cubicBezTo>
                    <a:pt x="2404388" y="1028246"/>
                    <a:pt x="2402766" y="1035374"/>
                    <a:pt x="2400994" y="1042462"/>
                  </a:cubicBezTo>
                  <a:cubicBezTo>
                    <a:pt x="2400108" y="1046006"/>
                    <a:pt x="2400918" y="1050511"/>
                    <a:pt x="2398335" y="1053094"/>
                  </a:cubicBezTo>
                  <a:lnTo>
                    <a:pt x="2393019" y="1058411"/>
                  </a:lnTo>
                  <a:cubicBezTo>
                    <a:pt x="2390212" y="1066833"/>
                    <a:pt x="2390934" y="1066998"/>
                    <a:pt x="2385045" y="1074359"/>
                  </a:cubicBezTo>
                  <a:cubicBezTo>
                    <a:pt x="2383479" y="1076316"/>
                    <a:pt x="2381294" y="1077719"/>
                    <a:pt x="2379728" y="1079676"/>
                  </a:cubicBezTo>
                  <a:cubicBezTo>
                    <a:pt x="2369602" y="1092333"/>
                    <a:pt x="2380108" y="1083853"/>
                    <a:pt x="2366438" y="1092966"/>
                  </a:cubicBezTo>
                  <a:cubicBezTo>
                    <a:pt x="2360236" y="1092080"/>
                    <a:pt x="2353679" y="1092557"/>
                    <a:pt x="2347831" y="1090308"/>
                  </a:cubicBezTo>
                  <a:cubicBezTo>
                    <a:pt x="2341868" y="1088014"/>
                    <a:pt x="2338252" y="1080166"/>
                    <a:pt x="2331882" y="1079676"/>
                  </a:cubicBezTo>
                  <a:lnTo>
                    <a:pt x="2297326" y="1077018"/>
                  </a:lnTo>
                  <a:cubicBezTo>
                    <a:pt x="2292896" y="1076132"/>
                    <a:pt x="2288498" y="1075064"/>
                    <a:pt x="2284035" y="1074359"/>
                  </a:cubicBezTo>
                  <a:cubicBezTo>
                    <a:pt x="2271658" y="1072405"/>
                    <a:pt x="2258977" y="1072082"/>
                    <a:pt x="2246821" y="1069043"/>
                  </a:cubicBezTo>
                  <a:cubicBezTo>
                    <a:pt x="2235443" y="1066198"/>
                    <a:pt x="2235273" y="1065977"/>
                    <a:pt x="2222898" y="1063727"/>
                  </a:cubicBezTo>
                  <a:cubicBezTo>
                    <a:pt x="2217595" y="1062763"/>
                    <a:pt x="2212328" y="1061405"/>
                    <a:pt x="2206949" y="1061069"/>
                  </a:cubicBezTo>
                  <a:cubicBezTo>
                    <a:pt x="2183940" y="1059631"/>
                    <a:pt x="2160875" y="1059297"/>
                    <a:pt x="2137838" y="1058411"/>
                  </a:cubicBezTo>
                  <a:cubicBezTo>
                    <a:pt x="2094518" y="1049744"/>
                    <a:pt x="2120159" y="1053845"/>
                    <a:pt x="2028854" y="1058411"/>
                  </a:cubicBezTo>
                  <a:cubicBezTo>
                    <a:pt x="2025205" y="1058593"/>
                    <a:pt x="2021803" y="1060353"/>
                    <a:pt x="2018221" y="1061069"/>
                  </a:cubicBezTo>
                  <a:cubicBezTo>
                    <a:pt x="2012936" y="1062126"/>
                    <a:pt x="2007501" y="1062420"/>
                    <a:pt x="2002273" y="1063727"/>
                  </a:cubicBezTo>
                  <a:cubicBezTo>
                    <a:pt x="1996836" y="1065086"/>
                    <a:pt x="1991640" y="1067271"/>
                    <a:pt x="1986324" y="1069043"/>
                  </a:cubicBezTo>
                  <a:lnTo>
                    <a:pt x="1978349" y="1071701"/>
                  </a:lnTo>
                  <a:cubicBezTo>
                    <a:pt x="1965504" y="1084548"/>
                    <a:pt x="1981141" y="1068214"/>
                    <a:pt x="1967717" y="1084992"/>
                  </a:cubicBezTo>
                  <a:cubicBezTo>
                    <a:pt x="1966151" y="1086949"/>
                    <a:pt x="1964172" y="1088536"/>
                    <a:pt x="1962400" y="1090308"/>
                  </a:cubicBezTo>
                  <a:cubicBezTo>
                    <a:pt x="1960238" y="1096794"/>
                    <a:pt x="1959579" y="1101104"/>
                    <a:pt x="1954426" y="1106257"/>
                  </a:cubicBezTo>
                  <a:cubicBezTo>
                    <a:pt x="1952167" y="1108516"/>
                    <a:pt x="1949110" y="1109801"/>
                    <a:pt x="1946452" y="1111573"/>
                  </a:cubicBezTo>
                  <a:cubicBezTo>
                    <a:pt x="1945566" y="1114231"/>
                    <a:pt x="1945236" y="1117145"/>
                    <a:pt x="1943794" y="1119548"/>
                  </a:cubicBezTo>
                  <a:cubicBezTo>
                    <a:pt x="1940602" y="1124869"/>
                    <a:pt x="1934975" y="1126347"/>
                    <a:pt x="1930503" y="1130180"/>
                  </a:cubicBezTo>
                  <a:cubicBezTo>
                    <a:pt x="1926697" y="1133442"/>
                    <a:pt x="1924041" y="1138033"/>
                    <a:pt x="1919870" y="1140813"/>
                  </a:cubicBezTo>
                  <a:cubicBezTo>
                    <a:pt x="1914554" y="1144357"/>
                    <a:pt x="1908439" y="1146927"/>
                    <a:pt x="1903921" y="1151445"/>
                  </a:cubicBezTo>
                  <a:cubicBezTo>
                    <a:pt x="1902149" y="1153217"/>
                    <a:pt x="1900171" y="1154805"/>
                    <a:pt x="1898605" y="1156762"/>
                  </a:cubicBezTo>
                  <a:cubicBezTo>
                    <a:pt x="1896609" y="1159257"/>
                    <a:pt x="1895548" y="1162477"/>
                    <a:pt x="1893289" y="1164736"/>
                  </a:cubicBezTo>
                  <a:cubicBezTo>
                    <a:pt x="1891030" y="1166995"/>
                    <a:pt x="1887809" y="1168056"/>
                    <a:pt x="1885314" y="1170052"/>
                  </a:cubicBezTo>
                  <a:cubicBezTo>
                    <a:pt x="1883357" y="1171618"/>
                    <a:pt x="1882003" y="1173865"/>
                    <a:pt x="1879998" y="1175369"/>
                  </a:cubicBezTo>
                  <a:cubicBezTo>
                    <a:pt x="1874887" y="1179203"/>
                    <a:pt x="1868567" y="1181483"/>
                    <a:pt x="1864049" y="1186001"/>
                  </a:cubicBezTo>
                  <a:cubicBezTo>
                    <a:pt x="1851222" y="1198830"/>
                    <a:pt x="1867513" y="1183232"/>
                    <a:pt x="1850759" y="1196634"/>
                  </a:cubicBezTo>
                  <a:cubicBezTo>
                    <a:pt x="1848802" y="1198200"/>
                    <a:pt x="1847399" y="1200384"/>
                    <a:pt x="1845442" y="1201950"/>
                  </a:cubicBezTo>
                  <a:cubicBezTo>
                    <a:pt x="1842947" y="1203946"/>
                    <a:pt x="1839893" y="1205187"/>
                    <a:pt x="1837468" y="1207266"/>
                  </a:cubicBezTo>
                  <a:cubicBezTo>
                    <a:pt x="1833662" y="1210528"/>
                    <a:pt x="1831006" y="1215119"/>
                    <a:pt x="1826835" y="1217899"/>
                  </a:cubicBezTo>
                  <a:cubicBezTo>
                    <a:pt x="1821519" y="1221443"/>
                    <a:pt x="1815405" y="1224013"/>
                    <a:pt x="1810887" y="1228531"/>
                  </a:cubicBezTo>
                  <a:cubicBezTo>
                    <a:pt x="1809115" y="1230303"/>
                    <a:pt x="1807575" y="1232344"/>
                    <a:pt x="1805570" y="1233848"/>
                  </a:cubicBezTo>
                  <a:cubicBezTo>
                    <a:pt x="1800458" y="1237682"/>
                    <a:pt x="1789621" y="1244480"/>
                    <a:pt x="1789621" y="1244480"/>
                  </a:cubicBezTo>
                  <a:lnTo>
                    <a:pt x="1778989" y="1260429"/>
                  </a:lnTo>
                  <a:cubicBezTo>
                    <a:pt x="1777217" y="1263087"/>
                    <a:pt x="1775932" y="1266145"/>
                    <a:pt x="1773673" y="1268404"/>
                  </a:cubicBezTo>
                  <a:cubicBezTo>
                    <a:pt x="1771901" y="1270176"/>
                    <a:pt x="1769922" y="1271763"/>
                    <a:pt x="1768356" y="1273720"/>
                  </a:cubicBezTo>
                  <a:cubicBezTo>
                    <a:pt x="1766360" y="1276214"/>
                    <a:pt x="1765119" y="1279269"/>
                    <a:pt x="1763040" y="1281694"/>
                  </a:cubicBezTo>
                  <a:cubicBezTo>
                    <a:pt x="1759778" y="1285500"/>
                    <a:pt x="1755187" y="1288156"/>
                    <a:pt x="1752407" y="1292327"/>
                  </a:cubicBezTo>
                  <a:cubicBezTo>
                    <a:pt x="1745701" y="1302386"/>
                    <a:pt x="1749350" y="1298042"/>
                    <a:pt x="1741775" y="1305618"/>
                  </a:cubicBezTo>
                  <a:cubicBezTo>
                    <a:pt x="1740889" y="1308276"/>
                    <a:pt x="1740559" y="1311190"/>
                    <a:pt x="1739117" y="1313592"/>
                  </a:cubicBezTo>
                  <a:cubicBezTo>
                    <a:pt x="1737827" y="1315741"/>
                    <a:pt x="1734787" y="1316604"/>
                    <a:pt x="1733800" y="1318908"/>
                  </a:cubicBezTo>
                  <a:cubicBezTo>
                    <a:pt x="1732020" y="1323061"/>
                    <a:pt x="1732238" y="1327816"/>
                    <a:pt x="1731142" y="1332199"/>
                  </a:cubicBezTo>
                  <a:cubicBezTo>
                    <a:pt x="1730462" y="1334917"/>
                    <a:pt x="1729370" y="1337515"/>
                    <a:pt x="1728484" y="1340173"/>
                  </a:cubicBezTo>
                  <a:cubicBezTo>
                    <a:pt x="1718854" y="1397957"/>
                    <a:pt x="1729024" y="1332264"/>
                    <a:pt x="1723168" y="1475738"/>
                  </a:cubicBezTo>
                  <a:cubicBezTo>
                    <a:pt x="1723019" y="1479388"/>
                    <a:pt x="1721302" y="1482805"/>
                    <a:pt x="1720510" y="1486371"/>
                  </a:cubicBezTo>
                  <a:cubicBezTo>
                    <a:pt x="1719530" y="1490781"/>
                    <a:pt x="1718832" y="1495252"/>
                    <a:pt x="1717852" y="1499662"/>
                  </a:cubicBezTo>
                  <a:cubicBezTo>
                    <a:pt x="1717060" y="1503228"/>
                    <a:pt x="1715987" y="1506728"/>
                    <a:pt x="1715194" y="1510294"/>
                  </a:cubicBezTo>
                  <a:cubicBezTo>
                    <a:pt x="1714214" y="1514705"/>
                    <a:pt x="1713515" y="1519174"/>
                    <a:pt x="1712535" y="1523585"/>
                  </a:cubicBezTo>
                  <a:cubicBezTo>
                    <a:pt x="1711742" y="1527151"/>
                    <a:pt x="1710531" y="1530624"/>
                    <a:pt x="1709877" y="1534218"/>
                  </a:cubicBezTo>
                  <a:cubicBezTo>
                    <a:pt x="1708756" y="1540382"/>
                    <a:pt x="1708196" y="1546636"/>
                    <a:pt x="1707219" y="1552824"/>
                  </a:cubicBezTo>
                  <a:cubicBezTo>
                    <a:pt x="1702147" y="1584946"/>
                    <a:pt x="1704231" y="1575410"/>
                    <a:pt x="1699245" y="1595355"/>
                  </a:cubicBezTo>
                  <a:cubicBezTo>
                    <a:pt x="1700131" y="1615734"/>
                    <a:pt x="1699804" y="1636202"/>
                    <a:pt x="1701903" y="1656492"/>
                  </a:cubicBezTo>
                  <a:cubicBezTo>
                    <a:pt x="1703003" y="1667126"/>
                    <a:pt x="1708580" y="1673845"/>
                    <a:pt x="1712535" y="1683073"/>
                  </a:cubicBezTo>
                  <a:cubicBezTo>
                    <a:pt x="1713639" y="1685649"/>
                    <a:pt x="1714308" y="1688390"/>
                    <a:pt x="1715194" y="1691048"/>
                  </a:cubicBezTo>
                  <a:cubicBezTo>
                    <a:pt x="1714308" y="1707883"/>
                    <a:pt x="1714061" y="1724763"/>
                    <a:pt x="1712535" y="1741552"/>
                  </a:cubicBezTo>
                  <a:cubicBezTo>
                    <a:pt x="1712281" y="1744343"/>
                    <a:pt x="1711627" y="1747339"/>
                    <a:pt x="1709877" y="1749527"/>
                  </a:cubicBezTo>
                  <a:cubicBezTo>
                    <a:pt x="1707881" y="1752022"/>
                    <a:pt x="1704822" y="1753546"/>
                    <a:pt x="1701903" y="1754843"/>
                  </a:cubicBezTo>
                  <a:cubicBezTo>
                    <a:pt x="1696782" y="1757119"/>
                    <a:pt x="1685954" y="1760159"/>
                    <a:pt x="1685954" y="1760159"/>
                  </a:cubicBezTo>
                  <a:cubicBezTo>
                    <a:pt x="1684182" y="1761931"/>
                    <a:pt x="1682787" y="1764187"/>
                    <a:pt x="1680638" y="1765476"/>
                  </a:cubicBezTo>
                  <a:cubicBezTo>
                    <a:pt x="1677916" y="1767110"/>
                    <a:pt x="1664015" y="1770296"/>
                    <a:pt x="1662031" y="1770792"/>
                  </a:cubicBezTo>
                  <a:cubicBezTo>
                    <a:pt x="1646701" y="1781011"/>
                    <a:pt x="1661492" y="1772161"/>
                    <a:pt x="1646082" y="1778766"/>
                  </a:cubicBezTo>
                  <a:cubicBezTo>
                    <a:pt x="1623090" y="1788621"/>
                    <a:pt x="1646175" y="1780508"/>
                    <a:pt x="1627475" y="1786741"/>
                  </a:cubicBezTo>
                  <a:cubicBezTo>
                    <a:pt x="1623045" y="1790285"/>
                    <a:pt x="1618492" y="1793681"/>
                    <a:pt x="1614184" y="1797373"/>
                  </a:cubicBezTo>
                  <a:cubicBezTo>
                    <a:pt x="1607259" y="1803309"/>
                    <a:pt x="1610125" y="1803391"/>
                    <a:pt x="1600894" y="1808006"/>
                  </a:cubicBezTo>
                  <a:cubicBezTo>
                    <a:pt x="1598388" y="1809259"/>
                    <a:pt x="1595577" y="1809778"/>
                    <a:pt x="1592919" y="1810664"/>
                  </a:cubicBezTo>
                  <a:cubicBezTo>
                    <a:pt x="1575017" y="1828566"/>
                    <a:pt x="1595731" y="1810587"/>
                    <a:pt x="1574312" y="1821297"/>
                  </a:cubicBezTo>
                  <a:cubicBezTo>
                    <a:pt x="1570350" y="1823278"/>
                    <a:pt x="1567083" y="1826435"/>
                    <a:pt x="1563680" y="1829271"/>
                  </a:cubicBezTo>
                  <a:cubicBezTo>
                    <a:pt x="1561755" y="1830875"/>
                    <a:pt x="1560512" y="1833298"/>
                    <a:pt x="1558363" y="1834587"/>
                  </a:cubicBezTo>
                  <a:cubicBezTo>
                    <a:pt x="1555960" y="1836028"/>
                    <a:pt x="1553047" y="1836359"/>
                    <a:pt x="1550389" y="1837245"/>
                  </a:cubicBezTo>
                  <a:cubicBezTo>
                    <a:pt x="1540006" y="1847629"/>
                    <a:pt x="1550900" y="1838319"/>
                    <a:pt x="1537098" y="1845220"/>
                  </a:cubicBezTo>
                  <a:cubicBezTo>
                    <a:pt x="1534241" y="1846649"/>
                    <a:pt x="1531619" y="1848540"/>
                    <a:pt x="1529124" y="1850536"/>
                  </a:cubicBezTo>
                  <a:cubicBezTo>
                    <a:pt x="1527167" y="1852102"/>
                    <a:pt x="1525956" y="1854563"/>
                    <a:pt x="1523807" y="1855852"/>
                  </a:cubicBezTo>
                  <a:cubicBezTo>
                    <a:pt x="1521404" y="1857294"/>
                    <a:pt x="1518282" y="1857150"/>
                    <a:pt x="1515833" y="1858511"/>
                  </a:cubicBezTo>
                  <a:cubicBezTo>
                    <a:pt x="1510248" y="1861614"/>
                    <a:pt x="1504402" y="1864625"/>
                    <a:pt x="1499884" y="1869143"/>
                  </a:cubicBezTo>
                  <a:cubicBezTo>
                    <a:pt x="1497226" y="1871801"/>
                    <a:pt x="1495038" y="1875033"/>
                    <a:pt x="1491910" y="1877118"/>
                  </a:cubicBezTo>
                  <a:cubicBezTo>
                    <a:pt x="1489579" y="1878672"/>
                    <a:pt x="1486593" y="1878890"/>
                    <a:pt x="1483935" y="1879776"/>
                  </a:cubicBezTo>
                  <a:lnTo>
                    <a:pt x="1467987" y="1890408"/>
                  </a:lnTo>
                  <a:cubicBezTo>
                    <a:pt x="1465329" y="1892180"/>
                    <a:pt x="1463043" y="1894714"/>
                    <a:pt x="1460012" y="1895724"/>
                  </a:cubicBezTo>
                  <a:lnTo>
                    <a:pt x="1444063" y="1901041"/>
                  </a:lnTo>
                  <a:cubicBezTo>
                    <a:pt x="1433718" y="1916559"/>
                    <a:pt x="1445280" y="1903089"/>
                    <a:pt x="1428114" y="1911673"/>
                  </a:cubicBezTo>
                  <a:cubicBezTo>
                    <a:pt x="1425872" y="1912794"/>
                    <a:pt x="1424755" y="1915424"/>
                    <a:pt x="1422798" y="1916990"/>
                  </a:cubicBezTo>
                  <a:cubicBezTo>
                    <a:pt x="1420304" y="1918986"/>
                    <a:pt x="1417743" y="1921009"/>
                    <a:pt x="1414824" y="1922306"/>
                  </a:cubicBezTo>
                  <a:cubicBezTo>
                    <a:pt x="1409703" y="1924582"/>
                    <a:pt x="1404191" y="1925850"/>
                    <a:pt x="1398875" y="1927622"/>
                  </a:cubicBezTo>
                  <a:cubicBezTo>
                    <a:pt x="1378264" y="1934492"/>
                    <a:pt x="1393691" y="1930094"/>
                    <a:pt x="1351028" y="1932938"/>
                  </a:cubicBezTo>
                  <a:cubicBezTo>
                    <a:pt x="1329760" y="1940030"/>
                    <a:pt x="1354576" y="1929392"/>
                    <a:pt x="1340396" y="1943571"/>
                  </a:cubicBezTo>
                  <a:cubicBezTo>
                    <a:pt x="1338415" y="1945552"/>
                    <a:pt x="1335139" y="1945549"/>
                    <a:pt x="1332421" y="1946229"/>
                  </a:cubicBezTo>
                  <a:cubicBezTo>
                    <a:pt x="1328038" y="1947325"/>
                    <a:pt x="1323561" y="1948001"/>
                    <a:pt x="1319131" y="1948887"/>
                  </a:cubicBezTo>
                  <a:cubicBezTo>
                    <a:pt x="1311156" y="1948001"/>
                    <a:pt x="1303122" y="1947548"/>
                    <a:pt x="1295207" y="1946229"/>
                  </a:cubicBezTo>
                  <a:cubicBezTo>
                    <a:pt x="1292443" y="1945768"/>
                    <a:pt x="1289421" y="1945321"/>
                    <a:pt x="1287233" y="1943571"/>
                  </a:cubicBezTo>
                  <a:cubicBezTo>
                    <a:pt x="1284739" y="1941575"/>
                    <a:pt x="1283913" y="1938091"/>
                    <a:pt x="1281917" y="1935597"/>
                  </a:cubicBezTo>
                  <a:cubicBezTo>
                    <a:pt x="1266767" y="1916659"/>
                    <a:pt x="1287644" y="1946846"/>
                    <a:pt x="1271284" y="1922306"/>
                  </a:cubicBezTo>
                  <a:cubicBezTo>
                    <a:pt x="1270398" y="1919648"/>
                    <a:pt x="1270376" y="1916519"/>
                    <a:pt x="1268626" y="1914331"/>
                  </a:cubicBezTo>
                  <a:cubicBezTo>
                    <a:pt x="1266630" y="1911836"/>
                    <a:pt x="1263147" y="1911011"/>
                    <a:pt x="1260652" y="1909015"/>
                  </a:cubicBezTo>
                  <a:cubicBezTo>
                    <a:pt x="1241714" y="1893866"/>
                    <a:pt x="1271903" y="1914744"/>
                    <a:pt x="1247361" y="1898383"/>
                  </a:cubicBezTo>
                  <a:cubicBezTo>
                    <a:pt x="1243817" y="1893067"/>
                    <a:pt x="1242044" y="1885978"/>
                    <a:pt x="1236728" y="1882434"/>
                  </a:cubicBezTo>
                  <a:cubicBezTo>
                    <a:pt x="1218449" y="1870247"/>
                    <a:pt x="1226841" y="1873821"/>
                    <a:pt x="1212805" y="1869143"/>
                  </a:cubicBezTo>
                  <a:cubicBezTo>
                    <a:pt x="1210147" y="1867371"/>
                    <a:pt x="1207326" y="1865823"/>
                    <a:pt x="1204831" y="1863827"/>
                  </a:cubicBezTo>
                  <a:cubicBezTo>
                    <a:pt x="1185882" y="1848669"/>
                    <a:pt x="1216096" y="1869568"/>
                    <a:pt x="1191540" y="1853194"/>
                  </a:cubicBezTo>
                  <a:cubicBezTo>
                    <a:pt x="1189660" y="1850374"/>
                    <a:pt x="1184697" y="1841799"/>
                    <a:pt x="1180907" y="1839904"/>
                  </a:cubicBezTo>
                  <a:cubicBezTo>
                    <a:pt x="1175895" y="1837398"/>
                    <a:pt x="1164959" y="1834587"/>
                    <a:pt x="1164959" y="1834587"/>
                  </a:cubicBezTo>
                  <a:cubicBezTo>
                    <a:pt x="1163187" y="1832815"/>
                    <a:pt x="1161208" y="1831228"/>
                    <a:pt x="1159642" y="1829271"/>
                  </a:cubicBezTo>
                  <a:cubicBezTo>
                    <a:pt x="1154412" y="1822735"/>
                    <a:pt x="1155426" y="1820792"/>
                    <a:pt x="1149010" y="1815980"/>
                  </a:cubicBezTo>
                  <a:cubicBezTo>
                    <a:pt x="1143899" y="1812146"/>
                    <a:pt x="1133061" y="1805348"/>
                    <a:pt x="1133061" y="1805348"/>
                  </a:cubicBezTo>
                  <a:cubicBezTo>
                    <a:pt x="1131289" y="1802690"/>
                    <a:pt x="1129741" y="1799868"/>
                    <a:pt x="1127745" y="1797373"/>
                  </a:cubicBezTo>
                  <a:cubicBezTo>
                    <a:pt x="1126179" y="1795416"/>
                    <a:pt x="1123718" y="1794206"/>
                    <a:pt x="1122428" y="1792057"/>
                  </a:cubicBezTo>
                  <a:cubicBezTo>
                    <a:pt x="1120986" y="1789655"/>
                    <a:pt x="1121211" y="1786486"/>
                    <a:pt x="1119770" y="1784083"/>
                  </a:cubicBezTo>
                  <a:cubicBezTo>
                    <a:pt x="1117244" y="1779873"/>
                    <a:pt x="1110104" y="1775866"/>
                    <a:pt x="1106480" y="1773450"/>
                  </a:cubicBezTo>
                  <a:cubicBezTo>
                    <a:pt x="1104708" y="1770792"/>
                    <a:pt x="1103159" y="1767971"/>
                    <a:pt x="1101163" y="1765476"/>
                  </a:cubicBezTo>
                  <a:cubicBezTo>
                    <a:pt x="1094573" y="1757239"/>
                    <a:pt x="1095982" y="1763087"/>
                    <a:pt x="1090531" y="1752185"/>
                  </a:cubicBezTo>
                  <a:cubicBezTo>
                    <a:pt x="1089278" y="1749679"/>
                    <a:pt x="1089623" y="1746399"/>
                    <a:pt x="1087873" y="1744211"/>
                  </a:cubicBezTo>
                  <a:cubicBezTo>
                    <a:pt x="1085877" y="1741716"/>
                    <a:pt x="1082818" y="1740192"/>
                    <a:pt x="1079898" y="1738894"/>
                  </a:cubicBezTo>
                  <a:cubicBezTo>
                    <a:pt x="1074777" y="1736618"/>
                    <a:pt x="1063949" y="1733578"/>
                    <a:pt x="1063949" y="1733578"/>
                  </a:cubicBezTo>
                  <a:cubicBezTo>
                    <a:pt x="1055975" y="1734464"/>
                    <a:pt x="1047940" y="1734917"/>
                    <a:pt x="1040026" y="1736236"/>
                  </a:cubicBezTo>
                  <a:cubicBezTo>
                    <a:pt x="1037262" y="1736697"/>
                    <a:pt x="1034755" y="1738157"/>
                    <a:pt x="1032052" y="1738894"/>
                  </a:cubicBezTo>
                  <a:cubicBezTo>
                    <a:pt x="1025003" y="1740817"/>
                    <a:pt x="1017875" y="1742439"/>
                    <a:pt x="1010787" y="1744211"/>
                  </a:cubicBezTo>
                  <a:cubicBezTo>
                    <a:pt x="1007243" y="1745097"/>
                    <a:pt x="1003620" y="1745714"/>
                    <a:pt x="1000154" y="1746869"/>
                  </a:cubicBezTo>
                  <a:cubicBezTo>
                    <a:pt x="981036" y="1753242"/>
                    <a:pt x="1004911" y="1745510"/>
                    <a:pt x="981547" y="1752185"/>
                  </a:cubicBezTo>
                  <a:cubicBezTo>
                    <a:pt x="962473" y="1757634"/>
                    <a:pt x="987308" y="1752096"/>
                    <a:pt x="960282" y="1757501"/>
                  </a:cubicBezTo>
                  <a:cubicBezTo>
                    <a:pt x="941673" y="1766807"/>
                    <a:pt x="957834" y="1759686"/>
                    <a:pt x="939017" y="1765476"/>
                  </a:cubicBezTo>
                  <a:cubicBezTo>
                    <a:pt x="928305" y="1768772"/>
                    <a:pt x="917752" y="1772564"/>
                    <a:pt x="907119" y="1776108"/>
                  </a:cubicBezTo>
                  <a:lnTo>
                    <a:pt x="891170" y="1781424"/>
                  </a:lnTo>
                  <a:cubicBezTo>
                    <a:pt x="865491" y="1785094"/>
                    <a:pt x="878780" y="1783306"/>
                    <a:pt x="851298" y="1786741"/>
                  </a:cubicBezTo>
                  <a:cubicBezTo>
                    <a:pt x="845982" y="1788513"/>
                    <a:pt x="840786" y="1790698"/>
                    <a:pt x="835349" y="1792057"/>
                  </a:cubicBezTo>
                  <a:cubicBezTo>
                    <a:pt x="830120" y="1793364"/>
                    <a:pt x="824685" y="1793658"/>
                    <a:pt x="819400" y="1794715"/>
                  </a:cubicBezTo>
                  <a:cubicBezTo>
                    <a:pt x="815818" y="1795431"/>
                    <a:pt x="812350" y="1796657"/>
                    <a:pt x="808768" y="1797373"/>
                  </a:cubicBezTo>
                  <a:cubicBezTo>
                    <a:pt x="803483" y="1798430"/>
                    <a:pt x="798135" y="1799145"/>
                    <a:pt x="792819" y="1800031"/>
                  </a:cubicBezTo>
                  <a:cubicBezTo>
                    <a:pt x="790161" y="1800917"/>
                    <a:pt x="787592" y="1802140"/>
                    <a:pt x="784845" y="1802690"/>
                  </a:cubicBezTo>
                  <a:cubicBezTo>
                    <a:pt x="775524" y="1804554"/>
                    <a:pt x="762460" y="1805152"/>
                    <a:pt x="752947" y="1808006"/>
                  </a:cubicBezTo>
                  <a:cubicBezTo>
                    <a:pt x="720930" y="1817610"/>
                    <a:pt x="759862" y="1809955"/>
                    <a:pt x="723707" y="1815980"/>
                  </a:cubicBezTo>
                  <a:cubicBezTo>
                    <a:pt x="704589" y="1822353"/>
                    <a:pt x="728463" y="1814621"/>
                    <a:pt x="705100" y="1821297"/>
                  </a:cubicBezTo>
                  <a:cubicBezTo>
                    <a:pt x="695141" y="1824143"/>
                    <a:pt x="697914" y="1824537"/>
                    <a:pt x="686494" y="1826613"/>
                  </a:cubicBezTo>
                  <a:cubicBezTo>
                    <a:pt x="680330" y="1827734"/>
                    <a:pt x="674089" y="1828385"/>
                    <a:pt x="667887" y="1829271"/>
                  </a:cubicBezTo>
                  <a:cubicBezTo>
                    <a:pt x="650079" y="1835206"/>
                    <a:pt x="669057" y="1829500"/>
                    <a:pt x="635989" y="1834587"/>
                  </a:cubicBezTo>
                  <a:cubicBezTo>
                    <a:pt x="632378" y="1835142"/>
                    <a:pt x="628960" y="1836644"/>
                    <a:pt x="625356" y="1837245"/>
                  </a:cubicBezTo>
                  <a:cubicBezTo>
                    <a:pt x="588024" y="1843468"/>
                    <a:pt x="617384" y="1836581"/>
                    <a:pt x="593459" y="1842562"/>
                  </a:cubicBezTo>
                  <a:cubicBezTo>
                    <a:pt x="575346" y="1860672"/>
                    <a:pt x="603659" y="1833059"/>
                    <a:pt x="580168" y="1853194"/>
                  </a:cubicBezTo>
                  <a:cubicBezTo>
                    <a:pt x="576362" y="1856456"/>
                    <a:pt x="573079" y="1860283"/>
                    <a:pt x="569535" y="1863827"/>
                  </a:cubicBezTo>
                  <a:cubicBezTo>
                    <a:pt x="566877" y="1866485"/>
                    <a:pt x="565127" y="1870612"/>
                    <a:pt x="561561" y="1871801"/>
                  </a:cubicBezTo>
                  <a:lnTo>
                    <a:pt x="553587" y="1874459"/>
                  </a:lnTo>
                  <a:cubicBezTo>
                    <a:pt x="551815" y="1876231"/>
                    <a:pt x="550512" y="1878655"/>
                    <a:pt x="548270" y="1879776"/>
                  </a:cubicBezTo>
                  <a:cubicBezTo>
                    <a:pt x="543258" y="1882282"/>
                    <a:pt x="532321" y="1885092"/>
                    <a:pt x="532321" y="1885092"/>
                  </a:cubicBezTo>
                  <a:cubicBezTo>
                    <a:pt x="529663" y="1886864"/>
                    <a:pt x="527266" y="1889111"/>
                    <a:pt x="524347" y="1890408"/>
                  </a:cubicBezTo>
                  <a:cubicBezTo>
                    <a:pt x="519226" y="1892684"/>
                    <a:pt x="508398" y="1895724"/>
                    <a:pt x="508398" y="1895724"/>
                  </a:cubicBezTo>
                  <a:cubicBezTo>
                    <a:pt x="503082" y="1894838"/>
                    <a:pt x="497593" y="1894674"/>
                    <a:pt x="492449" y="1893066"/>
                  </a:cubicBezTo>
                  <a:cubicBezTo>
                    <a:pt x="483341" y="1890220"/>
                    <a:pt x="474855" y="1885643"/>
                    <a:pt x="465868" y="1882434"/>
                  </a:cubicBezTo>
                  <a:cubicBezTo>
                    <a:pt x="462427" y="1881205"/>
                    <a:pt x="458779" y="1880662"/>
                    <a:pt x="455235" y="1879776"/>
                  </a:cubicBezTo>
                  <a:cubicBezTo>
                    <a:pt x="428747" y="1859908"/>
                    <a:pt x="462073" y="1884335"/>
                    <a:pt x="431312" y="1863827"/>
                  </a:cubicBezTo>
                  <a:cubicBezTo>
                    <a:pt x="427626" y="1861370"/>
                    <a:pt x="424418" y="1858230"/>
                    <a:pt x="420680" y="1855852"/>
                  </a:cubicBezTo>
                  <a:cubicBezTo>
                    <a:pt x="414653" y="1852017"/>
                    <a:pt x="407946" y="1849286"/>
                    <a:pt x="402073" y="1845220"/>
                  </a:cubicBezTo>
                  <a:cubicBezTo>
                    <a:pt x="396383" y="1841281"/>
                    <a:pt x="391528" y="1836252"/>
                    <a:pt x="386124" y="1831929"/>
                  </a:cubicBezTo>
                  <a:cubicBezTo>
                    <a:pt x="382665" y="1829161"/>
                    <a:pt x="378624" y="1827088"/>
                    <a:pt x="375491" y="1823955"/>
                  </a:cubicBezTo>
                  <a:cubicBezTo>
                    <a:pt x="371479" y="1819943"/>
                    <a:pt x="368628" y="1814904"/>
                    <a:pt x="364859" y="1810664"/>
                  </a:cubicBezTo>
                  <a:cubicBezTo>
                    <a:pt x="347844" y="1791522"/>
                    <a:pt x="360105" y="1808793"/>
                    <a:pt x="346252" y="1789399"/>
                  </a:cubicBezTo>
                  <a:cubicBezTo>
                    <a:pt x="337944" y="1777769"/>
                    <a:pt x="342635" y="1783921"/>
                    <a:pt x="335619" y="1768134"/>
                  </a:cubicBezTo>
                  <a:cubicBezTo>
                    <a:pt x="334010" y="1764513"/>
                    <a:pt x="331775" y="1761180"/>
                    <a:pt x="330303" y="1757501"/>
                  </a:cubicBezTo>
                  <a:cubicBezTo>
                    <a:pt x="328222" y="1752298"/>
                    <a:pt x="327870" y="1746357"/>
                    <a:pt x="324987" y="1741552"/>
                  </a:cubicBezTo>
                  <a:lnTo>
                    <a:pt x="317012" y="1728262"/>
                  </a:lnTo>
                  <a:cubicBezTo>
                    <a:pt x="312348" y="1709606"/>
                    <a:pt x="317675" y="1725069"/>
                    <a:pt x="306380" y="1706997"/>
                  </a:cubicBezTo>
                  <a:cubicBezTo>
                    <a:pt x="304280" y="1703637"/>
                    <a:pt x="303029" y="1699805"/>
                    <a:pt x="301063" y="1696364"/>
                  </a:cubicBezTo>
                  <a:cubicBezTo>
                    <a:pt x="296592" y="1688541"/>
                    <a:pt x="296252" y="1688895"/>
                    <a:pt x="290431" y="1683073"/>
                  </a:cubicBezTo>
                  <a:cubicBezTo>
                    <a:pt x="287968" y="1675683"/>
                    <a:pt x="287953" y="1673308"/>
                    <a:pt x="282456" y="1667124"/>
                  </a:cubicBezTo>
                  <a:cubicBezTo>
                    <a:pt x="277461" y="1661505"/>
                    <a:pt x="270677" y="1657432"/>
                    <a:pt x="266507" y="1651176"/>
                  </a:cubicBezTo>
                  <a:cubicBezTo>
                    <a:pt x="262963" y="1645860"/>
                    <a:pt x="261191" y="1638771"/>
                    <a:pt x="255875" y="1635227"/>
                  </a:cubicBezTo>
                  <a:cubicBezTo>
                    <a:pt x="253217" y="1633455"/>
                    <a:pt x="250159" y="1632170"/>
                    <a:pt x="247900" y="1629911"/>
                  </a:cubicBezTo>
                  <a:cubicBezTo>
                    <a:pt x="243888" y="1625899"/>
                    <a:pt x="241004" y="1620890"/>
                    <a:pt x="237268" y="1616620"/>
                  </a:cubicBezTo>
                  <a:cubicBezTo>
                    <a:pt x="230825" y="1609256"/>
                    <a:pt x="226805" y="1606488"/>
                    <a:pt x="218661" y="1600671"/>
                  </a:cubicBezTo>
                  <a:cubicBezTo>
                    <a:pt x="216061" y="1598814"/>
                    <a:pt x="213544" y="1596784"/>
                    <a:pt x="210687" y="1595355"/>
                  </a:cubicBezTo>
                  <a:cubicBezTo>
                    <a:pt x="208181" y="1594102"/>
                    <a:pt x="205370" y="1593583"/>
                    <a:pt x="202712" y="1592697"/>
                  </a:cubicBezTo>
                  <a:cubicBezTo>
                    <a:pt x="198282" y="1593583"/>
                    <a:pt x="193765" y="1596596"/>
                    <a:pt x="189421" y="1595355"/>
                  </a:cubicBezTo>
                  <a:cubicBezTo>
                    <a:pt x="184978" y="1594085"/>
                    <a:pt x="182987" y="1582486"/>
                    <a:pt x="181447" y="1579406"/>
                  </a:cubicBezTo>
                  <a:cubicBezTo>
                    <a:pt x="179137" y="1574785"/>
                    <a:pt x="175922" y="1570664"/>
                    <a:pt x="173473" y="1566115"/>
                  </a:cubicBezTo>
                  <a:cubicBezTo>
                    <a:pt x="169716" y="1559137"/>
                    <a:pt x="167024" y="1551581"/>
                    <a:pt x="162840" y="1544850"/>
                  </a:cubicBezTo>
                  <a:cubicBezTo>
                    <a:pt x="146622" y="1518761"/>
                    <a:pt x="127576" y="1494436"/>
                    <a:pt x="112335" y="1467764"/>
                  </a:cubicBezTo>
                  <a:cubicBezTo>
                    <a:pt x="101703" y="1449157"/>
                    <a:pt x="91199" y="1430476"/>
                    <a:pt x="80438" y="1411943"/>
                  </a:cubicBezTo>
                  <a:cubicBezTo>
                    <a:pt x="75250" y="1403007"/>
                    <a:pt x="69728" y="1394268"/>
                    <a:pt x="64489" y="1385362"/>
                  </a:cubicBezTo>
                  <a:cubicBezTo>
                    <a:pt x="60867" y="1379205"/>
                    <a:pt x="56670" y="1373321"/>
                    <a:pt x="53856" y="1366755"/>
                  </a:cubicBezTo>
                  <a:cubicBezTo>
                    <a:pt x="51198" y="1360553"/>
                    <a:pt x="48188" y="1354490"/>
                    <a:pt x="45882" y="1348148"/>
                  </a:cubicBezTo>
                  <a:cubicBezTo>
                    <a:pt x="43138" y="1340601"/>
                    <a:pt x="42023" y="1328852"/>
                    <a:pt x="40566" y="1321566"/>
                  </a:cubicBezTo>
                  <a:cubicBezTo>
                    <a:pt x="38964" y="1313556"/>
                    <a:pt x="37230" y="1305568"/>
                    <a:pt x="35249" y="1297643"/>
                  </a:cubicBezTo>
                  <a:cubicBezTo>
                    <a:pt x="33684" y="1291385"/>
                    <a:pt x="31497" y="1285294"/>
                    <a:pt x="29933" y="1279036"/>
                  </a:cubicBezTo>
                  <a:cubicBezTo>
                    <a:pt x="28837" y="1274653"/>
                    <a:pt x="28291" y="1270147"/>
                    <a:pt x="27275" y="1265745"/>
                  </a:cubicBezTo>
                  <a:cubicBezTo>
                    <a:pt x="25632" y="1258626"/>
                    <a:pt x="23633" y="1251592"/>
                    <a:pt x="21959" y="1244480"/>
                  </a:cubicBezTo>
                  <a:cubicBezTo>
                    <a:pt x="20088" y="1236528"/>
                    <a:pt x="18414" y="1228531"/>
                    <a:pt x="16642" y="1220557"/>
                  </a:cubicBezTo>
                  <a:cubicBezTo>
                    <a:pt x="15756" y="1211697"/>
                    <a:pt x="15187" y="1202799"/>
                    <a:pt x="13984" y="1193976"/>
                  </a:cubicBezTo>
                  <a:cubicBezTo>
                    <a:pt x="10459" y="1168121"/>
                    <a:pt x="8632" y="1161915"/>
                    <a:pt x="3352" y="1138155"/>
                  </a:cubicBezTo>
                  <a:cubicBezTo>
                    <a:pt x="454" y="1112072"/>
                    <a:pt x="-2459" y="1098100"/>
                    <a:pt x="3352" y="1069043"/>
                  </a:cubicBezTo>
                  <a:cubicBezTo>
                    <a:pt x="3451" y="1068548"/>
                    <a:pt x="20317" y="1023762"/>
                    <a:pt x="24617" y="1015880"/>
                  </a:cubicBezTo>
                  <a:cubicBezTo>
                    <a:pt x="30147" y="1005741"/>
                    <a:pt x="33447" y="1005409"/>
                    <a:pt x="40566" y="997273"/>
                  </a:cubicBezTo>
                  <a:cubicBezTo>
                    <a:pt x="47536" y="989308"/>
                    <a:pt x="53189" y="979832"/>
                    <a:pt x="61831" y="973350"/>
                  </a:cubicBezTo>
                  <a:cubicBezTo>
                    <a:pt x="68518" y="968335"/>
                    <a:pt x="76409" y="965074"/>
                    <a:pt x="83096" y="960059"/>
                  </a:cubicBezTo>
                  <a:cubicBezTo>
                    <a:pt x="94168" y="951755"/>
                    <a:pt x="103337" y="940939"/>
                    <a:pt x="114994" y="933478"/>
                  </a:cubicBezTo>
                  <a:cubicBezTo>
                    <a:pt x="133490" y="921640"/>
                    <a:pt x="183394" y="905467"/>
                    <a:pt x="200054" y="898922"/>
                  </a:cubicBezTo>
                  <a:cubicBezTo>
                    <a:pt x="208176" y="895731"/>
                    <a:pt x="215806" y="891354"/>
                    <a:pt x="223977" y="888290"/>
                  </a:cubicBezTo>
                  <a:cubicBezTo>
                    <a:pt x="230306" y="885916"/>
                    <a:pt x="245269" y="882302"/>
                    <a:pt x="253217" y="880315"/>
                  </a:cubicBezTo>
                  <a:cubicBezTo>
                    <a:pt x="256761" y="878543"/>
                    <a:pt x="260396" y="876942"/>
                    <a:pt x="263849" y="874999"/>
                  </a:cubicBezTo>
                  <a:cubicBezTo>
                    <a:pt x="274578" y="868964"/>
                    <a:pt x="285192" y="862725"/>
                    <a:pt x="295747" y="856392"/>
                  </a:cubicBezTo>
                  <a:cubicBezTo>
                    <a:pt x="324896" y="838903"/>
                    <a:pt x="332108" y="831352"/>
                    <a:pt x="370175" y="813862"/>
                  </a:cubicBezTo>
                  <a:cubicBezTo>
                    <a:pt x="384690" y="807193"/>
                    <a:pt x="400023" y="802367"/>
                    <a:pt x="415363" y="797913"/>
                  </a:cubicBezTo>
                  <a:cubicBezTo>
                    <a:pt x="427546" y="794376"/>
                    <a:pt x="440293" y="793108"/>
                    <a:pt x="452577" y="789938"/>
                  </a:cubicBezTo>
                  <a:cubicBezTo>
                    <a:pt x="467780" y="786015"/>
                    <a:pt x="482555" y="780539"/>
                    <a:pt x="497766" y="776648"/>
                  </a:cubicBezTo>
                  <a:cubicBezTo>
                    <a:pt x="520671" y="770789"/>
                    <a:pt x="543871" y="766148"/>
                    <a:pt x="566877" y="760699"/>
                  </a:cubicBezTo>
                  <a:cubicBezTo>
                    <a:pt x="577542" y="758173"/>
                    <a:pt x="588599" y="756794"/>
                    <a:pt x="598775" y="752724"/>
                  </a:cubicBezTo>
                  <a:lnTo>
                    <a:pt x="665228" y="726143"/>
                  </a:lnTo>
                  <a:cubicBezTo>
                    <a:pt x="674089" y="722599"/>
                    <a:pt x="683683" y="720513"/>
                    <a:pt x="691810" y="715511"/>
                  </a:cubicBezTo>
                  <a:cubicBezTo>
                    <a:pt x="798400" y="649915"/>
                    <a:pt x="687616" y="720041"/>
                    <a:pt x="739656" y="683613"/>
                  </a:cubicBezTo>
                  <a:cubicBezTo>
                    <a:pt x="743889" y="680650"/>
                    <a:pt x="748768" y="678677"/>
                    <a:pt x="752947" y="675638"/>
                  </a:cubicBezTo>
                  <a:cubicBezTo>
                    <a:pt x="758544" y="671568"/>
                    <a:pt x="762935" y="665863"/>
                    <a:pt x="768896" y="662348"/>
                  </a:cubicBezTo>
                  <a:cubicBezTo>
                    <a:pt x="797585" y="645429"/>
                    <a:pt x="827328" y="630364"/>
                    <a:pt x="856614" y="614501"/>
                  </a:cubicBezTo>
                  <a:cubicBezTo>
                    <a:pt x="869859" y="607327"/>
                    <a:pt x="883779" y="601323"/>
                    <a:pt x="896487" y="593236"/>
                  </a:cubicBezTo>
                  <a:lnTo>
                    <a:pt x="1005470" y="524124"/>
                  </a:lnTo>
                  <a:cubicBezTo>
                    <a:pt x="1016970" y="517005"/>
                    <a:pt x="1027595" y="508186"/>
                    <a:pt x="1040026" y="502859"/>
                  </a:cubicBezTo>
                  <a:cubicBezTo>
                    <a:pt x="1075973" y="487454"/>
                    <a:pt x="1108498" y="474141"/>
                    <a:pt x="1143694" y="455013"/>
                  </a:cubicBezTo>
                  <a:cubicBezTo>
                    <a:pt x="1162921" y="444563"/>
                    <a:pt x="1182808" y="434592"/>
                    <a:pt x="1199514" y="420457"/>
                  </a:cubicBezTo>
                  <a:cubicBezTo>
                    <a:pt x="1211033" y="410711"/>
                    <a:pt x="1223401" y="401887"/>
                    <a:pt x="1234070" y="391218"/>
                  </a:cubicBezTo>
                  <a:cubicBezTo>
                    <a:pt x="1246589" y="378699"/>
                    <a:pt x="1243887" y="380011"/>
                    <a:pt x="1260652" y="369952"/>
                  </a:cubicBezTo>
                  <a:cubicBezTo>
                    <a:pt x="1298339" y="347340"/>
                    <a:pt x="1274143" y="363770"/>
                    <a:pt x="1324447" y="340713"/>
                  </a:cubicBezTo>
                  <a:cubicBezTo>
                    <a:pt x="1356611" y="325971"/>
                    <a:pt x="1342257" y="325700"/>
                    <a:pt x="1380268" y="314131"/>
                  </a:cubicBezTo>
                  <a:cubicBezTo>
                    <a:pt x="1389745" y="311247"/>
                    <a:pt x="1399793" y="310758"/>
                    <a:pt x="1409507" y="308815"/>
                  </a:cubicBezTo>
                  <a:cubicBezTo>
                    <a:pt x="1458143" y="299088"/>
                    <a:pt x="1412540" y="306981"/>
                    <a:pt x="1449380" y="300841"/>
                  </a:cubicBezTo>
                  <a:cubicBezTo>
                    <a:pt x="1554740" y="265719"/>
                    <a:pt x="1429042" y="309937"/>
                    <a:pt x="1499884" y="279576"/>
                  </a:cubicBezTo>
                  <a:cubicBezTo>
                    <a:pt x="1580980" y="244820"/>
                    <a:pt x="1453980" y="305656"/>
                    <a:pt x="1537098" y="266285"/>
                  </a:cubicBezTo>
                  <a:cubicBezTo>
                    <a:pt x="1547841" y="261196"/>
                    <a:pt x="1557718" y="254095"/>
                    <a:pt x="1568996" y="250336"/>
                  </a:cubicBezTo>
                  <a:cubicBezTo>
                    <a:pt x="1584816" y="245063"/>
                    <a:pt x="1592918" y="242932"/>
                    <a:pt x="1608868" y="234387"/>
                  </a:cubicBezTo>
                  <a:cubicBezTo>
                    <a:pt x="1647297" y="213800"/>
                    <a:pt x="1653409" y="205484"/>
                    <a:pt x="1688612" y="191857"/>
                  </a:cubicBezTo>
                  <a:cubicBezTo>
                    <a:pt x="1747308" y="169136"/>
                    <a:pt x="1727022" y="177603"/>
                    <a:pt x="1776331" y="165276"/>
                  </a:cubicBezTo>
                  <a:cubicBezTo>
                    <a:pt x="1793219" y="161054"/>
                    <a:pt x="1809865" y="155864"/>
                    <a:pt x="1826835" y="151985"/>
                  </a:cubicBezTo>
                  <a:cubicBezTo>
                    <a:pt x="1861210" y="144128"/>
                    <a:pt x="1869150" y="144811"/>
                    <a:pt x="1901263" y="138694"/>
                  </a:cubicBezTo>
                  <a:cubicBezTo>
                    <a:pt x="1969317" y="125731"/>
                    <a:pt x="1891487" y="138995"/>
                    <a:pt x="1941135" y="130720"/>
                  </a:cubicBezTo>
                  <a:cubicBezTo>
                    <a:pt x="1957353" y="119909"/>
                    <a:pt x="1946252" y="126833"/>
                    <a:pt x="1975691" y="112113"/>
                  </a:cubicBezTo>
                  <a:cubicBezTo>
                    <a:pt x="1982779" y="108569"/>
                    <a:pt x="1989598" y="104423"/>
                    <a:pt x="1996956" y="101480"/>
                  </a:cubicBezTo>
                  <a:lnTo>
                    <a:pt x="2050119" y="80215"/>
                  </a:lnTo>
                  <a:cubicBezTo>
                    <a:pt x="2054549" y="78443"/>
                    <a:pt x="2058703" y="75683"/>
                    <a:pt x="2063410" y="74899"/>
                  </a:cubicBezTo>
                  <a:lnTo>
                    <a:pt x="2079359" y="72241"/>
                  </a:lnTo>
                  <a:cubicBezTo>
                    <a:pt x="2082903" y="70469"/>
                    <a:pt x="2086551" y="68890"/>
                    <a:pt x="2089991" y="66924"/>
                  </a:cubicBezTo>
                  <a:cubicBezTo>
                    <a:pt x="2092765" y="65339"/>
                    <a:pt x="2094975" y="62730"/>
                    <a:pt x="2097966" y="61608"/>
                  </a:cubicBezTo>
                  <a:cubicBezTo>
                    <a:pt x="2102196" y="60022"/>
                    <a:pt x="2106846" y="59930"/>
                    <a:pt x="2111256" y="58950"/>
                  </a:cubicBezTo>
                  <a:cubicBezTo>
                    <a:pt x="2114822" y="58157"/>
                    <a:pt x="2118423" y="57447"/>
                    <a:pt x="2121889" y="56292"/>
                  </a:cubicBezTo>
                  <a:cubicBezTo>
                    <a:pt x="2126416" y="54783"/>
                    <a:pt x="2130686" y="52581"/>
                    <a:pt x="2135180" y="50976"/>
                  </a:cubicBezTo>
                  <a:cubicBezTo>
                    <a:pt x="2143096" y="48149"/>
                    <a:pt x="2159103" y="43001"/>
                    <a:pt x="2159103" y="43001"/>
                  </a:cubicBezTo>
                  <a:cubicBezTo>
                    <a:pt x="2162647" y="40343"/>
                    <a:pt x="2165713" y="36883"/>
                    <a:pt x="2169735" y="35027"/>
                  </a:cubicBezTo>
                  <a:cubicBezTo>
                    <a:pt x="2177367" y="31504"/>
                    <a:pt x="2185684" y="29710"/>
                    <a:pt x="2193659" y="27052"/>
                  </a:cubicBezTo>
                  <a:cubicBezTo>
                    <a:pt x="2196317" y="26166"/>
                    <a:pt x="2199302" y="25948"/>
                    <a:pt x="2201633" y="24394"/>
                  </a:cubicBezTo>
                  <a:lnTo>
                    <a:pt x="2217582" y="13762"/>
                  </a:lnTo>
                  <a:cubicBezTo>
                    <a:pt x="2220240" y="11990"/>
                    <a:pt x="2222525" y="9455"/>
                    <a:pt x="2225556" y="8445"/>
                  </a:cubicBezTo>
                  <a:cubicBezTo>
                    <a:pt x="2228214" y="7559"/>
                    <a:pt x="2230837" y="6557"/>
                    <a:pt x="2233531" y="5787"/>
                  </a:cubicBezTo>
                  <a:cubicBezTo>
                    <a:pt x="2237044" y="4783"/>
                    <a:pt x="2240516" y="3332"/>
                    <a:pt x="2244163" y="3129"/>
                  </a:cubicBezTo>
                  <a:cubicBezTo>
                    <a:pt x="2256549" y="2441"/>
                    <a:pt x="2290237" y="-1301"/>
                    <a:pt x="2299984" y="471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4" name="Freeform 894"/>
            <p:cNvSpPr/>
            <p:nvPr/>
          </p:nvSpPr>
          <p:spPr>
            <a:xfrm>
              <a:off x="9510823" y="2607635"/>
              <a:ext cx="231258" cy="284421"/>
            </a:xfrm>
            <a:custGeom>
              <a:avLst/>
              <a:gdLst>
                <a:gd name="connsiteX0" fmla="*/ 47847 w 231258"/>
                <a:gd name="connsiteY0" fmla="*/ 10632 h 284421"/>
                <a:gd name="connsiteX1" fmla="*/ 34556 w 231258"/>
                <a:gd name="connsiteY1" fmla="*/ 13291 h 284421"/>
                <a:gd name="connsiteX2" fmla="*/ 18607 w 231258"/>
                <a:gd name="connsiteY2" fmla="*/ 18607 h 284421"/>
                <a:gd name="connsiteX3" fmla="*/ 13291 w 231258"/>
                <a:gd name="connsiteY3" fmla="*/ 26581 h 284421"/>
                <a:gd name="connsiteX4" fmla="*/ 10633 w 231258"/>
                <a:gd name="connsiteY4" fmla="*/ 34556 h 284421"/>
                <a:gd name="connsiteX5" fmla="*/ 7975 w 231258"/>
                <a:gd name="connsiteY5" fmla="*/ 106325 h 284421"/>
                <a:gd name="connsiteX6" fmla="*/ 5317 w 231258"/>
                <a:gd name="connsiteY6" fmla="*/ 114300 h 284421"/>
                <a:gd name="connsiteX7" fmla="*/ 2658 w 231258"/>
                <a:gd name="connsiteY7" fmla="*/ 138223 h 284421"/>
                <a:gd name="connsiteX8" fmla="*/ 0 w 231258"/>
                <a:gd name="connsiteY8" fmla="*/ 146198 h 284421"/>
                <a:gd name="connsiteX9" fmla="*/ 2658 w 231258"/>
                <a:gd name="connsiteY9" fmla="*/ 172779 h 284421"/>
                <a:gd name="connsiteX10" fmla="*/ 7975 w 231258"/>
                <a:gd name="connsiteY10" fmla="*/ 188728 h 284421"/>
                <a:gd name="connsiteX11" fmla="*/ 15949 w 231258"/>
                <a:gd name="connsiteY11" fmla="*/ 194044 h 284421"/>
                <a:gd name="connsiteX12" fmla="*/ 21265 w 231258"/>
                <a:gd name="connsiteY12" fmla="*/ 212651 h 284421"/>
                <a:gd name="connsiteX13" fmla="*/ 26582 w 231258"/>
                <a:gd name="connsiteY13" fmla="*/ 217967 h 284421"/>
                <a:gd name="connsiteX14" fmla="*/ 31898 w 231258"/>
                <a:gd name="connsiteY14" fmla="*/ 225942 h 284421"/>
                <a:gd name="connsiteX15" fmla="*/ 37214 w 231258"/>
                <a:gd name="connsiteY15" fmla="*/ 236574 h 284421"/>
                <a:gd name="connsiteX16" fmla="*/ 47847 w 231258"/>
                <a:gd name="connsiteY16" fmla="*/ 247207 h 284421"/>
                <a:gd name="connsiteX17" fmla="*/ 53163 w 231258"/>
                <a:gd name="connsiteY17" fmla="*/ 255181 h 284421"/>
                <a:gd name="connsiteX18" fmla="*/ 58479 w 231258"/>
                <a:gd name="connsiteY18" fmla="*/ 260498 h 284421"/>
                <a:gd name="connsiteX19" fmla="*/ 69112 w 231258"/>
                <a:gd name="connsiteY19" fmla="*/ 276446 h 284421"/>
                <a:gd name="connsiteX20" fmla="*/ 87719 w 231258"/>
                <a:gd name="connsiteY20" fmla="*/ 284421 h 284421"/>
                <a:gd name="connsiteX21" fmla="*/ 164805 w 231258"/>
                <a:gd name="connsiteY21" fmla="*/ 281763 h 284421"/>
                <a:gd name="connsiteX22" fmla="*/ 178096 w 231258"/>
                <a:gd name="connsiteY22" fmla="*/ 268472 h 284421"/>
                <a:gd name="connsiteX23" fmla="*/ 202019 w 231258"/>
                <a:gd name="connsiteY23" fmla="*/ 233916 h 284421"/>
                <a:gd name="connsiteX24" fmla="*/ 207335 w 231258"/>
                <a:gd name="connsiteY24" fmla="*/ 212651 h 284421"/>
                <a:gd name="connsiteX25" fmla="*/ 212651 w 231258"/>
                <a:gd name="connsiteY25" fmla="*/ 202018 h 284421"/>
                <a:gd name="connsiteX26" fmla="*/ 220626 w 231258"/>
                <a:gd name="connsiteY26" fmla="*/ 175437 h 284421"/>
                <a:gd name="connsiteX27" fmla="*/ 225942 w 231258"/>
                <a:gd name="connsiteY27" fmla="*/ 148856 h 284421"/>
                <a:gd name="connsiteX28" fmla="*/ 231258 w 231258"/>
                <a:gd name="connsiteY28" fmla="*/ 101009 h 284421"/>
                <a:gd name="connsiteX29" fmla="*/ 223284 w 231258"/>
                <a:gd name="connsiteY29" fmla="*/ 53163 h 284421"/>
                <a:gd name="connsiteX30" fmla="*/ 215310 w 231258"/>
                <a:gd name="connsiteY30" fmla="*/ 45188 h 284421"/>
                <a:gd name="connsiteX31" fmla="*/ 212651 w 231258"/>
                <a:gd name="connsiteY31" fmla="*/ 37214 h 284421"/>
                <a:gd name="connsiteX32" fmla="*/ 199361 w 231258"/>
                <a:gd name="connsiteY32" fmla="*/ 21265 h 284421"/>
                <a:gd name="connsiteX33" fmla="*/ 183412 w 231258"/>
                <a:gd name="connsiteY33" fmla="*/ 10632 h 284421"/>
                <a:gd name="connsiteX34" fmla="*/ 175437 w 231258"/>
                <a:gd name="connsiteY34" fmla="*/ 5316 h 284421"/>
                <a:gd name="connsiteX35" fmla="*/ 154172 w 231258"/>
                <a:gd name="connsiteY35" fmla="*/ 0 h 284421"/>
                <a:gd name="connsiteX36" fmla="*/ 71770 w 231258"/>
                <a:gd name="connsiteY36" fmla="*/ 2658 h 284421"/>
                <a:gd name="connsiteX37" fmla="*/ 47847 w 231258"/>
                <a:gd name="connsiteY37" fmla="*/ 10632 h 2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1258" h="284421">
                  <a:moveTo>
                    <a:pt x="47847" y="10632"/>
                  </a:moveTo>
                  <a:cubicBezTo>
                    <a:pt x="41645" y="12404"/>
                    <a:pt x="38915" y="12102"/>
                    <a:pt x="34556" y="13291"/>
                  </a:cubicBezTo>
                  <a:cubicBezTo>
                    <a:pt x="29150" y="14766"/>
                    <a:pt x="18607" y="18607"/>
                    <a:pt x="18607" y="18607"/>
                  </a:cubicBezTo>
                  <a:cubicBezTo>
                    <a:pt x="16835" y="21265"/>
                    <a:pt x="14720" y="23724"/>
                    <a:pt x="13291" y="26581"/>
                  </a:cubicBezTo>
                  <a:cubicBezTo>
                    <a:pt x="12038" y="29087"/>
                    <a:pt x="10819" y="31760"/>
                    <a:pt x="10633" y="34556"/>
                  </a:cubicBezTo>
                  <a:cubicBezTo>
                    <a:pt x="9041" y="58442"/>
                    <a:pt x="9567" y="82439"/>
                    <a:pt x="7975" y="106325"/>
                  </a:cubicBezTo>
                  <a:cubicBezTo>
                    <a:pt x="7789" y="109121"/>
                    <a:pt x="6203" y="111642"/>
                    <a:pt x="5317" y="114300"/>
                  </a:cubicBezTo>
                  <a:cubicBezTo>
                    <a:pt x="4431" y="122274"/>
                    <a:pt x="3977" y="130309"/>
                    <a:pt x="2658" y="138223"/>
                  </a:cubicBezTo>
                  <a:cubicBezTo>
                    <a:pt x="2197" y="140987"/>
                    <a:pt x="0" y="143396"/>
                    <a:pt x="0" y="146198"/>
                  </a:cubicBezTo>
                  <a:cubicBezTo>
                    <a:pt x="0" y="155103"/>
                    <a:pt x="1017" y="164027"/>
                    <a:pt x="2658" y="172779"/>
                  </a:cubicBezTo>
                  <a:cubicBezTo>
                    <a:pt x="3691" y="178287"/>
                    <a:pt x="3312" y="185619"/>
                    <a:pt x="7975" y="188728"/>
                  </a:cubicBezTo>
                  <a:lnTo>
                    <a:pt x="15949" y="194044"/>
                  </a:lnTo>
                  <a:cubicBezTo>
                    <a:pt x="16445" y="196030"/>
                    <a:pt x="19631" y="209927"/>
                    <a:pt x="21265" y="212651"/>
                  </a:cubicBezTo>
                  <a:cubicBezTo>
                    <a:pt x="22555" y="214800"/>
                    <a:pt x="25016" y="216010"/>
                    <a:pt x="26582" y="217967"/>
                  </a:cubicBezTo>
                  <a:cubicBezTo>
                    <a:pt x="28578" y="220462"/>
                    <a:pt x="30313" y="223168"/>
                    <a:pt x="31898" y="225942"/>
                  </a:cubicBezTo>
                  <a:cubicBezTo>
                    <a:pt x="33864" y="229382"/>
                    <a:pt x="34837" y="233404"/>
                    <a:pt x="37214" y="236574"/>
                  </a:cubicBezTo>
                  <a:cubicBezTo>
                    <a:pt x="40221" y="240584"/>
                    <a:pt x="45067" y="243036"/>
                    <a:pt x="47847" y="247207"/>
                  </a:cubicBezTo>
                  <a:cubicBezTo>
                    <a:pt x="49619" y="249865"/>
                    <a:pt x="51167" y="252686"/>
                    <a:pt x="53163" y="255181"/>
                  </a:cubicBezTo>
                  <a:cubicBezTo>
                    <a:pt x="54729" y="257138"/>
                    <a:pt x="56975" y="258493"/>
                    <a:pt x="58479" y="260498"/>
                  </a:cubicBezTo>
                  <a:cubicBezTo>
                    <a:pt x="62313" y="265609"/>
                    <a:pt x="63398" y="273588"/>
                    <a:pt x="69112" y="276446"/>
                  </a:cubicBezTo>
                  <a:cubicBezTo>
                    <a:pt x="82250" y="283016"/>
                    <a:pt x="75985" y="280510"/>
                    <a:pt x="87719" y="284421"/>
                  </a:cubicBezTo>
                  <a:lnTo>
                    <a:pt x="164805" y="281763"/>
                  </a:lnTo>
                  <a:cubicBezTo>
                    <a:pt x="170975" y="280674"/>
                    <a:pt x="174249" y="273418"/>
                    <a:pt x="178096" y="268472"/>
                  </a:cubicBezTo>
                  <a:cubicBezTo>
                    <a:pt x="184513" y="260221"/>
                    <a:pt x="197921" y="246211"/>
                    <a:pt x="202019" y="233916"/>
                  </a:cubicBezTo>
                  <a:cubicBezTo>
                    <a:pt x="204329" y="226984"/>
                    <a:pt x="204068" y="219186"/>
                    <a:pt x="207335" y="212651"/>
                  </a:cubicBezTo>
                  <a:cubicBezTo>
                    <a:pt x="209107" y="209107"/>
                    <a:pt x="211179" y="205697"/>
                    <a:pt x="212651" y="202018"/>
                  </a:cubicBezTo>
                  <a:cubicBezTo>
                    <a:pt x="215736" y="194305"/>
                    <a:pt x="218817" y="183878"/>
                    <a:pt x="220626" y="175437"/>
                  </a:cubicBezTo>
                  <a:cubicBezTo>
                    <a:pt x="222519" y="166602"/>
                    <a:pt x="224944" y="157837"/>
                    <a:pt x="225942" y="148856"/>
                  </a:cubicBezTo>
                  <a:lnTo>
                    <a:pt x="231258" y="101009"/>
                  </a:lnTo>
                  <a:cubicBezTo>
                    <a:pt x="229943" y="82601"/>
                    <a:pt x="233644" y="67667"/>
                    <a:pt x="223284" y="53163"/>
                  </a:cubicBezTo>
                  <a:cubicBezTo>
                    <a:pt x="221099" y="50104"/>
                    <a:pt x="217968" y="47846"/>
                    <a:pt x="215310" y="45188"/>
                  </a:cubicBezTo>
                  <a:cubicBezTo>
                    <a:pt x="214424" y="42530"/>
                    <a:pt x="213904" y="39720"/>
                    <a:pt x="212651" y="37214"/>
                  </a:cubicBezTo>
                  <a:cubicBezTo>
                    <a:pt x="209858" y="31628"/>
                    <a:pt x="204173" y="25008"/>
                    <a:pt x="199361" y="21265"/>
                  </a:cubicBezTo>
                  <a:cubicBezTo>
                    <a:pt x="194317" y="17342"/>
                    <a:pt x="188728" y="14176"/>
                    <a:pt x="183412" y="10632"/>
                  </a:cubicBezTo>
                  <a:cubicBezTo>
                    <a:pt x="180754" y="8860"/>
                    <a:pt x="178570" y="5943"/>
                    <a:pt x="175437" y="5316"/>
                  </a:cubicBezTo>
                  <a:cubicBezTo>
                    <a:pt x="159399" y="2108"/>
                    <a:pt x="166433" y="4086"/>
                    <a:pt x="154172" y="0"/>
                  </a:cubicBezTo>
                  <a:cubicBezTo>
                    <a:pt x="126705" y="886"/>
                    <a:pt x="99207" y="1090"/>
                    <a:pt x="71770" y="2658"/>
                  </a:cubicBezTo>
                  <a:cubicBezTo>
                    <a:pt x="68123" y="2866"/>
                    <a:pt x="54049" y="8860"/>
                    <a:pt x="47847" y="10632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5" name="Freeform 895"/>
            <p:cNvSpPr/>
            <p:nvPr/>
          </p:nvSpPr>
          <p:spPr>
            <a:xfrm>
              <a:off x="9125393" y="3981324"/>
              <a:ext cx="726392" cy="973448"/>
            </a:xfrm>
            <a:custGeom>
              <a:avLst/>
              <a:gdLst>
                <a:gd name="connsiteX0" fmla="*/ 350874 w 726392"/>
                <a:gd name="connsiteY0" fmla="*/ 3227 h 973448"/>
                <a:gd name="connsiteX1" fmla="*/ 364165 w 726392"/>
                <a:gd name="connsiteY1" fmla="*/ 16518 h 973448"/>
                <a:gd name="connsiteX2" fmla="*/ 369481 w 726392"/>
                <a:gd name="connsiteY2" fmla="*/ 24492 h 973448"/>
                <a:gd name="connsiteX3" fmla="*/ 374798 w 726392"/>
                <a:gd name="connsiteY3" fmla="*/ 29809 h 973448"/>
                <a:gd name="connsiteX4" fmla="*/ 380114 w 726392"/>
                <a:gd name="connsiteY4" fmla="*/ 37783 h 973448"/>
                <a:gd name="connsiteX5" fmla="*/ 388088 w 726392"/>
                <a:gd name="connsiteY5" fmla="*/ 45757 h 973448"/>
                <a:gd name="connsiteX6" fmla="*/ 393405 w 726392"/>
                <a:gd name="connsiteY6" fmla="*/ 53732 h 973448"/>
                <a:gd name="connsiteX7" fmla="*/ 404037 w 726392"/>
                <a:gd name="connsiteY7" fmla="*/ 67023 h 973448"/>
                <a:gd name="connsiteX8" fmla="*/ 414670 w 726392"/>
                <a:gd name="connsiteY8" fmla="*/ 82971 h 973448"/>
                <a:gd name="connsiteX9" fmla="*/ 435935 w 726392"/>
                <a:gd name="connsiteY9" fmla="*/ 106895 h 973448"/>
                <a:gd name="connsiteX10" fmla="*/ 443909 w 726392"/>
                <a:gd name="connsiteY10" fmla="*/ 125502 h 973448"/>
                <a:gd name="connsiteX11" fmla="*/ 449226 w 726392"/>
                <a:gd name="connsiteY11" fmla="*/ 141450 h 973448"/>
                <a:gd name="connsiteX12" fmla="*/ 451884 w 726392"/>
                <a:gd name="connsiteY12" fmla="*/ 149425 h 973448"/>
                <a:gd name="connsiteX13" fmla="*/ 454542 w 726392"/>
                <a:gd name="connsiteY13" fmla="*/ 157399 h 973448"/>
                <a:gd name="connsiteX14" fmla="*/ 457200 w 726392"/>
                <a:gd name="connsiteY14" fmla="*/ 274357 h 973448"/>
                <a:gd name="connsiteX15" fmla="*/ 459858 w 726392"/>
                <a:gd name="connsiteY15" fmla="*/ 292964 h 973448"/>
                <a:gd name="connsiteX16" fmla="*/ 465174 w 726392"/>
                <a:gd name="connsiteY16" fmla="*/ 327520 h 973448"/>
                <a:gd name="connsiteX17" fmla="*/ 475807 w 726392"/>
                <a:gd name="connsiteY17" fmla="*/ 388657 h 973448"/>
                <a:gd name="connsiteX18" fmla="*/ 494414 w 726392"/>
                <a:gd name="connsiteY18" fmla="*/ 431188 h 973448"/>
                <a:gd name="connsiteX19" fmla="*/ 505047 w 726392"/>
                <a:gd name="connsiteY19" fmla="*/ 460427 h 973448"/>
                <a:gd name="connsiteX20" fmla="*/ 523654 w 726392"/>
                <a:gd name="connsiteY20" fmla="*/ 489667 h 973448"/>
                <a:gd name="connsiteX21" fmla="*/ 555551 w 726392"/>
                <a:gd name="connsiteY21" fmla="*/ 542829 h 973448"/>
                <a:gd name="connsiteX22" fmla="*/ 582133 w 726392"/>
                <a:gd name="connsiteY22" fmla="*/ 572069 h 973448"/>
                <a:gd name="connsiteX23" fmla="*/ 598081 w 726392"/>
                <a:gd name="connsiteY23" fmla="*/ 595992 h 973448"/>
                <a:gd name="connsiteX24" fmla="*/ 608714 w 726392"/>
                <a:gd name="connsiteY24" fmla="*/ 606625 h 973448"/>
                <a:gd name="connsiteX25" fmla="*/ 614030 w 726392"/>
                <a:gd name="connsiteY25" fmla="*/ 617257 h 973448"/>
                <a:gd name="connsiteX26" fmla="*/ 635295 w 726392"/>
                <a:gd name="connsiteY26" fmla="*/ 646497 h 973448"/>
                <a:gd name="connsiteX27" fmla="*/ 651244 w 726392"/>
                <a:gd name="connsiteY27" fmla="*/ 673078 h 973448"/>
                <a:gd name="connsiteX28" fmla="*/ 664535 w 726392"/>
                <a:gd name="connsiteY28" fmla="*/ 691685 h 973448"/>
                <a:gd name="connsiteX29" fmla="*/ 669851 w 726392"/>
                <a:gd name="connsiteY29" fmla="*/ 704976 h 973448"/>
                <a:gd name="connsiteX30" fmla="*/ 691116 w 726392"/>
                <a:gd name="connsiteY30" fmla="*/ 734216 h 973448"/>
                <a:gd name="connsiteX31" fmla="*/ 701749 w 726392"/>
                <a:gd name="connsiteY31" fmla="*/ 750164 h 973448"/>
                <a:gd name="connsiteX32" fmla="*/ 712381 w 726392"/>
                <a:gd name="connsiteY32" fmla="*/ 763455 h 973448"/>
                <a:gd name="connsiteX33" fmla="*/ 715040 w 726392"/>
                <a:gd name="connsiteY33" fmla="*/ 771429 h 973448"/>
                <a:gd name="connsiteX34" fmla="*/ 723014 w 726392"/>
                <a:gd name="connsiteY34" fmla="*/ 787378 h 973448"/>
                <a:gd name="connsiteX35" fmla="*/ 723014 w 726392"/>
                <a:gd name="connsiteY35" fmla="*/ 835225 h 973448"/>
                <a:gd name="connsiteX36" fmla="*/ 707065 w 726392"/>
                <a:gd name="connsiteY36" fmla="*/ 848516 h 973448"/>
                <a:gd name="connsiteX37" fmla="*/ 688458 w 726392"/>
                <a:gd name="connsiteY37" fmla="*/ 856490 h 973448"/>
                <a:gd name="connsiteX38" fmla="*/ 675167 w 726392"/>
                <a:gd name="connsiteY38" fmla="*/ 867123 h 973448"/>
                <a:gd name="connsiteX39" fmla="*/ 653902 w 726392"/>
                <a:gd name="connsiteY39" fmla="*/ 877755 h 973448"/>
                <a:gd name="connsiteX40" fmla="*/ 637954 w 726392"/>
                <a:gd name="connsiteY40" fmla="*/ 885729 h 973448"/>
                <a:gd name="connsiteX41" fmla="*/ 629979 w 726392"/>
                <a:gd name="connsiteY41" fmla="*/ 891046 h 973448"/>
                <a:gd name="connsiteX42" fmla="*/ 619347 w 726392"/>
                <a:gd name="connsiteY42" fmla="*/ 896362 h 973448"/>
                <a:gd name="connsiteX43" fmla="*/ 606056 w 726392"/>
                <a:gd name="connsiteY43" fmla="*/ 904336 h 973448"/>
                <a:gd name="connsiteX44" fmla="*/ 576816 w 726392"/>
                <a:gd name="connsiteY44" fmla="*/ 920285 h 973448"/>
                <a:gd name="connsiteX45" fmla="*/ 568842 w 726392"/>
                <a:gd name="connsiteY45" fmla="*/ 922943 h 973448"/>
                <a:gd name="connsiteX46" fmla="*/ 542260 w 726392"/>
                <a:gd name="connsiteY46" fmla="*/ 938892 h 973448"/>
                <a:gd name="connsiteX47" fmla="*/ 518337 w 726392"/>
                <a:gd name="connsiteY47" fmla="*/ 944209 h 973448"/>
                <a:gd name="connsiteX48" fmla="*/ 497072 w 726392"/>
                <a:gd name="connsiteY48" fmla="*/ 952183 h 973448"/>
                <a:gd name="connsiteX49" fmla="*/ 481123 w 726392"/>
                <a:gd name="connsiteY49" fmla="*/ 957499 h 973448"/>
                <a:gd name="connsiteX50" fmla="*/ 473149 w 726392"/>
                <a:gd name="connsiteY50" fmla="*/ 962816 h 973448"/>
                <a:gd name="connsiteX51" fmla="*/ 457200 w 726392"/>
                <a:gd name="connsiteY51" fmla="*/ 968132 h 973448"/>
                <a:gd name="connsiteX52" fmla="*/ 435935 w 726392"/>
                <a:gd name="connsiteY52" fmla="*/ 973448 h 973448"/>
                <a:gd name="connsiteX53" fmla="*/ 393405 w 726392"/>
                <a:gd name="connsiteY53" fmla="*/ 970790 h 973448"/>
                <a:gd name="connsiteX54" fmla="*/ 380114 w 726392"/>
                <a:gd name="connsiteY54" fmla="*/ 968132 h 973448"/>
                <a:gd name="connsiteX55" fmla="*/ 366823 w 726392"/>
                <a:gd name="connsiteY55" fmla="*/ 957499 h 973448"/>
                <a:gd name="connsiteX56" fmla="*/ 361507 w 726392"/>
                <a:gd name="connsiteY56" fmla="*/ 941550 h 973448"/>
                <a:gd name="connsiteX57" fmla="*/ 358849 w 726392"/>
                <a:gd name="connsiteY57" fmla="*/ 933576 h 973448"/>
                <a:gd name="connsiteX58" fmla="*/ 353533 w 726392"/>
                <a:gd name="connsiteY58" fmla="*/ 925602 h 973448"/>
                <a:gd name="connsiteX59" fmla="*/ 348216 w 726392"/>
                <a:gd name="connsiteY59" fmla="*/ 920285 h 973448"/>
                <a:gd name="connsiteX60" fmla="*/ 337584 w 726392"/>
                <a:gd name="connsiteY60" fmla="*/ 904336 h 973448"/>
                <a:gd name="connsiteX61" fmla="*/ 332267 w 726392"/>
                <a:gd name="connsiteY61" fmla="*/ 899020 h 973448"/>
                <a:gd name="connsiteX62" fmla="*/ 326951 w 726392"/>
                <a:gd name="connsiteY62" fmla="*/ 891046 h 973448"/>
                <a:gd name="connsiteX63" fmla="*/ 313660 w 726392"/>
                <a:gd name="connsiteY63" fmla="*/ 880413 h 973448"/>
                <a:gd name="connsiteX64" fmla="*/ 308344 w 726392"/>
                <a:gd name="connsiteY64" fmla="*/ 864464 h 973448"/>
                <a:gd name="connsiteX65" fmla="*/ 292395 w 726392"/>
                <a:gd name="connsiteY65" fmla="*/ 848516 h 973448"/>
                <a:gd name="connsiteX66" fmla="*/ 287079 w 726392"/>
                <a:gd name="connsiteY66" fmla="*/ 843199 h 973448"/>
                <a:gd name="connsiteX67" fmla="*/ 276447 w 726392"/>
                <a:gd name="connsiteY67" fmla="*/ 827250 h 973448"/>
                <a:gd name="connsiteX68" fmla="*/ 265814 w 726392"/>
                <a:gd name="connsiteY68" fmla="*/ 813960 h 973448"/>
                <a:gd name="connsiteX69" fmla="*/ 263156 w 726392"/>
                <a:gd name="connsiteY69" fmla="*/ 805985 h 973448"/>
                <a:gd name="connsiteX70" fmla="*/ 255181 w 726392"/>
                <a:gd name="connsiteY70" fmla="*/ 800669 h 973448"/>
                <a:gd name="connsiteX71" fmla="*/ 249865 w 726392"/>
                <a:gd name="connsiteY71" fmla="*/ 784720 h 973448"/>
                <a:gd name="connsiteX72" fmla="*/ 239233 w 726392"/>
                <a:gd name="connsiteY72" fmla="*/ 771429 h 973448"/>
                <a:gd name="connsiteX73" fmla="*/ 236574 w 726392"/>
                <a:gd name="connsiteY73" fmla="*/ 763455 h 973448"/>
                <a:gd name="connsiteX74" fmla="*/ 225942 w 726392"/>
                <a:gd name="connsiteY74" fmla="*/ 744848 h 973448"/>
                <a:gd name="connsiteX75" fmla="*/ 217967 w 726392"/>
                <a:gd name="connsiteY75" fmla="*/ 718267 h 973448"/>
                <a:gd name="connsiteX76" fmla="*/ 209993 w 726392"/>
                <a:gd name="connsiteY76" fmla="*/ 710292 h 973448"/>
                <a:gd name="connsiteX77" fmla="*/ 207335 w 726392"/>
                <a:gd name="connsiteY77" fmla="*/ 699660 h 973448"/>
                <a:gd name="connsiteX78" fmla="*/ 202019 w 726392"/>
                <a:gd name="connsiteY78" fmla="*/ 694343 h 973448"/>
                <a:gd name="connsiteX79" fmla="*/ 191386 w 726392"/>
                <a:gd name="connsiteY79" fmla="*/ 670420 h 973448"/>
                <a:gd name="connsiteX80" fmla="*/ 188728 w 726392"/>
                <a:gd name="connsiteY80" fmla="*/ 659788 h 973448"/>
                <a:gd name="connsiteX81" fmla="*/ 175437 w 726392"/>
                <a:gd name="connsiteY81" fmla="*/ 633206 h 973448"/>
                <a:gd name="connsiteX82" fmla="*/ 167463 w 726392"/>
                <a:gd name="connsiteY82" fmla="*/ 625232 h 973448"/>
                <a:gd name="connsiteX83" fmla="*/ 156830 w 726392"/>
                <a:gd name="connsiteY83" fmla="*/ 601309 h 973448"/>
                <a:gd name="connsiteX84" fmla="*/ 151514 w 726392"/>
                <a:gd name="connsiteY84" fmla="*/ 595992 h 973448"/>
                <a:gd name="connsiteX85" fmla="*/ 146198 w 726392"/>
                <a:gd name="connsiteY85" fmla="*/ 582702 h 973448"/>
                <a:gd name="connsiteX86" fmla="*/ 140881 w 726392"/>
                <a:gd name="connsiteY86" fmla="*/ 572069 h 973448"/>
                <a:gd name="connsiteX87" fmla="*/ 138223 w 726392"/>
                <a:gd name="connsiteY87" fmla="*/ 561436 h 973448"/>
                <a:gd name="connsiteX88" fmla="*/ 127591 w 726392"/>
                <a:gd name="connsiteY88" fmla="*/ 545488 h 973448"/>
                <a:gd name="connsiteX89" fmla="*/ 124933 w 726392"/>
                <a:gd name="connsiteY89" fmla="*/ 537513 h 973448"/>
                <a:gd name="connsiteX90" fmla="*/ 122274 w 726392"/>
                <a:gd name="connsiteY90" fmla="*/ 526881 h 973448"/>
                <a:gd name="connsiteX91" fmla="*/ 116958 w 726392"/>
                <a:gd name="connsiteY91" fmla="*/ 521564 h 973448"/>
                <a:gd name="connsiteX92" fmla="*/ 114300 w 726392"/>
                <a:gd name="connsiteY92" fmla="*/ 513590 h 973448"/>
                <a:gd name="connsiteX93" fmla="*/ 103667 w 726392"/>
                <a:gd name="connsiteY93" fmla="*/ 494983 h 973448"/>
                <a:gd name="connsiteX94" fmla="*/ 95693 w 726392"/>
                <a:gd name="connsiteY94" fmla="*/ 481692 h 973448"/>
                <a:gd name="connsiteX95" fmla="*/ 93035 w 726392"/>
                <a:gd name="connsiteY95" fmla="*/ 473718 h 973448"/>
                <a:gd name="connsiteX96" fmla="*/ 82402 w 726392"/>
                <a:gd name="connsiteY96" fmla="*/ 457769 h 973448"/>
                <a:gd name="connsiteX97" fmla="*/ 74428 w 726392"/>
                <a:gd name="connsiteY97" fmla="*/ 444478 h 973448"/>
                <a:gd name="connsiteX98" fmla="*/ 71770 w 726392"/>
                <a:gd name="connsiteY98" fmla="*/ 436504 h 973448"/>
                <a:gd name="connsiteX99" fmla="*/ 66454 w 726392"/>
                <a:gd name="connsiteY99" fmla="*/ 428529 h 973448"/>
                <a:gd name="connsiteX100" fmla="*/ 63795 w 726392"/>
                <a:gd name="connsiteY100" fmla="*/ 420555 h 973448"/>
                <a:gd name="connsiteX101" fmla="*/ 55821 w 726392"/>
                <a:gd name="connsiteY101" fmla="*/ 415239 h 973448"/>
                <a:gd name="connsiteX102" fmla="*/ 50505 w 726392"/>
                <a:gd name="connsiteY102" fmla="*/ 407264 h 973448"/>
                <a:gd name="connsiteX103" fmla="*/ 45188 w 726392"/>
                <a:gd name="connsiteY103" fmla="*/ 401948 h 973448"/>
                <a:gd name="connsiteX104" fmla="*/ 39872 w 726392"/>
                <a:gd name="connsiteY104" fmla="*/ 385999 h 973448"/>
                <a:gd name="connsiteX105" fmla="*/ 31898 w 726392"/>
                <a:gd name="connsiteY105" fmla="*/ 372709 h 973448"/>
                <a:gd name="connsiteX106" fmla="*/ 23923 w 726392"/>
                <a:gd name="connsiteY106" fmla="*/ 348785 h 973448"/>
                <a:gd name="connsiteX107" fmla="*/ 21265 w 726392"/>
                <a:gd name="connsiteY107" fmla="*/ 340811 h 973448"/>
                <a:gd name="connsiteX108" fmla="*/ 13291 w 726392"/>
                <a:gd name="connsiteY108" fmla="*/ 324862 h 973448"/>
                <a:gd name="connsiteX109" fmla="*/ 7974 w 726392"/>
                <a:gd name="connsiteY109" fmla="*/ 303597 h 973448"/>
                <a:gd name="connsiteX110" fmla="*/ 2658 w 726392"/>
                <a:gd name="connsiteY110" fmla="*/ 279674 h 973448"/>
                <a:gd name="connsiteX111" fmla="*/ 0 w 726392"/>
                <a:gd name="connsiteY111" fmla="*/ 271699 h 973448"/>
                <a:gd name="connsiteX112" fmla="*/ 2658 w 726392"/>
                <a:gd name="connsiteY112" fmla="*/ 178664 h 973448"/>
                <a:gd name="connsiteX113" fmla="*/ 5316 w 726392"/>
                <a:gd name="connsiteY113" fmla="*/ 168032 h 973448"/>
                <a:gd name="connsiteX114" fmla="*/ 10633 w 726392"/>
                <a:gd name="connsiteY114" fmla="*/ 162716 h 973448"/>
                <a:gd name="connsiteX115" fmla="*/ 26581 w 726392"/>
                <a:gd name="connsiteY115" fmla="*/ 144109 h 973448"/>
                <a:gd name="connsiteX116" fmla="*/ 39872 w 726392"/>
                <a:gd name="connsiteY116" fmla="*/ 133476 h 973448"/>
                <a:gd name="connsiteX117" fmla="*/ 50505 w 726392"/>
                <a:gd name="connsiteY117" fmla="*/ 128160 h 973448"/>
                <a:gd name="connsiteX118" fmla="*/ 63795 w 726392"/>
                <a:gd name="connsiteY118" fmla="*/ 120185 h 973448"/>
                <a:gd name="connsiteX119" fmla="*/ 69112 w 726392"/>
                <a:gd name="connsiteY119" fmla="*/ 112211 h 973448"/>
                <a:gd name="connsiteX120" fmla="*/ 114300 w 726392"/>
                <a:gd name="connsiteY120" fmla="*/ 80313 h 973448"/>
                <a:gd name="connsiteX121" fmla="*/ 130249 w 726392"/>
                <a:gd name="connsiteY121" fmla="*/ 72339 h 973448"/>
                <a:gd name="connsiteX122" fmla="*/ 154172 w 726392"/>
                <a:gd name="connsiteY122" fmla="*/ 51074 h 973448"/>
                <a:gd name="connsiteX123" fmla="*/ 159488 w 726392"/>
                <a:gd name="connsiteY123" fmla="*/ 45757 h 973448"/>
                <a:gd name="connsiteX124" fmla="*/ 170121 w 726392"/>
                <a:gd name="connsiteY124" fmla="*/ 43099 h 973448"/>
                <a:gd name="connsiteX125" fmla="*/ 180754 w 726392"/>
                <a:gd name="connsiteY125" fmla="*/ 37783 h 973448"/>
                <a:gd name="connsiteX126" fmla="*/ 188728 w 726392"/>
                <a:gd name="connsiteY126" fmla="*/ 32467 h 973448"/>
                <a:gd name="connsiteX127" fmla="*/ 194044 w 726392"/>
                <a:gd name="connsiteY127" fmla="*/ 27150 h 973448"/>
                <a:gd name="connsiteX128" fmla="*/ 207335 w 726392"/>
                <a:gd name="connsiteY128" fmla="*/ 21834 h 973448"/>
                <a:gd name="connsiteX129" fmla="*/ 217967 w 726392"/>
                <a:gd name="connsiteY129" fmla="*/ 16518 h 973448"/>
                <a:gd name="connsiteX130" fmla="*/ 263156 w 726392"/>
                <a:gd name="connsiteY130" fmla="*/ 13860 h 973448"/>
                <a:gd name="connsiteX131" fmla="*/ 324293 w 726392"/>
                <a:gd name="connsiteY131" fmla="*/ 8543 h 973448"/>
                <a:gd name="connsiteX132" fmla="*/ 337584 w 726392"/>
                <a:gd name="connsiteY132" fmla="*/ 569 h 973448"/>
                <a:gd name="connsiteX133" fmla="*/ 350874 w 726392"/>
                <a:gd name="connsiteY133" fmla="*/ 3227 h 97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726392" h="973448">
                  <a:moveTo>
                    <a:pt x="350874" y="3227"/>
                  </a:moveTo>
                  <a:cubicBezTo>
                    <a:pt x="355304" y="5885"/>
                    <a:pt x="360039" y="11803"/>
                    <a:pt x="364165" y="16518"/>
                  </a:cubicBezTo>
                  <a:cubicBezTo>
                    <a:pt x="366269" y="18922"/>
                    <a:pt x="367485" y="21998"/>
                    <a:pt x="369481" y="24492"/>
                  </a:cubicBezTo>
                  <a:cubicBezTo>
                    <a:pt x="371047" y="26449"/>
                    <a:pt x="373232" y="27852"/>
                    <a:pt x="374798" y="29809"/>
                  </a:cubicBezTo>
                  <a:cubicBezTo>
                    <a:pt x="376794" y="32303"/>
                    <a:pt x="378069" y="35329"/>
                    <a:pt x="380114" y="37783"/>
                  </a:cubicBezTo>
                  <a:cubicBezTo>
                    <a:pt x="382520" y="40671"/>
                    <a:pt x="385682" y="42869"/>
                    <a:pt x="388088" y="45757"/>
                  </a:cubicBezTo>
                  <a:cubicBezTo>
                    <a:pt x="390133" y="48211"/>
                    <a:pt x="391488" y="51176"/>
                    <a:pt x="393405" y="53732"/>
                  </a:cubicBezTo>
                  <a:cubicBezTo>
                    <a:pt x="396809" y="58271"/>
                    <a:pt x="400700" y="62435"/>
                    <a:pt x="404037" y="67023"/>
                  </a:cubicBezTo>
                  <a:cubicBezTo>
                    <a:pt x="407795" y="72190"/>
                    <a:pt x="410836" y="77860"/>
                    <a:pt x="414670" y="82971"/>
                  </a:cubicBezTo>
                  <a:cubicBezTo>
                    <a:pt x="424092" y="95533"/>
                    <a:pt x="426476" y="97436"/>
                    <a:pt x="435935" y="106895"/>
                  </a:cubicBezTo>
                  <a:cubicBezTo>
                    <a:pt x="442964" y="135012"/>
                    <a:pt x="433422" y="101907"/>
                    <a:pt x="443909" y="125502"/>
                  </a:cubicBezTo>
                  <a:cubicBezTo>
                    <a:pt x="446185" y="130623"/>
                    <a:pt x="447454" y="136134"/>
                    <a:pt x="449226" y="141450"/>
                  </a:cubicBezTo>
                  <a:lnTo>
                    <a:pt x="451884" y="149425"/>
                  </a:lnTo>
                  <a:lnTo>
                    <a:pt x="454542" y="157399"/>
                  </a:lnTo>
                  <a:cubicBezTo>
                    <a:pt x="455428" y="196385"/>
                    <a:pt x="455672" y="235391"/>
                    <a:pt x="457200" y="274357"/>
                  </a:cubicBezTo>
                  <a:cubicBezTo>
                    <a:pt x="457445" y="280617"/>
                    <a:pt x="459126" y="286742"/>
                    <a:pt x="459858" y="292964"/>
                  </a:cubicBezTo>
                  <a:cubicBezTo>
                    <a:pt x="463596" y="324737"/>
                    <a:pt x="459448" y="310342"/>
                    <a:pt x="465174" y="327520"/>
                  </a:cubicBezTo>
                  <a:cubicBezTo>
                    <a:pt x="467453" y="348024"/>
                    <a:pt x="469230" y="368925"/>
                    <a:pt x="475807" y="388657"/>
                  </a:cubicBezTo>
                  <a:cubicBezTo>
                    <a:pt x="486637" y="421147"/>
                    <a:pt x="483425" y="406461"/>
                    <a:pt x="494414" y="431188"/>
                  </a:cubicBezTo>
                  <a:cubicBezTo>
                    <a:pt x="503028" y="450570"/>
                    <a:pt x="486464" y="425119"/>
                    <a:pt x="505047" y="460427"/>
                  </a:cubicBezTo>
                  <a:cubicBezTo>
                    <a:pt x="510428" y="470650"/>
                    <a:pt x="517710" y="479761"/>
                    <a:pt x="523654" y="489667"/>
                  </a:cubicBezTo>
                  <a:cubicBezTo>
                    <a:pt x="528077" y="497039"/>
                    <a:pt x="545943" y="530819"/>
                    <a:pt x="555551" y="542829"/>
                  </a:cubicBezTo>
                  <a:cubicBezTo>
                    <a:pt x="580930" y="574552"/>
                    <a:pt x="548855" y="535462"/>
                    <a:pt x="582133" y="572069"/>
                  </a:cubicBezTo>
                  <a:cubicBezTo>
                    <a:pt x="618945" y="612563"/>
                    <a:pt x="573672" y="563448"/>
                    <a:pt x="598081" y="595992"/>
                  </a:cubicBezTo>
                  <a:cubicBezTo>
                    <a:pt x="601088" y="600002"/>
                    <a:pt x="605707" y="602615"/>
                    <a:pt x="608714" y="606625"/>
                  </a:cubicBezTo>
                  <a:cubicBezTo>
                    <a:pt x="611091" y="609795"/>
                    <a:pt x="611832" y="613960"/>
                    <a:pt x="614030" y="617257"/>
                  </a:cubicBezTo>
                  <a:cubicBezTo>
                    <a:pt x="620715" y="627285"/>
                    <a:pt x="629094" y="636163"/>
                    <a:pt x="635295" y="646497"/>
                  </a:cubicBezTo>
                  <a:cubicBezTo>
                    <a:pt x="640611" y="655357"/>
                    <a:pt x="645044" y="664812"/>
                    <a:pt x="651244" y="673078"/>
                  </a:cubicBezTo>
                  <a:cubicBezTo>
                    <a:pt x="653050" y="675486"/>
                    <a:pt x="662592" y="687798"/>
                    <a:pt x="664535" y="691685"/>
                  </a:cubicBezTo>
                  <a:cubicBezTo>
                    <a:pt x="666669" y="695953"/>
                    <a:pt x="667566" y="700787"/>
                    <a:pt x="669851" y="704976"/>
                  </a:cubicBezTo>
                  <a:cubicBezTo>
                    <a:pt x="678095" y="720091"/>
                    <a:pt x="681408" y="720868"/>
                    <a:pt x="691116" y="734216"/>
                  </a:cubicBezTo>
                  <a:cubicBezTo>
                    <a:pt x="694874" y="739383"/>
                    <a:pt x="701749" y="750164"/>
                    <a:pt x="701749" y="750164"/>
                  </a:cubicBezTo>
                  <a:cubicBezTo>
                    <a:pt x="708429" y="770206"/>
                    <a:pt x="698642" y="746283"/>
                    <a:pt x="712381" y="763455"/>
                  </a:cubicBezTo>
                  <a:cubicBezTo>
                    <a:pt x="714131" y="765643"/>
                    <a:pt x="713787" y="768923"/>
                    <a:pt x="715040" y="771429"/>
                  </a:cubicBezTo>
                  <a:cubicBezTo>
                    <a:pt x="725342" y="792033"/>
                    <a:pt x="716336" y="767343"/>
                    <a:pt x="723014" y="787378"/>
                  </a:cubicBezTo>
                  <a:cubicBezTo>
                    <a:pt x="726099" y="805886"/>
                    <a:pt x="728747" y="813724"/>
                    <a:pt x="723014" y="835225"/>
                  </a:cubicBezTo>
                  <a:cubicBezTo>
                    <a:pt x="722110" y="838616"/>
                    <a:pt x="710238" y="846929"/>
                    <a:pt x="707065" y="848516"/>
                  </a:cubicBezTo>
                  <a:cubicBezTo>
                    <a:pt x="677225" y="863437"/>
                    <a:pt x="727205" y="834350"/>
                    <a:pt x="688458" y="856490"/>
                  </a:cubicBezTo>
                  <a:cubicBezTo>
                    <a:pt x="665801" y="869436"/>
                    <a:pt x="692627" y="854651"/>
                    <a:pt x="675167" y="867123"/>
                  </a:cubicBezTo>
                  <a:cubicBezTo>
                    <a:pt x="664182" y="874970"/>
                    <a:pt x="664225" y="874315"/>
                    <a:pt x="653902" y="877755"/>
                  </a:cubicBezTo>
                  <a:cubicBezTo>
                    <a:pt x="631045" y="892993"/>
                    <a:pt x="659967" y="874722"/>
                    <a:pt x="637954" y="885729"/>
                  </a:cubicBezTo>
                  <a:cubicBezTo>
                    <a:pt x="635096" y="887158"/>
                    <a:pt x="632753" y="889461"/>
                    <a:pt x="629979" y="891046"/>
                  </a:cubicBezTo>
                  <a:cubicBezTo>
                    <a:pt x="626539" y="893012"/>
                    <a:pt x="622644" y="894164"/>
                    <a:pt x="619347" y="896362"/>
                  </a:cubicBezTo>
                  <a:cubicBezTo>
                    <a:pt x="604753" y="906091"/>
                    <a:pt x="624564" y="898167"/>
                    <a:pt x="606056" y="904336"/>
                  </a:cubicBezTo>
                  <a:cubicBezTo>
                    <a:pt x="596349" y="910808"/>
                    <a:pt x="588881" y="916263"/>
                    <a:pt x="576816" y="920285"/>
                  </a:cubicBezTo>
                  <a:lnTo>
                    <a:pt x="568842" y="922943"/>
                  </a:lnTo>
                  <a:cubicBezTo>
                    <a:pt x="560889" y="928245"/>
                    <a:pt x="551604" y="935388"/>
                    <a:pt x="542260" y="938892"/>
                  </a:cubicBezTo>
                  <a:cubicBezTo>
                    <a:pt x="537973" y="940499"/>
                    <a:pt x="521941" y="943488"/>
                    <a:pt x="518337" y="944209"/>
                  </a:cubicBezTo>
                  <a:cubicBezTo>
                    <a:pt x="504460" y="953460"/>
                    <a:pt x="516527" y="946877"/>
                    <a:pt x="497072" y="952183"/>
                  </a:cubicBezTo>
                  <a:cubicBezTo>
                    <a:pt x="491666" y="953657"/>
                    <a:pt x="481123" y="957499"/>
                    <a:pt x="481123" y="957499"/>
                  </a:cubicBezTo>
                  <a:cubicBezTo>
                    <a:pt x="478465" y="959271"/>
                    <a:pt x="476068" y="961518"/>
                    <a:pt x="473149" y="962816"/>
                  </a:cubicBezTo>
                  <a:cubicBezTo>
                    <a:pt x="468028" y="965092"/>
                    <a:pt x="462516" y="966360"/>
                    <a:pt x="457200" y="968132"/>
                  </a:cubicBezTo>
                  <a:cubicBezTo>
                    <a:pt x="444939" y="972219"/>
                    <a:pt x="451975" y="970240"/>
                    <a:pt x="435935" y="973448"/>
                  </a:cubicBezTo>
                  <a:cubicBezTo>
                    <a:pt x="421758" y="972562"/>
                    <a:pt x="407545" y="972137"/>
                    <a:pt x="393405" y="970790"/>
                  </a:cubicBezTo>
                  <a:cubicBezTo>
                    <a:pt x="388907" y="970362"/>
                    <a:pt x="384344" y="969718"/>
                    <a:pt x="380114" y="968132"/>
                  </a:cubicBezTo>
                  <a:cubicBezTo>
                    <a:pt x="374749" y="966120"/>
                    <a:pt x="370715" y="961391"/>
                    <a:pt x="366823" y="957499"/>
                  </a:cubicBezTo>
                  <a:lnTo>
                    <a:pt x="361507" y="941550"/>
                  </a:lnTo>
                  <a:cubicBezTo>
                    <a:pt x="360621" y="938892"/>
                    <a:pt x="360403" y="935907"/>
                    <a:pt x="358849" y="933576"/>
                  </a:cubicBezTo>
                  <a:cubicBezTo>
                    <a:pt x="357077" y="930918"/>
                    <a:pt x="355529" y="928096"/>
                    <a:pt x="353533" y="925602"/>
                  </a:cubicBezTo>
                  <a:cubicBezTo>
                    <a:pt x="351967" y="923645"/>
                    <a:pt x="349720" y="922290"/>
                    <a:pt x="348216" y="920285"/>
                  </a:cubicBezTo>
                  <a:cubicBezTo>
                    <a:pt x="344382" y="915173"/>
                    <a:pt x="342102" y="908854"/>
                    <a:pt x="337584" y="904336"/>
                  </a:cubicBezTo>
                  <a:cubicBezTo>
                    <a:pt x="335812" y="902564"/>
                    <a:pt x="333833" y="900977"/>
                    <a:pt x="332267" y="899020"/>
                  </a:cubicBezTo>
                  <a:cubicBezTo>
                    <a:pt x="330271" y="896526"/>
                    <a:pt x="328947" y="893541"/>
                    <a:pt x="326951" y="891046"/>
                  </a:cubicBezTo>
                  <a:cubicBezTo>
                    <a:pt x="322620" y="885632"/>
                    <a:pt x="319585" y="884362"/>
                    <a:pt x="313660" y="880413"/>
                  </a:cubicBezTo>
                  <a:cubicBezTo>
                    <a:pt x="311888" y="875097"/>
                    <a:pt x="312307" y="868426"/>
                    <a:pt x="308344" y="864464"/>
                  </a:cubicBezTo>
                  <a:lnTo>
                    <a:pt x="292395" y="848516"/>
                  </a:lnTo>
                  <a:cubicBezTo>
                    <a:pt x="290623" y="846744"/>
                    <a:pt x="288469" y="845284"/>
                    <a:pt x="287079" y="843199"/>
                  </a:cubicBezTo>
                  <a:cubicBezTo>
                    <a:pt x="283535" y="837883"/>
                    <a:pt x="280965" y="831768"/>
                    <a:pt x="276447" y="827250"/>
                  </a:cubicBezTo>
                  <a:cubicBezTo>
                    <a:pt x="268871" y="819675"/>
                    <a:pt x="272520" y="824019"/>
                    <a:pt x="265814" y="813960"/>
                  </a:cubicBezTo>
                  <a:cubicBezTo>
                    <a:pt x="264928" y="811302"/>
                    <a:pt x="264906" y="808173"/>
                    <a:pt x="263156" y="805985"/>
                  </a:cubicBezTo>
                  <a:cubicBezTo>
                    <a:pt x="261160" y="803490"/>
                    <a:pt x="256874" y="803378"/>
                    <a:pt x="255181" y="800669"/>
                  </a:cubicBezTo>
                  <a:cubicBezTo>
                    <a:pt x="252211" y="795917"/>
                    <a:pt x="252973" y="789383"/>
                    <a:pt x="249865" y="784720"/>
                  </a:cubicBezTo>
                  <a:cubicBezTo>
                    <a:pt x="243159" y="774661"/>
                    <a:pt x="246808" y="779005"/>
                    <a:pt x="239233" y="771429"/>
                  </a:cubicBezTo>
                  <a:cubicBezTo>
                    <a:pt x="238347" y="768771"/>
                    <a:pt x="237678" y="766030"/>
                    <a:pt x="236574" y="763455"/>
                  </a:cubicBezTo>
                  <a:cubicBezTo>
                    <a:pt x="232526" y="754012"/>
                    <a:pt x="231281" y="752858"/>
                    <a:pt x="225942" y="744848"/>
                  </a:cubicBezTo>
                  <a:cubicBezTo>
                    <a:pt x="224737" y="740028"/>
                    <a:pt x="220125" y="720426"/>
                    <a:pt x="217967" y="718267"/>
                  </a:cubicBezTo>
                  <a:lnTo>
                    <a:pt x="209993" y="710292"/>
                  </a:lnTo>
                  <a:cubicBezTo>
                    <a:pt x="209107" y="706748"/>
                    <a:pt x="208969" y="702927"/>
                    <a:pt x="207335" y="699660"/>
                  </a:cubicBezTo>
                  <a:cubicBezTo>
                    <a:pt x="206214" y="697418"/>
                    <a:pt x="203140" y="696585"/>
                    <a:pt x="202019" y="694343"/>
                  </a:cubicBezTo>
                  <a:cubicBezTo>
                    <a:pt x="183035" y="656378"/>
                    <a:pt x="207026" y="693882"/>
                    <a:pt x="191386" y="670420"/>
                  </a:cubicBezTo>
                  <a:cubicBezTo>
                    <a:pt x="190500" y="666876"/>
                    <a:pt x="189883" y="663254"/>
                    <a:pt x="188728" y="659788"/>
                  </a:cubicBezTo>
                  <a:cubicBezTo>
                    <a:pt x="185589" y="650371"/>
                    <a:pt x="181432" y="641199"/>
                    <a:pt x="175437" y="633206"/>
                  </a:cubicBezTo>
                  <a:cubicBezTo>
                    <a:pt x="173182" y="630199"/>
                    <a:pt x="170121" y="627890"/>
                    <a:pt x="167463" y="625232"/>
                  </a:cubicBezTo>
                  <a:cubicBezTo>
                    <a:pt x="165158" y="619469"/>
                    <a:pt x="160559" y="606902"/>
                    <a:pt x="156830" y="601309"/>
                  </a:cubicBezTo>
                  <a:cubicBezTo>
                    <a:pt x="155440" y="599224"/>
                    <a:pt x="153286" y="597764"/>
                    <a:pt x="151514" y="595992"/>
                  </a:cubicBezTo>
                  <a:cubicBezTo>
                    <a:pt x="149742" y="591562"/>
                    <a:pt x="148136" y="587062"/>
                    <a:pt x="146198" y="582702"/>
                  </a:cubicBezTo>
                  <a:cubicBezTo>
                    <a:pt x="144589" y="579081"/>
                    <a:pt x="142272" y="575779"/>
                    <a:pt x="140881" y="572069"/>
                  </a:cubicBezTo>
                  <a:cubicBezTo>
                    <a:pt x="139598" y="568648"/>
                    <a:pt x="139857" y="564704"/>
                    <a:pt x="138223" y="561436"/>
                  </a:cubicBezTo>
                  <a:cubicBezTo>
                    <a:pt x="135366" y="555721"/>
                    <a:pt x="127591" y="545488"/>
                    <a:pt x="127591" y="545488"/>
                  </a:cubicBezTo>
                  <a:cubicBezTo>
                    <a:pt x="126705" y="542830"/>
                    <a:pt x="125703" y="540207"/>
                    <a:pt x="124933" y="537513"/>
                  </a:cubicBezTo>
                  <a:cubicBezTo>
                    <a:pt x="123929" y="534000"/>
                    <a:pt x="123908" y="530148"/>
                    <a:pt x="122274" y="526881"/>
                  </a:cubicBezTo>
                  <a:cubicBezTo>
                    <a:pt x="121153" y="524639"/>
                    <a:pt x="118730" y="523336"/>
                    <a:pt x="116958" y="521564"/>
                  </a:cubicBezTo>
                  <a:cubicBezTo>
                    <a:pt x="116072" y="518906"/>
                    <a:pt x="115404" y="516165"/>
                    <a:pt x="114300" y="513590"/>
                  </a:cubicBezTo>
                  <a:cubicBezTo>
                    <a:pt x="110251" y="504143"/>
                    <a:pt x="109009" y="502994"/>
                    <a:pt x="103667" y="494983"/>
                  </a:cubicBezTo>
                  <a:cubicBezTo>
                    <a:pt x="96138" y="472395"/>
                    <a:pt x="106638" y="499936"/>
                    <a:pt x="95693" y="481692"/>
                  </a:cubicBezTo>
                  <a:cubicBezTo>
                    <a:pt x="94252" y="479289"/>
                    <a:pt x="94396" y="476167"/>
                    <a:pt x="93035" y="473718"/>
                  </a:cubicBezTo>
                  <a:cubicBezTo>
                    <a:pt x="89932" y="468133"/>
                    <a:pt x="82402" y="457769"/>
                    <a:pt x="82402" y="457769"/>
                  </a:cubicBezTo>
                  <a:cubicBezTo>
                    <a:pt x="74873" y="435181"/>
                    <a:pt x="85373" y="462722"/>
                    <a:pt x="74428" y="444478"/>
                  </a:cubicBezTo>
                  <a:cubicBezTo>
                    <a:pt x="72987" y="442075"/>
                    <a:pt x="73023" y="439010"/>
                    <a:pt x="71770" y="436504"/>
                  </a:cubicBezTo>
                  <a:cubicBezTo>
                    <a:pt x="70341" y="433646"/>
                    <a:pt x="67883" y="431386"/>
                    <a:pt x="66454" y="428529"/>
                  </a:cubicBezTo>
                  <a:cubicBezTo>
                    <a:pt x="65201" y="426023"/>
                    <a:pt x="65545" y="422743"/>
                    <a:pt x="63795" y="420555"/>
                  </a:cubicBezTo>
                  <a:cubicBezTo>
                    <a:pt x="61799" y="418061"/>
                    <a:pt x="58479" y="417011"/>
                    <a:pt x="55821" y="415239"/>
                  </a:cubicBezTo>
                  <a:cubicBezTo>
                    <a:pt x="54049" y="412581"/>
                    <a:pt x="52501" y="409759"/>
                    <a:pt x="50505" y="407264"/>
                  </a:cubicBezTo>
                  <a:cubicBezTo>
                    <a:pt x="48939" y="405307"/>
                    <a:pt x="46309" y="404190"/>
                    <a:pt x="45188" y="401948"/>
                  </a:cubicBezTo>
                  <a:cubicBezTo>
                    <a:pt x="42682" y="396936"/>
                    <a:pt x="42755" y="390804"/>
                    <a:pt x="39872" y="385999"/>
                  </a:cubicBezTo>
                  <a:cubicBezTo>
                    <a:pt x="37214" y="381569"/>
                    <a:pt x="34036" y="377412"/>
                    <a:pt x="31898" y="372709"/>
                  </a:cubicBezTo>
                  <a:cubicBezTo>
                    <a:pt x="31892" y="372695"/>
                    <a:pt x="25254" y="352780"/>
                    <a:pt x="23923" y="348785"/>
                  </a:cubicBezTo>
                  <a:cubicBezTo>
                    <a:pt x="23037" y="346127"/>
                    <a:pt x="22819" y="343142"/>
                    <a:pt x="21265" y="340811"/>
                  </a:cubicBezTo>
                  <a:cubicBezTo>
                    <a:pt x="15682" y="332435"/>
                    <a:pt x="15831" y="334174"/>
                    <a:pt x="13291" y="324862"/>
                  </a:cubicBezTo>
                  <a:cubicBezTo>
                    <a:pt x="11368" y="317813"/>
                    <a:pt x="9407" y="310762"/>
                    <a:pt x="7974" y="303597"/>
                  </a:cubicBezTo>
                  <a:cubicBezTo>
                    <a:pt x="6146" y="294458"/>
                    <a:pt x="5161" y="288436"/>
                    <a:pt x="2658" y="279674"/>
                  </a:cubicBezTo>
                  <a:cubicBezTo>
                    <a:pt x="1888" y="276980"/>
                    <a:pt x="886" y="274357"/>
                    <a:pt x="0" y="271699"/>
                  </a:cubicBezTo>
                  <a:cubicBezTo>
                    <a:pt x="886" y="240687"/>
                    <a:pt x="1069" y="209648"/>
                    <a:pt x="2658" y="178664"/>
                  </a:cubicBezTo>
                  <a:cubicBezTo>
                    <a:pt x="2845" y="175016"/>
                    <a:pt x="3682" y="171299"/>
                    <a:pt x="5316" y="168032"/>
                  </a:cubicBezTo>
                  <a:cubicBezTo>
                    <a:pt x="6437" y="165790"/>
                    <a:pt x="9067" y="164673"/>
                    <a:pt x="10633" y="162716"/>
                  </a:cubicBezTo>
                  <a:cubicBezTo>
                    <a:pt x="21810" y="148744"/>
                    <a:pt x="8856" y="159865"/>
                    <a:pt x="26581" y="144109"/>
                  </a:cubicBezTo>
                  <a:cubicBezTo>
                    <a:pt x="30822" y="140340"/>
                    <a:pt x="35151" y="136623"/>
                    <a:pt x="39872" y="133476"/>
                  </a:cubicBezTo>
                  <a:cubicBezTo>
                    <a:pt x="43169" y="131278"/>
                    <a:pt x="47041" y="130084"/>
                    <a:pt x="50505" y="128160"/>
                  </a:cubicBezTo>
                  <a:cubicBezTo>
                    <a:pt x="55021" y="125651"/>
                    <a:pt x="59365" y="122843"/>
                    <a:pt x="63795" y="120185"/>
                  </a:cubicBezTo>
                  <a:cubicBezTo>
                    <a:pt x="65567" y="117527"/>
                    <a:pt x="66686" y="114290"/>
                    <a:pt x="69112" y="112211"/>
                  </a:cubicBezTo>
                  <a:cubicBezTo>
                    <a:pt x="81639" y="101474"/>
                    <a:pt x="98750" y="88795"/>
                    <a:pt x="114300" y="80313"/>
                  </a:cubicBezTo>
                  <a:cubicBezTo>
                    <a:pt x="119518" y="77467"/>
                    <a:pt x="124933" y="74997"/>
                    <a:pt x="130249" y="72339"/>
                  </a:cubicBezTo>
                  <a:cubicBezTo>
                    <a:pt x="170805" y="31783"/>
                    <a:pt x="130447" y="70056"/>
                    <a:pt x="154172" y="51074"/>
                  </a:cubicBezTo>
                  <a:cubicBezTo>
                    <a:pt x="156129" y="49508"/>
                    <a:pt x="157246" y="46878"/>
                    <a:pt x="159488" y="45757"/>
                  </a:cubicBezTo>
                  <a:cubicBezTo>
                    <a:pt x="162756" y="44123"/>
                    <a:pt x="166700" y="44382"/>
                    <a:pt x="170121" y="43099"/>
                  </a:cubicBezTo>
                  <a:cubicBezTo>
                    <a:pt x="173831" y="41708"/>
                    <a:pt x="177313" y="39749"/>
                    <a:pt x="180754" y="37783"/>
                  </a:cubicBezTo>
                  <a:cubicBezTo>
                    <a:pt x="183528" y="36198"/>
                    <a:pt x="186234" y="34463"/>
                    <a:pt x="188728" y="32467"/>
                  </a:cubicBezTo>
                  <a:cubicBezTo>
                    <a:pt x="190685" y="30901"/>
                    <a:pt x="191868" y="28393"/>
                    <a:pt x="194044" y="27150"/>
                  </a:cubicBezTo>
                  <a:cubicBezTo>
                    <a:pt x="198187" y="24783"/>
                    <a:pt x="202975" y="23772"/>
                    <a:pt x="207335" y="21834"/>
                  </a:cubicBezTo>
                  <a:cubicBezTo>
                    <a:pt x="210956" y="20225"/>
                    <a:pt x="214045" y="17078"/>
                    <a:pt x="217967" y="16518"/>
                  </a:cubicBezTo>
                  <a:cubicBezTo>
                    <a:pt x="232904" y="14384"/>
                    <a:pt x="248109" y="14989"/>
                    <a:pt x="263156" y="13860"/>
                  </a:cubicBezTo>
                  <a:cubicBezTo>
                    <a:pt x="283555" y="12330"/>
                    <a:pt x="324293" y="8543"/>
                    <a:pt x="324293" y="8543"/>
                  </a:cubicBezTo>
                  <a:cubicBezTo>
                    <a:pt x="346881" y="1014"/>
                    <a:pt x="319340" y="11514"/>
                    <a:pt x="337584" y="569"/>
                  </a:cubicBezTo>
                  <a:cubicBezTo>
                    <a:pt x="339987" y="-872"/>
                    <a:pt x="346444" y="569"/>
                    <a:pt x="350874" y="3227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6" name="Freeform 536"/>
            <p:cNvSpPr>
              <a:spLocks/>
            </p:cNvSpPr>
            <p:nvPr/>
          </p:nvSpPr>
          <p:spPr bwMode="auto">
            <a:xfrm>
              <a:off x="8881269" y="3388519"/>
              <a:ext cx="409575" cy="210017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499600" y="3829069"/>
              <a:ext cx="1092200" cy="964279"/>
            </a:xfrm>
            <a:prstGeom prst="rect">
              <a:avLst/>
            </a:pr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8" name="Freeform 507"/>
            <p:cNvSpPr>
              <a:spLocks/>
            </p:cNvSpPr>
            <p:nvPr/>
          </p:nvSpPr>
          <p:spPr bwMode="auto">
            <a:xfrm>
              <a:off x="12868275" y="1803400"/>
              <a:ext cx="147637" cy="677863"/>
            </a:xfrm>
            <a:custGeom>
              <a:avLst/>
              <a:gdLst>
                <a:gd name="T0" fmla="*/ 67 w 93"/>
                <a:gd name="T1" fmla="*/ 95 h 427"/>
                <a:gd name="T2" fmla="*/ 93 w 93"/>
                <a:gd name="T3" fmla="*/ 427 h 427"/>
                <a:gd name="T4" fmla="*/ 29 w 93"/>
                <a:gd name="T5" fmla="*/ 325 h 427"/>
                <a:gd name="T6" fmla="*/ 0 w 93"/>
                <a:gd name="T7" fmla="*/ 0 h 427"/>
                <a:gd name="T8" fmla="*/ 67 w 93"/>
                <a:gd name="T9" fmla="*/ 9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27">
                  <a:moveTo>
                    <a:pt x="67" y="95"/>
                  </a:moveTo>
                  <a:lnTo>
                    <a:pt x="93" y="427"/>
                  </a:lnTo>
                  <a:lnTo>
                    <a:pt x="29" y="325"/>
                  </a:lnTo>
                  <a:lnTo>
                    <a:pt x="0" y="0"/>
                  </a:lnTo>
                  <a:lnTo>
                    <a:pt x="67" y="95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9" name="Freeform 508"/>
            <p:cNvSpPr>
              <a:spLocks/>
            </p:cNvSpPr>
            <p:nvPr/>
          </p:nvSpPr>
          <p:spPr bwMode="auto">
            <a:xfrm>
              <a:off x="12868275" y="1679575"/>
              <a:ext cx="120650" cy="274638"/>
            </a:xfrm>
            <a:custGeom>
              <a:avLst/>
              <a:gdLst>
                <a:gd name="T0" fmla="*/ 76 w 76"/>
                <a:gd name="T1" fmla="*/ 90 h 173"/>
                <a:gd name="T2" fmla="*/ 67 w 76"/>
                <a:gd name="T3" fmla="*/ 173 h 173"/>
                <a:gd name="T4" fmla="*/ 0 w 76"/>
                <a:gd name="T5" fmla="*/ 78 h 173"/>
                <a:gd name="T6" fmla="*/ 12 w 76"/>
                <a:gd name="T7" fmla="*/ 0 h 173"/>
                <a:gd name="T8" fmla="*/ 76 w 76"/>
                <a:gd name="T9" fmla="*/ 9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76" y="90"/>
                  </a:moveTo>
                  <a:lnTo>
                    <a:pt x="67" y="173"/>
                  </a:lnTo>
                  <a:lnTo>
                    <a:pt x="0" y="78"/>
                  </a:lnTo>
                  <a:lnTo>
                    <a:pt x="12" y="0"/>
                  </a:lnTo>
                  <a:lnTo>
                    <a:pt x="76" y="9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0" name="Freeform 509"/>
            <p:cNvSpPr>
              <a:spLocks/>
            </p:cNvSpPr>
            <p:nvPr/>
          </p:nvSpPr>
          <p:spPr bwMode="auto">
            <a:xfrm>
              <a:off x="11960225" y="2124075"/>
              <a:ext cx="209550" cy="717550"/>
            </a:xfrm>
            <a:custGeom>
              <a:avLst/>
              <a:gdLst>
                <a:gd name="T0" fmla="*/ 78 w 132"/>
                <a:gd name="T1" fmla="*/ 0 h 452"/>
                <a:gd name="T2" fmla="*/ 132 w 132"/>
                <a:gd name="T3" fmla="*/ 327 h 452"/>
                <a:gd name="T4" fmla="*/ 59 w 132"/>
                <a:gd name="T5" fmla="*/ 452 h 452"/>
                <a:gd name="T6" fmla="*/ 0 w 132"/>
                <a:gd name="T7" fmla="*/ 123 h 452"/>
                <a:gd name="T8" fmla="*/ 78 w 132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2">
                  <a:moveTo>
                    <a:pt x="78" y="0"/>
                  </a:moveTo>
                  <a:lnTo>
                    <a:pt x="132" y="327"/>
                  </a:lnTo>
                  <a:lnTo>
                    <a:pt x="59" y="452"/>
                  </a:lnTo>
                  <a:lnTo>
                    <a:pt x="0" y="12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1" name="Freeform 510"/>
            <p:cNvSpPr>
              <a:spLocks/>
            </p:cNvSpPr>
            <p:nvPr/>
          </p:nvSpPr>
          <p:spPr bwMode="auto">
            <a:xfrm>
              <a:off x="14176375" y="1720850"/>
              <a:ext cx="131762" cy="714375"/>
            </a:xfrm>
            <a:custGeom>
              <a:avLst/>
              <a:gdLst>
                <a:gd name="T0" fmla="*/ 83 w 83"/>
                <a:gd name="T1" fmla="*/ 0 h 450"/>
                <a:gd name="T2" fmla="*/ 66 w 83"/>
                <a:gd name="T3" fmla="*/ 341 h 450"/>
                <a:gd name="T4" fmla="*/ 0 w 83"/>
                <a:gd name="T5" fmla="*/ 450 h 450"/>
                <a:gd name="T6" fmla="*/ 12 w 83"/>
                <a:gd name="T7" fmla="*/ 107 h 450"/>
                <a:gd name="T8" fmla="*/ 83 w 83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0">
                  <a:moveTo>
                    <a:pt x="83" y="0"/>
                  </a:moveTo>
                  <a:lnTo>
                    <a:pt x="66" y="341"/>
                  </a:lnTo>
                  <a:lnTo>
                    <a:pt x="0" y="450"/>
                  </a:lnTo>
                  <a:lnTo>
                    <a:pt x="12" y="1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2" name="Freeform 511"/>
            <p:cNvSpPr>
              <a:spLocks/>
            </p:cNvSpPr>
            <p:nvPr/>
          </p:nvSpPr>
          <p:spPr bwMode="auto">
            <a:xfrm>
              <a:off x="11906250" y="2006600"/>
              <a:ext cx="177800" cy="312738"/>
            </a:xfrm>
            <a:custGeom>
              <a:avLst/>
              <a:gdLst>
                <a:gd name="T0" fmla="*/ 81 w 112"/>
                <a:gd name="T1" fmla="*/ 0 h 197"/>
                <a:gd name="T2" fmla="*/ 112 w 112"/>
                <a:gd name="T3" fmla="*/ 74 h 197"/>
                <a:gd name="T4" fmla="*/ 34 w 112"/>
                <a:gd name="T5" fmla="*/ 197 h 197"/>
                <a:gd name="T6" fmla="*/ 0 w 112"/>
                <a:gd name="T7" fmla="*/ 121 h 197"/>
                <a:gd name="T8" fmla="*/ 81 w 112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97">
                  <a:moveTo>
                    <a:pt x="81" y="0"/>
                  </a:moveTo>
                  <a:lnTo>
                    <a:pt x="112" y="74"/>
                  </a:lnTo>
                  <a:lnTo>
                    <a:pt x="34" y="197"/>
                  </a:lnTo>
                  <a:lnTo>
                    <a:pt x="0" y="12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3" name="Freeform 512"/>
            <p:cNvSpPr>
              <a:spLocks/>
            </p:cNvSpPr>
            <p:nvPr/>
          </p:nvSpPr>
          <p:spPr bwMode="auto">
            <a:xfrm>
              <a:off x="14168438" y="1597025"/>
              <a:ext cx="139700" cy="293688"/>
            </a:xfrm>
            <a:custGeom>
              <a:avLst/>
              <a:gdLst>
                <a:gd name="T0" fmla="*/ 71 w 88"/>
                <a:gd name="T1" fmla="*/ 0 h 185"/>
                <a:gd name="T2" fmla="*/ 88 w 88"/>
                <a:gd name="T3" fmla="*/ 78 h 185"/>
                <a:gd name="T4" fmla="*/ 17 w 88"/>
                <a:gd name="T5" fmla="*/ 185 h 185"/>
                <a:gd name="T6" fmla="*/ 0 w 88"/>
                <a:gd name="T7" fmla="*/ 102 h 185"/>
                <a:gd name="T8" fmla="*/ 71 w 88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85">
                  <a:moveTo>
                    <a:pt x="71" y="0"/>
                  </a:moveTo>
                  <a:lnTo>
                    <a:pt x="88" y="78"/>
                  </a:lnTo>
                  <a:lnTo>
                    <a:pt x="17" y="185"/>
                  </a:lnTo>
                  <a:lnTo>
                    <a:pt x="0" y="10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4" name="Freeform 513"/>
            <p:cNvSpPr>
              <a:spLocks/>
            </p:cNvSpPr>
            <p:nvPr/>
          </p:nvSpPr>
          <p:spPr bwMode="auto">
            <a:xfrm>
              <a:off x="9480550" y="2736850"/>
              <a:ext cx="387350" cy="631825"/>
            </a:xfrm>
            <a:custGeom>
              <a:avLst/>
              <a:gdLst>
                <a:gd name="T0" fmla="*/ 111 w 244"/>
                <a:gd name="T1" fmla="*/ 80 h 398"/>
                <a:gd name="T2" fmla="*/ 244 w 244"/>
                <a:gd name="T3" fmla="*/ 398 h 398"/>
                <a:gd name="T4" fmla="*/ 135 w 244"/>
                <a:gd name="T5" fmla="*/ 313 h 398"/>
                <a:gd name="T6" fmla="*/ 0 w 244"/>
                <a:gd name="T7" fmla="*/ 0 h 398"/>
                <a:gd name="T8" fmla="*/ 111 w 244"/>
                <a:gd name="T9" fmla="*/ 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398">
                  <a:moveTo>
                    <a:pt x="111" y="80"/>
                  </a:moveTo>
                  <a:lnTo>
                    <a:pt x="244" y="398"/>
                  </a:lnTo>
                  <a:lnTo>
                    <a:pt x="135" y="313"/>
                  </a:lnTo>
                  <a:lnTo>
                    <a:pt x="0" y="0"/>
                  </a:lnTo>
                  <a:lnTo>
                    <a:pt x="111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5" name="Freeform 514"/>
            <p:cNvSpPr>
              <a:spLocks/>
            </p:cNvSpPr>
            <p:nvPr/>
          </p:nvSpPr>
          <p:spPr bwMode="auto">
            <a:xfrm>
              <a:off x="9461500" y="2608263"/>
              <a:ext cx="195262" cy="255588"/>
            </a:xfrm>
            <a:custGeom>
              <a:avLst/>
              <a:gdLst>
                <a:gd name="T0" fmla="*/ 109 w 123"/>
                <a:gd name="T1" fmla="*/ 78 h 161"/>
                <a:gd name="T2" fmla="*/ 123 w 123"/>
                <a:gd name="T3" fmla="*/ 161 h 161"/>
                <a:gd name="T4" fmla="*/ 12 w 123"/>
                <a:gd name="T5" fmla="*/ 81 h 161"/>
                <a:gd name="T6" fmla="*/ 0 w 123"/>
                <a:gd name="T7" fmla="*/ 0 h 161"/>
                <a:gd name="T8" fmla="*/ 109 w 123"/>
                <a:gd name="T9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09" y="78"/>
                  </a:moveTo>
                  <a:lnTo>
                    <a:pt x="123" y="161"/>
                  </a:lnTo>
                  <a:lnTo>
                    <a:pt x="12" y="81"/>
                  </a:lnTo>
                  <a:lnTo>
                    <a:pt x="0" y="0"/>
                  </a:lnTo>
                  <a:lnTo>
                    <a:pt x="109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6" name="Freeform 515"/>
            <p:cNvSpPr>
              <a:spLocks/>
            </p:cNvSpPr>
            <p:nvPr/>
          </p:nvSpPr>
          <p:spPr bwMode="auto">
            <a:xfrm>
              <a:off x="14333538" y="2841625"/>
              <a:ext cx="390525" cy="147638"/>
            </a:xfrm>
            <a:custGeom>
              <a:avLst/>
              <a:gdLst>
                <a:gd name="T0" fmla="*/ 246 w 246"/>
                <a:gd name="T1" fmla="*/ 0 h 93"/>
                <a:gd name="T2" fmla="*/ 220 w 246"/>
                <a:gd name="T3" fmla="*/ 69 h 93"/>
                <a:gd name="T4" fmla="*/ 0 w 246"/>
                <a:gd name="T5" fmla="*/ 93 h 93"/>
                <a:gd name="T6" fmla="*/ 17 w 246"/>
                <a:gd name="T7" fmla="*/ 26 h 93"/>
                <a:gd name="T8" fmla="*/ 246 w 246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3">
                  <a:moveTo>
                    <a:pt x="246" y="0"/>
                  </a:moveTo>
                  <a:lnTo>
                    <a:pt x="220" y="69"/>
                  </a:lnTo>
                  <a:lnTo>
                    <a:pt x="0" y="93"/>
                  </a:lnTo>
                  <a:lnTo>
                    <a:pt x="17" y="2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7" name="Freeform 516"/>
            <p:cNvSpPr>
              <a:spLocks/>
            </p:cNvSpPr>
            <p:nvPr/>
          </p:nvSpPr>
          <p:spPr bwMode="auto">
            <a:xfrm>
              <a:off x="12447588" y="2363788"/>
              <a:ext cx="401637" cy="557213"/>
            </a:xfrm>
            <a:custGeom>
              <a:avLst/>
              <a:gdLst>
                <a:gd name="T0" fmla="*/ 220 w 253"/>
                <a:gd name="T1" fmla="*/ 10 h 351"/>
                <a:gd name="T2" fmla="*/ 253 w 253"/>
                <a:gd name="T3" fmla="*/ 351 h 351"/>
                <a:gd name="T4" fmla="*/ 45 w 253"/>
                <a:gd name="T5" fmla="*/ 337 h 351"/>
                <a:gd name="T6" fmla="*/ 0 w 253"/>
                <a:gd name="T7" fmla="*/ 0 h 351"/>
                <a:gd name="T8" fmla="*/ 220 w 253"/>
                <a:gd name="T9" fmla="*/ 1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1">
                  <a:moveTo>
                    <a:pt x="220" y="10"/>
                  </a:moveTo>
                  <a:lnTo>
                    <a:pt x="253" y="351"/>
                  </a:lnTo>
                  <a:lnTo>
                    <a:pt x="45" y="337"/>
                  </a:lnTo>
                  <a:lnTo>
                    <a:pt x="0" y="0"/>
                  </a:lnTo>
                  <a:lnTo>
                    <a:pt x="220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8" name="Freeform 517"/>
            <p:cNvSpPr>
              <a:spLocks/>
            </p:cNvSpPr>
            <p:nvPr/>
          </p:nvSpPr>
          <p:spPr bwMode="auto">
            <a:xfrm>
              <a:off x="12447588" y="2220913"/>
              <a:ext cx="354012" cy="158750"/>
            </a:xfrm>
            <a:custGeom>
              <a:avLst/>
              <a:gdLst>
                <a:gd name="T0" fmla="*/ 223 w 223"/>
                <a:gd name="T1" fmla="*/ 7 h 100"/>
                <a:gd name="T2" fmla="*/ 220 w 223"/>
                <a:gd name="T3" fmla="*/ 100 h 100"/>
                <a:gd name="T4" fmla="*/ 0 w 223"/>
                <a:gd name="T5" fmla="*/ 90 h 100"/>
                <a:gd name="T6" fmla="*/ 7 w 223"/>
                <a:gd name="T7" fmla="*/ 0 h 100"/>
                <a:gd name="T8" fmla="*/ 223 w 223"/>
                <a:gd name="T9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00">
                  <a:moveTo>
                    <a:pt x="223" y="7"/>
                  </a:moveTo>
                  <a:lnTo>
                    <a:pt x="220" y="100"/>
                  </a:lnTo>
                  <a:lnTo>
                    <a:pt x="0" y="90"/>
                  </a:lnTo>
                  <a:lnTo>
                    <a:pt x="7" y="0"/>
                  </a:lnTo>
                  <a:lnTo>
                    <a:pt x="223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9" name="Freeform 518"/>
            <p:cNvSpPr>
              <a:spLocks/>
            </p:cNvSpPr>
            <p:nvPr/>
          </p:nvSpPr>
          <p:spPr bwMode="auto">
            <a:xfrm>
              <a:off x="13447713" y="3222625"/>
              <a:ext cx="296862" cy="104775"/>
            </a:xfrm>
            <a:custGeom>
              <a:avLst/>
              <a:gdLst>
                <a:gd name="T0" fmla="*/ 177 w 187"/>
                <a:gd name="T1" fmla="*/ 0 h 66"/>
                <a:gd name="T2" fmla="*/ 187 w 187"/>
                <a:gd name="T3" fmla="*/ 63 h 66"/>
                <a:gd name="T4" fmla="*/ 0 w 187"/>
                <a:gd name="T5" fmla="*/ 66 h 66"/>
                <a:gd name="T6" fmla="*/ 4 w 187"/>
                <a:gd name="T7" fmla="*/ 2 h 66"/>
                <a:gd name="T8" fmla="*/ 177 w 18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66">
                  <a:moveTo>
                    <a:pt x="177" y="0"/>
                  </a:moveTo>
                  <a:lnTo>
                    <a:pt x="187" y="63"/>
                  </a:lnTo>
                  <a:lnTo>
                    <a:pt x="0" y="66"/>
                  </a:lnTo>
                  <a:lnTo>
                    <a:pt x="4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0" name="Freeform 519"/>
            <p:cNvSpPr>
              <a:spLocks/>
            </p:cNvSpPr>
            <p:nvPr/>
          </p:nvSpPr>
          <p:spPr bwMode="auto">
            <a:xfrm>
              <a:off x="12796838" y="2379663"/>
              <a:ext cx="165100" cy="673100"/>
            </a:xfrm>
            <a:custGeom>
              <a:avLst/>
              <a:gdLst>
                <a:gd name="T0" fmla="*/ 74 w 104"/>
                <a:gd name="T1" fmla="*/ 78 h 424"/>
                <a:gd name="T2" fmla="*/ 104 w 104"/>
                <a:gd name="T3" fmla="*/ 424 h 424"/>
                <a:gd name="T4" fmla="*/ 33 w 104"/>
                <a:gd name="T5" fmla="*/ 341 h 424"/>
                <a:gd name="T6" fmla="*/ 0 w 104"/>
                <a:gd name="T7" fmla="*/ 0 h 424"/>
                <a:gd name="T8" fmla="*/ 74 w 104"/>
                <a:gd name="T9" fmla="*/ 7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24">
                  <a:moveTo>
                    <a:pt x="74" y="78"/>
                  </a:moveTo>
                  <a:lnTo>
                    <a:pt x="104" y="424"/>
                  </a:lnTo>
                  <a:lnTo>
                    <a:pt x="33" y="341"/>
                  </a:lnTo>
                  <a:lnTo>
                    <a:pt x="0" y="0"/>
                  </a:lnTo>
                  <a:lnTo>
                    <a:pt x="74" y="78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1" name="Freeform 520"/>
            <p:cNvSpPr>
              <a:spLocks/>
            </p:cNvSpPr>
            <p:nvPr/>
          </p:nvSpPr>
          <p:spPr bwMode="auto">
            <a:xfrm>
              <a:off x="12796838" y="2232025"/>
              <a:ext cx="134937" cy="271463"/>
            </a:xfrm>
            <a:custGeom>
              <a:avLst/>
              <a:gdLst>
                <a:gd name="T0" fmla="*/ 85 w 85"/>
                <a:gd name="T1" fmla="*/ 86 h 171"/>
                <a:gd name="T2" fmla="*/ 74 w 85"/>
                <a:gd name="T3" fmla="*/ 171 h 171"/>
                <a:gd name="T4" fmla="*/ 0 w 85"/>
                <a:gd name="T5" fmla="*/ 93 h 171"/>
                <a:gd name="T6" fmla="*/ 3 w 85"/>
                <a:gd name="T7" fmla="*/ 0 h 171"/>
                <a:gd name="T8" fmla="*/ 85 w 85"/>
                <a:gd name="T9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85" y="86"/>
                  </a:moveTo>
                  <a:lnTo>
                    <a:pt x="74" y="171"/>
                  </a:lnTo>
                  <a:lnTo>
                    <a:pt x="0" y="93"/>
                  </a:lnTo>
                  <a:lnTo>
                    <a:pt x="3" y="0"/>
                  </a:lnTo>
                  <a:lnTo>
                    <a:pt x="85" y="8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2" name="Freeform 521"/>
            <p:cNvSpPr>
              <a:spLocks/>
            </p:cNvSpPr>
            <p:nvPr/>
          </p:nvSpPr>
          <p:spPr bwMode="auto">
            <a:xfrm>
              <a:off x="14360525" y="2270125"/>
              <a:ext cx="415925" cy="612775"/>
            </a:xfrm>
            <a:custGeom>
              <a:avLst/>
              <a:gdLst>
                <a:gd name="T0" fmla="*/ 262 w 262"/>
                <a:gd name="T1" fmla="*/ 0 h 386"/>
                <a:gd name="T2" fmla="*/ 229 w 262"/>
                <a:gd name="T3" fmla="*/ 360 h 386"/>
                <a:gd name="T4" fmla="*/ 0 w 262"/>
                <a:gd name="T5" fmla="*/ 386 h 386"/>
                <a:gd name="T6" fmla="*/ 19 w 262"/>
                <a:gd name="T7" fmla="*/ 28 h 386"/>
                <a:gd name="T8" fmla="*/ 262 w 262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86">
                  <a:moveTo>
                    <a:pt x="262" y="0"/>
                  </a:moveTo>
                  <a:lnTo>
                    <a:pt x="229" y="360"/>
                  </a:lnTo>
                  <a:lnTo>
                    <a:pt x="0" y="386"/>
                  </a:lnTo>
                  <a:lnTo>
                    <a:pt x="19" y="2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3" name="Freeform 522"/>
            <p:cNvSpPr>
              <a:spLocks/>
            </p:cNvSpPr>
            <p:nvPr/>
          </p:nvSpPr>
          <p:spPr bwMode="auto">
            <a:xfrm>
              <a:off x="14239875" y="2314575"/>
              <a:ext cx="150812" cy="711200"/>
            </a:xfrm>
            <a:custGeom>
              <a:avLst/>
              <a:gdLst>
                <a:gd name="T0" fmla="*/ 95 w 95"/>
                <a:gd name="T1" fmla="*/ 0 h 448"/>
                <a:gd name="T2" fmla="*/ 76 w 95"/>
                <a:gd name="T3" fmla="*/ 358 h 448"/>
                <a:gd name="T4" fmla="*/ 0 w 95"/>
                <a:gd name="T5" fmla="*/ 448 h 448"/>
                <a:gd name="T6" fmla="*/ 14 w 95"/>
                <a:gd name="T7" fmla="*/ 88 h 448"/>
                <a:gd name="T8" fmla="*/ 95 w 95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48">
                  <a:moveTo>
                    <a:pt x="95" y="0"/>
                  </a:moveTo>
                  <a:lnTo>
                    <a:pt x="76" y="358"/>
                  </a:lnTo>
                  <a:lnTo>
                    <a:pt x="0" y="448"/>
                  </a:lnTo>
                  <a:lnTo>
                    <a:pt x="14" y="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4" name="Freeform 523"/>
            <p:cNvSpPr>
              <a:spLocks/>
            </p:cNvSpPr>
            <p:nvPr/>
          </p:nvSpPr>
          <p:spPr bwMode="auto">
            <a:xfrm>
              <a:off x="12452350" y="2484438"/>
              <a:ext cx="382587" cy="293688"/>
            </a:xfrm>
            <a:custGeom>
              <a:avLst/>
              <a:gdLst>
                <a:gd name="T0" fmla="*/ 210 w 241"/>
                <a:gd name="T1" fmla="*/ 0 h 185"/>
                <a:gd name="T2" fmla="*/ 241 w 241"/>
                <a:gd name="T3" fmla="*/ 88 h 185"/>
                <a:gd name="T4" fmla="*/ 30 w 241"/>
                <a:gd name="T5" fmla="*/ 185 h 185"/>
                <a:gd name="T6" fmla="*/ 0 w 241"/>
                <a:gd name="T7" fmla="*/ 97 h 185"/>
                <a:gd name="T8" fmla="*/ 210 w 241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85">
                  <a:moveTo>
                    <a:pt x="210" y="0"/>
                  </a:moveTo>
                  <a:lnTo>
                    <a:pt x="241" y="88"/>
                  </a:lnTo>
                  <a:lnTo>
                    <a:pt x="30" y="185"/>
                  </a:lnTo>
                  <a:lnTo>
                    <a:pt x="0" y="97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5" name="Freeform 524"/>
            <p:cNvSpPr>
              <a:spLocks/>
            </p:cNvSpPr>
            <p:nvPr/>
          </p:nvSpPr>
          <p:spPr bwMode="auto">
            <a:xfrm>
              <a:off x="14236700" y="2160588"/>
              <a:ext cx="153987" cy="293688"/>
            </a:xfrm>
            <a:custGeom>
              <a:avLst/>
              <a:gdLst>
                <a:gd name="T0" fmla="*/ 87 w 97"/>
                <a:gd name="T1" fmla="*/ 0 h 185"/>
                <a:gd name="T2" fmla="*/ 97 w 97"/>
                <a:gd name="T3" fmla="*/ 97 h 185"/>
                <a:gd name="T4" fmla="*/ 16 w 97"/>
                <a:gd name="T5" fmla="*/ 185 h 185"/>
                <a:gd name="T6" fmla="*/ 0 w 97"/>
                <a:gd name="T7" fmla="*/ 97 h 185"/>
                <a:gd name="T8" fmla="*/ 87 w 9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87" y="0"/>
                  </a:moveTo>
                  <a:lnTo>
                    <a:pt x="97" y="97"/>
                  </a:lnTo>
                  <a:lnTo>
                    <a:pt x="16" y="185"/>
                  </a:lnTo>
                  <a:lnTo>
                    <a:pt x="0" y="9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6" name="Freeform 525"/>
            <p:cNvSpPr>
              <a:spLocks/>
            </p:cNvSpPr>
            <p:nvPr/>
          </p:nvSpPr>
          <p:spPr bwMode="auto">
            <a:xfrm>
              <a:off x="12807950" y="3263900"/>
              <a:ext cx="414337" cy="250825"/>
            </a:xfrm>
            <a:custGeom>
              <a:avLst/>
              <a:gdLst>
                <a:gd name="T0" fmla="*/ 258 w 261"/>
                <a:gd name="T1" fmla="*/ 97 h 158"/>
                <a:gd name="T2" fmla="*/ 261 w 261"/>
                <a:gd name="T3" fmla="*/ 158 h 158"/>
                <a:gd name="T4" fmla="*/ 29 w 261"/>
                <a:gd name="T5" fmla="*/ 71 h 158"/>
                <a:gd name="T6" fmla="*/ 0 w 261"/>
                <a:gd name="T7" fmla="*/ 0 h 158"/>
                <a:gd name="T8" fmla="*/ 258 w 261"/>
                <a:gd name="T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58">
                  <a:moveTo>
                    <a:pt x="258" y="97"/>
                  </a:moveTo>
                  <a:lnTo>
                    <a:pt x="261" y="158"/>
                  </a:lnTo>
                  <a:lnTo>
                    <a:pt x="29" y="71"/>
                  </a:lnTo>
                  <a:lnTo>
                    <a:pt x="0" y="0"/>
                  </a:lnTo>
                  <a:lnTo>
                    <a:pt x="258" y="9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7" name="Freeform 526"/>
            <p:cNvSpPr>
              <a:spLocks/>
            </p:cNvSpPr>
            <p:nvPr/>
          </p:nvSpPr>
          <p:spPr bwMode="auto">
            <a:xfrm>
              <a:off x="13217525" y="3225800"/>
              <a:ext cx="236537" cy="288925"/>
            </a:xfrm>
            <a:custGeom>
              <a:avLst/>
              <a:gdLst>
                <a:gd name="T0" fmla="*/ 149 w 149"/>
                <a:gd name="T1" fmla="*/ 0 h 182"/>
                <a:gd name="T2" fmla="*/ 145 w 149"/>
                <a:gd name="T3" fmla="*/ 64 h 182"/>
                <a:gd name="T4" fmla="*/ 3 w 149"/>
                <a:gd name="T5" fmla="*/ 182 h 182"/>
                <a:gd name="T6" fmla="*/ 0 w 149"/>
                <a:gd name="T7" fmla="*/ 121 h 182"/>
                <a:gd name="T8" fmla="*/ 149 w 149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82">
                  <a:moveTo>
                    <a:pt x="149" y="0"/>
                  </a:moveTo>
                  <a:lnTo>
                    <a:pt x="145" y="64"/>
                  </a:lnTo>
                  <a:lnTo>
                    <a:pt x="3" y="182"/>
                  </a:lnTo>
                  <a:lnTo>
                    <a:pt x="0" y="12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8" name="Freeform 527"/>
            <p:cNvSpPr>
              <a:spLocks/>
            </p:cNvSpPr>
            <p:nvPr/>
          </p:nvSpPr>
          <p:spPr bwMode="auto">
            <a:xfrm>
              <a:off x="13728700" y="3222625"/>
              <a:ext cx="247650" cy="285750"/>
            </a:xfrm>
            <a:custGeom>
              <a:avLst/>
              <a:gdLst>
                <a:gd name="T0" fmla="*/ 154 w 156"/>
                <a:gd name="T1" fmla="*/ 118 h 180"/>
                <a:gd name="T2" fmla="*/ 156 w 156"/>
                <a:gd name="T3" fmla="*/ 180 h 180"/>
                <a:gd name="T4" fmla="*/ 10 w 156"/>
                <a:gd name="T5" fmla="*/ 63 h 180"/>
                <a:gd name="T6" fmla="*/ 0 w 156"/>
                <a:gd name="T7" fmla="*/ 0 h 180"/>
                <a:gd name="T8" fmla="*/ 154 w 156"/>
                <a:gd name="T9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0">
                  <a:moveTo>
                    <a:pt x="154" y="118"/>
                  </a:moveTo>
                  <a:lnTo>
                    <a:pt x="156" y="180"/>
                  </a:lnTo>
                  <a:lnTo>
                    <a:pt x="10" y="63"/>
                  </a:lnTo>
                  <a:lnTo>
                    <a:pt x="0" y="0"/>
                  </a:lnTo>
                  <a:lnTo>
                    <a:pt x="154" y="118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9" name="Freeform 528"/>
            <p:cNvSpPr>
              <a:spLocks/>
            </p:cNvSpPr>
            <p:nvPr/>
          </p:nvSpPr>
          <p:spPr bwMode="auto">
            <a:xfrm>
              <a:off x="13973175" y="3240088"/>
              <a:ext cx="434975" cy="268288"/>
            </a:xfrm>
            <a:custGeom>
              <a:avLst/>
              <a:gdLst>
                <a:gd name="T0" fmla="*/ 274 w 274"/>
                <a:gd name="T1" fmla="*/ 0 h 169"/>
                <a:gd name="T2" fmla="*/ 246 w 274"/>
                <a:gd name="T3" fmla="*/ 74 h 169"/>
                <a:gd name="T4" fmla="*/ 2 w 274"/>
                <a:gd name="T5" fmla="*/ 169 h 169"/>
                <a:gd name="T6" fmla="*/ 0 w 274"/>
                <a:gd name="T7" fmla="*/ 107 h 169"/>
                <a:gd name="T8" fmla="*/ 274 w 27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69">
                  <a:moveTo>
                    <a:pt x="274" y="0"/>
                  </a:moveTo>
                  <a:lnTo>
                    <a:pt x="246" y="74"/>
                  </a:lnTo>
                  <a:lnTo>
                    <a:pt x="2" y="169"/>
                  </a:lnTo>
                  <a:lnTo>
                    <a:pt x="0" y="1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0" name="Freeform 529"/>
            <p:cNvSpPr>
              <a:spLocks/>
            </p:cNvSpPr>
            <p:nvPr/>
          </p:nvSpPr>
          <p:spPr bwMode="auto">
            <a:xfrm>
              <a:off x="14374813" y="2116138"/>
              <a:ext cx="401637" cy="198438"/>
            </a:xfrm>
            <a:custGeom>
              <a:avLst/>
              <a:gdLst>
                <a:gd name="T0" fmla="*/ 239 w 253"/>
                <a:gd name="T1" fmla="*/ 0 h 125"/>
                <a:gd name="T2" fmla="*/ 253 w 253"/>
                <a:gd name="T3" fmla="*/ 97 h 125"/>
                <a:gd name="T4" fmla="*/ 10 w 253"/>
                <a:gd name="T5" fmla="*/ 125 h 125"/>
                <a:gd name="T6" fmla="*/ 0 w 253"/>
                <a:gd name="T7" fmla="*/ 28 h 125"/>
                <a:gd name="T8" fmla="*/ 239 w 25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25">
                  <a:moveTo>
                    <a:pt x="239" y="0"/>
                  </a:moveTo>
                  <a:lnTo>
                    <a:pt x="253" y="97"/>
                  </a:lnTo>
                  <a:lnTo>
                    <a:pt x="10" y="125"/>
                  </a:lnTo>
                  <a:lnTo>
                    <a:pt x="0" y="2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1" name="Freeform 530"/>
            <p:cNvSpPr>
              <a:spLocks/>
            </p:cNvSpPr>
            <p:nvPr/>
          </p:nvSpPr>
          <p:spPr bwMode="auto">
            <a:xfrm>
              <a:off x="12499975" y="2624138"/>
              <a:ext cx="387350" cy="706438"/>
            </a:xfrm>
            <a:custGeom>
              <a:avLst/>
              <a:gdLst>
                <a:gd name="T0" fmla="*/ 211 w 244"/>
                <a:gd name="T1" fmla="*/ 0 h 445"/>
                <a:gd name="T2" fmla="*/ 244 w 244"/>
                <a:gd name="T3" fmla="*/ 346 h 445"/>
                <a:gd name="T4" fmla="*/ 45 w 244"/>
                <a:gd name="T5" fmla="*/ 445 h 445"/>
                <a:gd name="T6" fmla="*/ 0 w 244"/>
                <a:gd name="T7" fmla="*/ 97 h 445"/>
                <a:gd name="T8" fmla="*/ 211 w 244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445">
                  <a:moveTo>
                    <a:pt x="211" y="0"/>
                  </a:moveTo>
                  <a:lnTo>
                    <a:pt x="244" y="346"/>
                  </a:lnTo>
                  <a:lnTo>
                    <a:pt x="45" y="445"/>
                  </a:lnTo>
                  <a:lnTo>
                    <a:pt x="0" y="97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2" name="Freeform 531"/>
            <p:cNvSpPr>
              <a:spLocks/>
            </p:cNvSpPr>
            <p:nvPr/>
          </p:nvSpPr>
          <p:spPr bwMode="auto">
            <a:xfrm>
              <a:off x="13431838" y="2654300"/>
              <a:ext cx="296862" cy="571500"/>
            </a:xfrm>
            <a:custGeom>
              <a:avLst/>
              <a:gdLst>
                <a:gd name="T0" fmla="*/ 182 w 187"/>
                <a:gd name="T1" fmla="*/ 0 h 360"/>
                <a:gd name="T2" fmla="*/ 187 w 187"/>
                <a:gd name="T3" fmla="*/ 358 h 360"/>
                <a:gd name="T4" fmla="*/ 14 w 187"/>
                <a:gd name="T5" fmla="*/ 360 h 360"/>
                <a:gd name="T6" fmla="*/ 0 w 187"/>
                <a:gd name="T7" fmla="*/ 4 h 360"/>
                <a:gd name="T8" fmla="*/ 182 w 187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60">
                  <a:moveTo>
                    <a:pt x="182" y="0"/>
                  </a:moveTo>
                  <a:lnTo>
                    <a:pt x="187" y="358"/>
                  </a:lnTo>
                  <a:lnTo>
                    <a:pt x="14" y="360"/>
                  </a:lnTo>
                  <a:lnTo>
                    <a:pt x="0" y="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3" name="Freeform 532"/>
            <p:cNvSpPr>
              <a:spLocks/>
            </p:cNvSpPr>
            <p:nvPr/>
          </p:nvSpPr>
          <p:spPr bwMode="auto">
            <a:xfrm>
              <a:off x="8890000" y="3560763"/>
              <a:ext cx="631825" cy="522288"/>
            </a:xfrm>
            <a:custGeom>
              <a:avLst/>
              <a:gdLst>
                <a:gd name="T0" fmla="*/ 237 w 398"/>
                <a:gd name="T1" fmla="*/ 0 h 329"/>
                <a:gd name="T2" fmla="*/ 398 w 398"/>
                <a:gd name="T3" fmla="*/ 327 h 329"/>
                <a:gd name="T4" fmla="*/ 173 w 398"/>
                <a:gd name="T5" fmla="*/ 329 h 329"/>
                <a:gd name="T6" fmla="*/ 0 w 398"/>
                <a:gd name="T7" fmla="*/ 7 h 329"/>
                <a:gd name="T8" fmla="*/ 237 w 398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29">
                  <a:moveTo>
                    <a:pt x="237" y="0"/>
                  </a:moveTo>
                  <a:lnTo>
                    <a:pt x="398" y="327"/>
                  </a:lnTo>
                  <a:lnTo>
                    <a:pt x="173" y="329"/>
                  </a:lnTo>
                  <a:lnTo>
                    <a:pt x="0" y="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4" name="Freeform 533"/>
            <p:cNvSpPr>
              <a:spLocks/>
            </p:cNvSpPr>
            <p:nvPr/>
          </p:nvSpPr>
          <p:spPr bwMode="auto">
            <a:xfrm>
              <a:off x="13412788" y="2495550"/>
              <a:ext cx="320675" cy="165100"/>
            </a:xfrm>
            <a:custGeom>
              <a:avLst/>
              <a:gdLst>
                <a:gd name="T0" fmla="*/ 202 w 202"/>
                <a:gd name="T1" fmla="*/ 0 h 104"/>
                <a:gd name="T2" fmla="*/ 194 w 202"/>
                <a:gd name="T3" fmla="*/ 100 h 104"/>
                <a:gd name="T4" fmla="*/ 12 w 202"/>
                <a:gd name="T5" fmla="*/ 104 h 104"/>
                <a:gd name="T6" fmla="*/ 0 w 202"/>
                <a:gd name="T7" fmla="*/ 7 h 104"/>
                <a:gd name="T8" fmla="*/ 202 w 202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4">
                  <a:moveTo>
                    <a:pt x="202" y="0"/>
                  </a:moveTo>
                  <a:lnTo>
                    <a:pt x="194" y="100"/>
                  </a:lnTo>
                  <a:lnTo>
                    <a:pt x="12" y="104"/>
                  </a:lnTo>
                  <a:lnTo>
                    <a:pt x="0" y="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5" name="Freeform 534"/>
            <p:cNvSpPr>
              <a:spLocks/>
            </p:cNvSpPr>
            <p:nvPr/>
          </p:nvSpPr>
          <p:spPr bwMode="auto">
            <a:xfrm>
              <a:off x="12752388" y="2714625"/>
              <a:ext cx="465137" cy="703263"/>
            </a:xfrm>
            <a:custGeom>
              <a:avLst/>
              <a:gdLst>
                <a:gd name="T0" fmla="*/ 270 w 293"/>
                <a:gd name="T1" fmla="*/ 87 h 443"/>
                <a:gd name="T2" fmla="*/ 293 w 293"/>
                <a:gd name="T3" fmla="*/ 443 h 443"/>
                <a:gd name="T4" fmla="*/ 35 w 293"/>
                <a:gd name="T5" fmla="*/ 346 h 443"/>
                <a:gd name="T6" fmla="*/ 0 w 293"/>
                <a:gd name="T7" fmla="*/ 0 h 443"/>
                <a:gd name="T8" fmla="*/ 270 w 293"/>
                <a:gd name="T9" fmla="*/ 8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443">
                  <a:moveTo>
                    <a:pt x="270" y="87"/>
                  </a:moveTo>
                  <a:lnTo>
                    <a:pt x="293" y="443"/>
                  </a:lnTo>
                  <a:lnTo>
                    <a:pt x="35" y="346"/>
                  </a:lnTo>
                  <a:lnTo>
                    <a:pt x="0" y="0"/>
                  </a:lnTo>
                  <a:lnTo>
                    <a:pt x="270" y="87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6" name="Freeform 535"/>
            <p:cNvSpPr>
              <a:spLocks/>
            </p:cNvSpPr>
            <p:nvPr/>
          </p:nvSpPr>
          <p:spPr bwMode="auto">
            <a:xfrm>
              <a:off x="13181013" y="2660650"/>
              <a:ext cx="273050" cy="757238"/>
            </a:xfrm>
            <a:custGeom>
              <a:avLst/>
              <a:gdLst>
                <a:gd name="T0" fmla="*/ 158 w 172"/>
                <a:gd name="T1" fmla="*/ 0 h 477"/>
                <a:gd name="T2" fmla="*/ 172 w 172"/>
                <a:gd name="T3" fmla="*/ 356 h 477"/>
                <a:gd name="T4" fmla="*/ 23 w 172"/>
                <a:gd name="T5" fmla="*/ 477 h 477"/>
                <a:gd name="T6" fmla="*/ 0 w 172"/>
                <a:gd name="T7" fmla="*/ 121 h 477"/>
                <a:gd name="T8" fmla="*/ 158 w 172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77">
                  <a:moveTo>
                    <a:pt x="158" y="0"/>
                  </a:moveTo>
                  <a:lnTo>
                    <a:pt x="172" y="356"/>
                  </a:lnTo>
                  <a:lnTo>
                    <a:pt x="23" y="477"/>
                  </a:lnTo>
                  <a:lnTo>
                    <a:pt x="0" y="12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7" name="Freeform 536"/>
            <p:cNvSpPr>
              <a:spLocks/>
            </p:cNvSpPr>
            <p:nvPr/>
          </p:nvSpPr>
          <p:spPr bwMode="auto">
            <a:xfrm>
              <a:off x="8856663" y="3413125"/>
              <a:ext cx="409575" cy="158750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8" name="Freeform 537"/>
            <p:cNvSpPr>
              <a:spLocks/>
            </p:cNvSpPr>
            <p:nvPr/>
          </p:nvSpPr>
          <p:spPr bwMode="auto">
            <a:xfrm>
              <a:off x="13165138" y="2506663"/>
              <a:ext cx="266700" cy="346075"/>
            </a:xfrm>
            <a:custGeom>
              <a:avLst/>
              <a:gdLst>
                <a:gd name="T0" fmla="*/ 156 w 168"/>
                <a:gd name="T1" fmla="*/ 0 h 218"/>
                <a:gd name="T2" fmla="*/ 168 w 168"/>
                <a:gd name="T3" fmla="*/ 97 h 218"/>
                <a:gd name="T4" fmla="*/ 10 w 168"/>
                <a:gd name="T5" fmla="*/ 218 h 218"/>
                <a:gd name="T6" fmla="*/ 0 w 168"/>
                <a:gd name="T7" fmla="*/ 116 h 218"/>
                <a:gd name="T8" fmla="*/ 156 w 168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8">
                  <a:moveTo>
                    <a:pt x="156" y="0"/>
                  </a:moveTo>
                  <a:lnTo>
                    <a:pt x="168" y="97"/>
                  </a:lnTo>
                  <a:lnTo>
                    <a:pt x="10" y="218"/>
                  </a:lnTo>
                  <a:lnTo>
                    <a:pt x="0" y="11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9" name="Freeform 538"/>
            <p:cNvSpPr>
              <a:spLocks/>
            </p:cNvSpPr>
            <p:nvPr/>
          </p:nvSpPr>
          <p:spPr bwMode="auto">
            <a:xfrm>
              <a:off x="12752388" y="2566988"/>
              <a:ext cx="428625" cy="285750"/>
            </a:xfrm>
            <a:custGeom>
              <a:avLst/>
              <a:gdLst>
                <a:gd name="T0" fmla="*/ 260 w 270"/>
                <a:gd name="T1" fmla="*/ 78 h 180"/>
                <a:gd name="T2" fmla="*/ 270 w 270"/>
                <a:gd name="T3" fmla="*/ 180 h 180"/>
                <a:gd name="T4" fmla="*/ 0 w 270"/>
                <a:gd name="T5" fmla="*/ 93 h 180"/>
                <a:gd name="T6" fmla="*/ 12 w 270"/>
                <a:gd name="T7" fmla="*/ 0 h 180"/>
                <a:gd name="T8" fmla="*/ 260 w 270"/>
                <a:gd name="T9" fmla="*/ 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80">
                  <a:moveTo>
                    <a:pt x="260" y="78"/>
                  </a:moveTo>
                  <a:lnTo>
                    <a:pt x="270" y="180"/>
                  </a:lnTo>
                  <a:lnTo>
                    <a:pt x="0" y="93"/>
                  </a:lnTo>
                  <a:lnTo>
                    <a:pt x="12" y="0"/>
                  </a:lnTo>
                  <a:lnTo>
                    <a:pt x="260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0" name="Freeform 539"/>
            <p:cNvSpPr>
              <a:spLocks/>
            </p:cNvSpPr>
            <p:nvPr/>
          </p:nvSpPr>
          <p:spPr bwMode="auto">
            <a:xfrm>
              <a:off x="13973175" y="2660650"/>
              <a:ext cx="469900" cy="749300"/>
            </a:xfrm>
            <a:custGeom>
              <a:avLst/>
              <a:gdLst>
                <a:gd name="T0" fmla="*/ 296 w 296"/>
                <a:gd name="T1" fmla="*/ 0 h 472"/>
                <a:gd name="T2" fmla="*/ 274 w 296"/>
                <a:gd name="T3" fmla="*/ 365 h 472"/>
                <a:gd name="T4" fmla="*/ 0 w 296"/>
                <a:gd name="T5" fmla="*/ 472 h 472"/>
                <a:gd name="T6" fmla="*/ 7 w 296"/>
                <a:gd name="T7" fmla="*/ 107 h 472"/>
                <a:gd name="T8" fmla="*/ 296 w 296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472">
                  <a:moveTo>
                    <a:pt x="296" y="0"/>
                  </a:moveTo>
                  <a:lnTo>
                    <a:pt x="274" y="365"/>
                  </a:lnTo>
                  <a:lnTo>
                    <a:pt x="0" y="472"/>
                  </a:lnTo>
                  <a:lnTo>
                    <a:pt x="7" y="10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1" name="Freeform 540"/>
            <p:cNvSpPr>
              <a:spLocks/>
            </p:cNvSpPr>
            <p:nvPr/>
          </p:nvSpPr>
          <p:spPr bwMode="auto">
            <a:xfrm>
              <a:off x="13720763" y="2654300"/>
              <a:ext cx="263525" cy="755650"/>
            </a:xfrm>
            <a:custGeom>
              <a:avLst/>
              <a:gdLst>
                <a:gd name="T0" fmla="*/ 166 w 166"/>
                <a:gd name="T1" fmla="*/ 111 h 476"/>
                <a:gd name="T2" fmla="*/ 159 w 166"/>
                <a:gd name="T3" fmla="*/ 476 h 476"/>
                <a:gd name="T4" fmla="*/ 5 w 166"/>
                <a:gd name="T5" fmla="*/ 358 h 476"/>
                <a:gd name="T6" fmla="*/ 0 w 166"/>
                <a:gd name="T7" fmla="*/ 0 h 476"/>
                <a:gd name="T8" fmla="*/ 166 w 166"/>
                <a:gd name="T9" fmla="*/ 11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476">
                  <a:moveTo>
                    <a:pt x="166" y="111"/>
                  </a:moveTo>
                  <a:lnTo>
                    <a:pt x="159" y="476"/>
                  </a:lnTo>
                  <a:lnTo>
                    <a:pt x="5" y="358"/>
                  </a:lnTo>
                  <a:lnTo>
                    <a:pt x="0" y="0"/>
                  </a:lnTo>
                  <a:lnTo>
                    <a:pt x="166" y="111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2" name="Freeform 541"/>
            <p:cNvSpPr>
              <a:spLocks/>
            </p:cNvSpPr>
            <p:nvPr/>
          </p:nvSpPr>
          <p:spPr bwMode="auto">
            <a:xfrm>
              <a:off x="12452350" y="2638425"/>
              <a:ext cx="82550" cy="422275"/>
            </a:xfrm>
            <a:custGeom>
              <a:avLst/>
              <a:gdLst>
                <a:gd name="T0" fmla="*/ 0 w 52"/>
                <a:gd name="T1" fmla="*/ 0 h 266"/>
                <a:gd name="T2" fmla="*/ 30 w 52"/>
                <a:gd name="T3" fmla="*/ 88 h 266"/>
                <a:gd name="T4" fmla="*/ 52 w 52"/>
                <a:gd name="T5" fmla="*/ 266 h 266"/>
                <a:gd name="T6" fmla="*/ 23 w 52"/>
                <a:gd name="T7" fmla="*/ 187 h 266"/>
                <a:gd name="T8" fmla="*/ 0 w 52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6">
                  <a:moveTo>
                    <a:pt x="0" y="0"/>
                  </a:moveTo>
                  <a:lnTo>
                    <a:pt x="30" y="88"/>
                  </a:lnTo>
                  <a:lnTo>
                    <a:pt x="52" y="266"/>
                  </a:lnTo>
                  <a:lnTo>
                    <a:pt x="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3" name="Freeform 542"/>
            <p:cNvSpPr>
              <a:spLocks/>
            </p:cNvSpPr>
            <p:nvPr/>
          </p:nvSpPr>
          <p:spPr bwMode="auto">
            <a:xfrm>
              <a:off x="12422188" y="4098925"/>
              <a:ext cx="423862" cy="112713"/>
            </a:xfrm>
            <a:custGeom>
              <a:avLst/>
              <a:gdLst>
                <a:gd name="T0" fmla="*/ 267 w 267"/>
                <a:gd name="T1" fmla="*/ 7 h 71"/>
                <a:gd name="T2" fmla="*/ 262 w 267"/>
                <a:gd name="T3" fmla="*/ 71 h 71"/>
                <a:gd name="T4" fmla="*/ 4 w 267"/>
                <a:gd name="T5" fmla="*/ 61 h 71"/>
                <a:gd name="T6" fmla="*/ 0 w 267"/>
                <a:gd name="T7" fmla="*/ 0 h 71"/>
                <a:gd name="T8" fmla="*/ 267 w 267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71">
                  <a:moveTo>
                    <a:pt x="267" y="7"/>
                  </a:moveTo>
                  <a:lnTo>
                    <a:pt x="262" y="71"/>
                  </a:lnTo>
                  <a:lnTo>
                    <a:pt x="4" y="61"/>
                  </a:lnTo>
                  <a:lnTo>
                    <a:pt x="0" y="0"/>
                  </a:lnTo>
                  <a:lnTo>
                    <a:pt x="267" y="7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4" name="Freeform 543"/>
            <p:cNvSpPr>
              <a:spLocks/>
            </p:cNvSpPr>
            <p:nvPr/>
          </p:nvSpPr>
          <p:spPr bwMode="auto">
            <a:xfrm>
              <a:off x="12838113" y="3703638"/>
              <a:ext cx="142875" cy="508000"/>
            </a:xfrm>
            <a:custGeom>
              <a:avLst/>
              <a:gdLst>
                <a:gd name="T0" fmla="*/ 90 w 90"/>
                <a:gd name="T1" fmla="*/ 0 h 320"/>
                <a:gd name="T2" fmla="*/ 78 w 90"/>
                <a:gd name="T3" fmla="*/ 85 h 320"/>
                <a:gd name="T4" fmla="*/ 0 w 90"/>
                <a:gd name="T5" fmla="*/ 320 h 320"/>
                <a:gd name="T6" fmla="*/ 5 w 90"/>
                <a:gd name="T7" fmla="*/ 256 h 320"/>
                <a:gd name="T8" fmla="*/ 90 w 90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20">
                  <a:moveTo>
                    <a:pt x="90" y="0"/>
                  </a:moveTo>
                  <a:lnTo>
                    <a:pt x="78" y="85"/>
                  </a:lnTo>
                  <a:lnTo>
                    <a:pt x="0" y="320"/>
                  </a:lnTo>
                  <a:lnTo>
                    <a:pt x="5" y="25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5" name="Freeform 544"/>
            <p:cNvSpPr>
              <a:spLocks/>
            </p:cNvSpPr>
            <p:nvPr/>
          </p:nvSpPr>
          <p:spPr bwMode="auto">
            <a:xfrm>
              <a:off x="13720763" y="2495550"/>
              <a:ext cx="271462" cy="334963"/>
            </a:xfrm>
            <a:custGeom>
              <a:avLst/>
              <a:gdLst>
                <a:gd name="T0" fmla="*/ 171 w 171"/>
                <a:gd name="T1" fmla="*/ 107 h 211"/>
                <a:gd name="T2" fmla="*/ 166 w 171"/>
                <a:gd name="T3" fmla="*/ 211 h 211"/>
                <a:gd name="T4" fmla="*/ 0 w 171"/>
                <a:gd name="T5" fmla="*/ 100 h 211"/>
                <a:gd name="T6" fmla="*/ 8 w 171"/>
                <a:gd name="T7" fmla="*/ 0 h 211"/>
                <a:gd name="T8" fmla="*/ 171 w 171"/>
                <a:gd name="T9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1">
                  <a:moveTo>
                    <a:pt x="171" y="107"/>
                  </a:moveTo>
                  <a:lnTo>
                    <a:pt x="166" y="211"/>
                  </a:lnTo>
                  <a:lnTo>
                    <a:pt x="0" y="100"/>
                  </a:lnTo>
                  <a:lnTo>
                    <a:pt x="8" y="0"/>
                  </a:lnTo>
                  <a:lnTo>
                    <a:pt x="171" y="107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6" name="Freeform 545"/>
            <p:cNvSpPr>
              <a:spLocks/>
            </p:cNvSpPr>
            <p:nvPr/>
          </p:nvSpPr>
          <p:spPr bwMode="auto">
            <a:xfrm>
              <a:off x="13984288" y="2511425"/>
              <a:ext cx="458787" cy="319088"/>
            </a:xfrm>
            <a:custGeom>
              <a:avLst/>
              <a:gdLst>
                <a:gd name="T0" fmla="*/ 270 w 289"/>
                <a:gd name="T1" fmla="*/ 0 h 201"/>
                <a:gd name="T2" fmla="*/ 289 w 289"/>
                <a:gd name="T3" fmla="*/ 94 h 201"/>
                <a:gd name="T4" fmla="*/ 0 w 289"/>
                <a:gd name="T5" fmla="*/ 201 h 201"/>
                <a:gd name="T6" fmla="*/ 5 w 289"/>
                <a:gd name="T7" fmla="*/ 97 h 201"/>
                <a:gd name="T8" fmla="*/ 270 w 289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01">
                  <a:moveTo>
                    <a:pt x="270" y="0"/>
                  </a:moveTo>
                  <a:lnTo>
                    <a:pt x="289" y="94"/>
                  </a:lnTo>
                  <a:lnTo>
                    <a:pt x="0" y="201"/>
                  </a:lnTo>
                  <a:lnTo>
                    <a:pt x="5" y="9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7" name="Freeform 546"/>
            <p:cNvSpPr>
              <a:spLocks/>
            </p:cNvSpPr>
            <p:nvPr/>
          </p:nvSpPr>
          <p:spPr bwMode="auto">
            <a:xfrm>
              <a:off x="12015788" y="3530600"/>
              <a:ext cx="406400" cy="879475"/>
            </a:xfrm>
            <a:custGeom>
              <a:avLst/>
              <a:gdLst>
                <a:gd name="T0" fmla="*/ 199 w 256"/>
                <a:gd name="T1" fmla="*/ 0 h 554"/>
                <a:gd name="T2" fmla="*/ 256 w 256"/>
                <a:gd name="T3" fmla="*/ 358 h 554"/>
                <a:gd name="T4" fmla="*/ 71 w 256"/>
                <a:gd name="T5" fmla="*/ 554 h 554"/>
                <a:gd name="T6" fmla="*/ 0 w 256"/>
                <a:gd name="T7" fmla="*/ 196 h 554"/>
                <a:gd name="T8" fmla="*/ 199 w 256"/>
                <a:gd name="T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54">
                  <a:moveTo>
                    <a:pt x="199" y="0"/>
                  </a:moveTo>
                  <a:lnTo>
                    <a:pt x="256" y="358"/>
                  </a:lnTo>
                  <a:lnTo>
                    <a:pt x="71" y="554"/>
                  </a:lnTo>
                  <a:lnTo>
                    <a:pt x="0" y="19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8" name="Freeform 547"/>
            <p:cNvSpPr>
              <a:spLocks/>
            </p:cNvSpPr>
            <p:nvPr/>
          </p:nvSpPr>
          <p:spPr bwMode="auto">
            <a:xfrm>
              <a:off x="9645650" y="4192588"/>
              <a:ext cx="635000" cy="684213"/>
            </a:xfrm>
            <a:custGeom>
              <a:avLst/>
              <a:gdLst>
                <a:gd name="T0" fmla="*/ 248 w 400"/>
                <a:gd name="T1" fmla="*/ 90 h 431"/>
                <a:gd name="T2" fmla="*/ 400 w 400"/>
                <a:gd name="T3" fmla="*/ 431 h 431"/>
                <a:gd name="T4" fmla="*/ 163 w 400"/>
                <a:gd name="T5" fmla="*/ 339 h 431"/>
                <a:gd name="T6" fmla="*/ 0 w 400"/>
                <a:gd name="T7" fmla="*/ 0 h 431"/>
                <a:gd name="T8" fmla="*/ 248 w 400"/>
                <a:gd name="T9" fmla="*/ 9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31">
                  <a:moveTo>
                    <a:pt x="248" y="90"/>
                  </a:moveTo>
                  <a:lnTo>
                    <a:pt x="400" y="431"/>
                  </a:lnTo>
                  <a:lnTo>
                    <a:pt x="163" y="339"/>
                  </a:lnTo>
                  <a:lnTo>
                    <a:pt x="0" y="0"/>
                  </a:lnTo>
                  <a:lnTo>
                    <a:pt x="248" y="9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9" name="Freeform 548"/>
            <p:cNvSpPr>
              <a:spLocks/>
            </p:cNvSpPr>
            <p:nvPr/>
          </p:nvSpPr>
          <p:spPr bwMode="auto">
            <a:xfrm>
              <a:off x="11952288" y="3368675"/>
              <a:ext cx="379412" cy="473075"/>
            </a:xfrm>
            <a:custGeom>
              <a:avLst/>
              <a:gdLst>
                <a:gd name="T0" fmla="*/ 215 w 239"/>
                <a:gd name="T1" fmla="*/ 0 h 298"/>
                <a:gd name="T2" fmla="*/ 239 w 239"/>
                <a:gd name="T3" fmla="*/ 102 h 298"/>
                <a:gd name="T4" fmla="*/ 40 w 239"/>
                <a:gd name="T5" fmla="*/ 298 h 298"/>
                <a:gd name="T6" fmla="*/ 0 w 239"/>
                <a:gd name="T7" fmla="*/ 211 h 298"/>
                <a:gd name="T8" fmla="*/ 215 w 239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98">
                  <a:moveTo>
                    <a:pt x="215" y="0"/>
                  </a:moveTo>
                  <a:lnTo>
                    <a:pt x="239" y="102"/>
                  </a:lnTo>
                  <a:lnTo>
                    <a:pt x="40" y="298"/>
                  </a:lnTo>
                  <a:lnTo>
                    <a:pt x="0" y="21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0" name="Freeform 549"/>
            <p:cNvSpPr>
              <a:spLocks/>
            </p:cNvSpPr>
            <p:nvPr/>
          </p:nvSpPr>
          <p:spPr bwMode="auto">
            <a:xfrm>
              <a:off x="9588500" y="4033838"/>
              <a:ext cx="450850" cy="301625"/>
            </a:xfrm>
            <a:custGeom>
              <a:avLst/>
              <a:gdLst>
                <a:gd name="T0" fmla="*/ 268 w 284"/>
                <a:gd name="T1" fmla="*/ 93 h 190"/>
                <a:gd name="T2" fmla="*/ 284 w 284"/>
                <a:gd name="T3" fmla="*/ 190 h 190"/>
                <a:gd name="T4" fmla="*/ 36 w 284"/>
                <a:gd name="T5" fmla="*/ 100 h 190"/>
                <a:gd name="T6" fmla="*/ 0 w 284"/>
                <a:gd name="T7" fmla="*/ 0 h 190"/>
                <a:gd name="T8" fmla="*/ 268 w 284"/>
                <a:gd name="T9" fmla="*/ 9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90">
                  <a:moveTo>
                    <a:pt x="268" y="93"/>
                  </a:moveTo>
                  <a:lnTo>
                    <a:pt x="284" y="190"/>
                  </a:lnTo>
                  <a:lnTo>
                    <a:pt x="36" y="100"/>
                  </a:lnTo>
                  <a:lnTo>
                    <a:pt x="0" y="0"/>
                  </a:lnTo>
                  <a:lnTo>
                    <a:pt x="268" y="93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1" name="Freeform 550"/>
            <p:cNvSpPr>
              <a:spLocks/>
            </p:cNvSpPr>
            <p:nvPr/>
          </p:nvSpPr>
          <p:spPr bwMode="auto">
            <a:xfrm>
              <a:off x="12120563" y="4098925"/>
              <a:ext cx="307975" cy="431800"/>
            </a:xfrm>
            <a:custGeom>
              <a:avLst/>
              <a:gdLst>
                <a:gd name="T0" fmla="*/ 190 w 194"/>
                <a:gd name="T1" fmla="*/ 0 h 272"/>
                <a:gd name="T2" fmla="*/ 194 w 194"/>
                <a:gd name="T3" fmla="*/ 61 h 272"/>
                <a:gd name="T4" fmla="*/ 0 w 194"/>
                <a:gd name="T5" fmla="*/ 272 h 272"/>
                <a:gd name="T6" fmla="*/ 5 w 194"/>
                <a:gd name="T7" fmla="*/ 196 h 272"/>
                <a:gd name="T8" fmla="*/ 190 w 194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72">
                  <a:moveTo>
                    <a:pt x="190" y="0"/>
                  </a:moveTo>
                  <a:lnTo>
                    <a:pt x="194" y="61"/>
                  </a:lnTo>
                  <a:lnTo>
                    <a:pt x="0" y="272"/>
                  </a:lnTo>
                  <a:lnTo>
                    <a:pt x="5" y="19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2" name="Freeform 551"/>
            <p:cNvSpPr>
              <a:spLocks/>
            </p:cNvSpPr>
            <p:nvPr/>
          </p:nvSpPr>
          <p:spPr bwMode="auto">
            <a:xfrm>
              <a:off x="9499600" y="4730750"/>
              <a:ext cx="465137" cy="300038"/>
            </a:xfrm>
            <a:custGeom>
              <a:avLst/>
              <a:gdLst>
                <a:gd name="T0" fmla="*/ 255 w 293"/>
                <a:gd name="T1" fmla="*/ 0 h 189"/>
                <a:gd name="T2" fmla="*/ 293 w 293"/>
                <a:gd name="T3" fmla="*/ 54 h 189"/>
                <a:gd name="T4" fmla="*/ 47 w 293"/>
                <a:gd name="T5" fmla="*/ 189 h 189"/>
                <a:gd name="T6" fmla="*/ 0 w 293"/>
                <a:gd name="T7" fmla="*/ 140 h 189"/>
                <a:gd name="T8" fmla="*/ 255 w 293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89">
                  <a:moveTo>
                    <a:pt x="255" y="0"/>
                  </a:moveTo>
                  <a:lnTo>
                    <a:pt x="293" y="54"/>
                  </a:lnTo>
                  <a:lnTo>
                    <a:pt x="47" y="189"/>
                  </a:lnTo>
                  <a:lnTo>
                    <a:pt x="0" y="14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3" name="Freeform 552"/>
            <p:cNvSpPr>
              <a:spLocks/>
            </p:cNvSpPr>
            <p:nvPr/>
          </p:nvSpPr>
          <p:spPr bwMode="auto">
            <a:xfrm>
              <a:off x="9904413" y="4730750"/>
              <a:ext cx="458787" cy="244475"/>
            </a:xfrm>
            <a:custGeom>
              <a:avLst/>
              <a:gdLst>
                <a:gd name="T0" fmla="*/ 237 w 289"/>
                <a:gd name="T1" fmla="*/ 92 h 154"/>
                <a:gd name="T2" fmla="*/ 289 w 289"/>
                <a:gd name="T3" fmla="*/ 154 h 154"/>
                <a:gd name="T4" fmla="*/ 38 w 289"/>
                <a:gd name="T5" fmla="*/ 54 h 154"/>
                <a:gd name="T6" fmla="*/ 0 w 289"/>
                <a:gd name="T7" fmla="*/ 0 h 154"/>
                <a:gd name="T8" fmla="*/ 237 w 289"/>
                <a:gd name="T9" fmla="*/ 9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54">
                  <a:moveTo>
                    <a:pt x="237" y="92"/>
                  </a:moveTo>
                  <a:lnTo>
                    <a:pt x="289" y="154"/>
                  </a:lnTo>
                  <a:lnTo>
                    <a:pt x="38" y="54"/>
                  </a:lnTo>
                  <a:lnTo>
                    <a:pt x="0" y="0"/>
                  </a:lnTo>
                  <a:lnTo>
                    <a:pt x="237" y="92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4" name="Freeform 553"/>
            <p:cNvSpPr>
              <a:spLocks/>
            </p:cNvSpPr>
            <p:nvPr/>
          </p:nvSpPr>
          <p:spPr bwMode="auto">
            <a:xfrm>
              <a:off x="10990263" y="4772025"/>
              <a:ext cx="549275" cy="225425"/>
            </a:xfrm>
            <a:custGeom>
              <a:avLst/>
              <a:gdLst>
                <a:gd name="T0" fmla="*/ 317 w 346"/>
                <a:gd name="T1" fmla="*/ 0 h 142"/>
                <a:gd name="T2" fmla="*/ 346 w 346"/>
                <a:gd name="T3" fmla="*/ 57 h 142"/>
                <a:gd name="T4" fmla="*/ 12 w 346"/>
                <a:gd name="T5" fmla="*/ 142 h 142"/>
                <a:gd name="T6" fmla="*/ 0 w 346"/>
                <a:gd name="T7" fmla="*/ 78 h 142"/>
                <a:gd name="T8" fmla="*/ 317 w 3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42">
                  <a:moveTo>
                    <a:pt x="317" y="0"/>
                  </a:moveTo>
                  <a:lnTo>
                    <a:pt x="346" y="57"/>
                  </a:lnTo>
                  <a:lnTo>
                    <a:pt x="12" y="142"/>
                  </a:lnTo>
                  <a:lnTo>
                    <a:pt x="0" y="7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5" name="Freeform 554"/>
            <p:cNvSpPr>
              <a:spLocks/>
            </p:cNvSpPr>
            <p:nvPr/>
          </p:nvSpPr>
          <p:spPr bwMode="auto">
            <a:xfrm>
              <a:off x="12331700" y="3530600"/>
              <a:ext cx="514350" cy="579438"/>
            </a:xfrm>
            <a:custGeom>
              <a:avLst/>
              <a:gdLst>
                <a:gd name="T0" fmla="*/ 284 w 324"/>
                <a:gd name="T1" fmla="*/ 5 h 365"/>
                <a:gd name="T2" fmla="*/ 324 w 324"/>
                <a:gd name="T3" fmla="*/ 365 h 365"/>
                <a:gd name="T4" fmla="*/ 57 w 324"/>
                <a:gd name="T5" fmla="*/ 358 h 365"/>
                <a:gd name="T6" fmla="*/ 0 w 324"/>
                <a:gd name="T7" fmla="*/ 0 h 365"/>
                <a:gd name="T8" fmla="*/ 284 w 324"/>
                <a:gd name="T9" fmla="*/ 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65">
                  <a:moveTo>
                    <a:pt x="284" y="5"/>
                  </a:moveTo>
                  <a:lnTo>
                    <a:pt x="324" y="365"/>
                  </a:lnTo>
                  <a:lnTo>
                    <a:pt x="57" y="358"/>
                  </a:lnTo>
                  <a:lnTo>
                    <a:pt x="0" y="0"/>
                  </a:lnTo>
                  <a:lnTo>
                    <a:pt x="284" y="5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6" name="Freeform 555"/>
            <p:cNvSpPr>
              <a:spLocks/>
            </p:cNvSpPr>
            <p:nvPr/>
          </p:nvSpPr>
          <p:spPr bwMode="auto">
            <a:xfrm>
              <a:off x="12782550" y="3135313"/>
              <a:ext cx="198437" cy="974725"/>
            </a:xfrm>
            <a:custGeom>
              <a:avLst/>
              <a:gdLst>
                <a:gd name="T0" fmla="*/ 92 w 125"/>
                <a:gd name="T1" fmla="*/ 0 h 614"/>
                <a:gd name="T2" fmla="*/ 125 w 125"/>
                <a:gd name="T3" fmla="*/ 358 h 614"/>
                <a:gd name="T4" fmla="*/ 40 w 125"/>
                <a:gd name="T5" fmla="*/ 614 h 614"/>
                <a:gd name="T6" fmla="*/ 0 w 125"/>
                <a:gd name="T7" fmla="*/ 254 h 614"/>
                <a:gd name="T8" fmla="*/ 92 w 12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14">
                  <a:moveTo>
                    <a:pt x="92" y="0"/>
                  </a:moveTo>
                  <a:lnTo>
                    <a:pt x="125" y="358"/>
                  </a:lnTo>
                  <a:lnTo>
                    <a:pt x="40" y="614"/>
                  </a:lnTo>
                  <a:lnTo>
                    <a:pt x="0" y="25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7" name="Freeform 556"/>
            <p:cNvSpPr>
              <a:spLocks/>
            </p:cNvSpPr>
            <p:nvPr/>
          </p:nvSpPr>
          <p:spPr bwMode="auto">
            <a:xfrm>
              <a:off x="12293600" y="3368675"/>
              <a:ext cx="488950" cy="169863"/>
            </a:xfrm>
            <a:custGeom>
              <a:avLst/>
              <a:gdLst>
                <a:gd name="T0" fmla="*/ 282 w 308"/>
                <a:gd name="T1" fmla="*/ 2 h 107"/>
                <a:gd name="T2" fmla="*/ 308 w 308"/>
                <a:gd name="T3" fmla="*/ 107 h 107"/>
                <a:gd name="T4" fmla="*/ 24 w 308"/>
                <a:gd name="T5" fmla="*/ 102 h 107"/>
                <a:gd name="T6" fmla="*/ 0 w 308"/>
                <a:gd name="T7" fmla="*/ 0 h 107"/>
                <a:gd name="T8" fmla="*/ 282 w 308"/>
                <a:gd name="T9" fmla="*/ 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07">
                  <a:moveTo>
                    <a:pt x="282" y="2"/>
                  </a:moveTo>
                  <a:lnTo>
                    <a:pt x="308" y="107"/>
                  </a:lnTo>
                  <a:lnTo>
                    <a:pt x="24" y="102"/>
                  </a:lnTo>
                  <a:lnTo>
                    <a:pt x="0" y="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8" name="Freeform 557"/>
            <p:cNvSpPr>
              <a:spLocks/>
            </p:cNvSpPr>
            <p:nvPr/>
          </p:nvSpPr>
          <p:spPr bwMode="auto">
            <a:xfrm>
              <a:off x="12741275" y="3011488"/>
              <a:ext cx="187325" cy="527050"/>
            </a:xfrm>
            <a:custGeom>
              <a:avLst/>
              <a:gdLst>
                <a:gd name="T0" fmla="*/ 87 w 118"/>
                <a:gd name="T1" fmla="*/ 0 h 332"/>
                <a:gd name="T2" fmla="*/ 118 w 118"/>
                <a:gd name="T3" fmla="*/ 78 h 332"/>
                <a:gd name="T4" fmla="*/ 26 w 118"/>
                <a:gd name="T5" fmla="*/ 332 h 332"/>
                <a:gd name="T6" fmla="*/ 0 w 118"/>
                <a:gd name="T7" fmla="*/ 227 h 332"/>
                <a:gd name="T8" fmla="*/ 87 w 118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2">
                  <a:moveTo>
                    <a:pt x="87" y="0"/>
                  </a:moveTo>
                  <a:lnTo>
                    <a:pt x="118" y="78"/>
                  </a:lnTo>
                  <a:lnTo>
                    <a:pt x="26" y="332"/>
                  </a:lnTo>
                  <a:lnTo>
                    <a:pt x="0" y="22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9" name="Freeform 558"/>
            <p:cNvSpPr>
              <a:spLocks/>
            </p:cNvSpPr>
            <p:nvPr/>
          </p:nvSpPr>
          <p:spPr bwMode="auto">
            <a:xfrm>
              <a:off x="8942388" y="4110038"/>
              <a:ext cx="557212" cy="842963"/>
            </a:xfrm>
            <a:custGeom>
              <a:avLst/>
              <a:gdLst>
                <a:gd name="T0" fmla="*/ 166 w 351"/>
                <a:gd name="T1" fmla="*/ 196 h 531"/>
                <a:gd name="T2" fmla="*/ 351 w 351"/>
                <a:gd name="T3" fmla="*/ 531 h 531"/>
                <a:gd name="T4" fmla="*/ 185 w 351"/>
                <a:gd name="T5" fmla="*/ 331 h 531"/>
                <a:gd name="T6" fmla="*/ 0 w 351"/>
                <a:gd name="T7" fmla="*/ 0 h 531"/>
                <a:gd name="T8" fmla="*/ 166 w 351"/>
                <a:gd name="T9" fmla="*/ 19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31">
                  <a:moveTo>
                    <a:pt x="166" y="196"/>
                  </a:moveTo>
                  <a:lnTo>
                    <a:pt x="351" y="531"/>
                  </a:lnTo>
                  <a:lnTo>
                    <a:pt x="185" y="331"/>
                  </a:lnTo>
                  <a:lnTo>
                    <a:pt x="0" y="0"/>
                  </a:lnTo>
                  <a:lnTo>
                    <a:pt x="166" y="196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0" name="Freeform 559"/>
            <p:cNvSpPr>
              <a:spLocks/>
            </p:cNvSpPr>
            <p:nvPr/>
          </p:nvSpPr>
          <p:spPr bwMode="auto">
            <a:xfrm>
              <a:off x="9205913" y="4192588"/>
              <a:ext cx="698500" cy="760413"/>
            </a:xfrm>
            <a:custGeom>
              <a:avLst/>
              <a:gdLst>
                <a:gd name="T0" fmla="*/ 277 w 440"/>
                <a:gd name="T1" fmla="*/ 0 h 479"/>
                <a:gd name="T2" fmla="*/ 440 w 440"/>
                <a:gd name="T3" fmla="*/ 339 h 479"/>
                <a:gd name="T4" fmla="*/ 185 w 440"/>
                <a:gd name="T5" fmla="*/ 479 h 479"/>
                <a:gd name="T6" fmla="*/ 0 w 440"/>
                <a:gd name="T7" fmla="*/ 144 h 479"/>
                <a:gd name="T8" fmla="*/ 277 w 440"/>
                <a:gd name="T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479">
                  <a:moveTo>
                    <a:pt x="277" y="0"/>
                  </a:moveTo>
                  <a:lnTo>
                    <a:pt x="440" y="339"/>
                  </a:lnTo>
                  <a:lnTo>
                    <a:pt x="185" y="479"/>
                  </a:lnTo>
                  <a:lnTo>
                    <a:pt x="0" y="14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1" name="Freeform 560"/>
            <p:cNvSpPr>
              <a:spLocks/>
            </p:cNvSpPr>
            <p:nvPr/>
          </p:nvSpPr>
          <p:spPr bwMode="auto">
            <a:xfrm>
              <a:off x="11493500" y="4772025"/>
              <a:ext cx="312737" cy="338138"/>
            </a:xfrm>
            <a:custGeom>
              <a:avLst/>
              <a:gdLst>
                <a:gd name="T0" fmla="*/ 173 w 197"/>
                <a:gd name="T1" fmla="*/ 161 h 213"/>
                <a:gd name="T2" fmla="*/ 197 w 197"/>
                <a:gd name="T3" fmla="*/ 213 h 213"/>
                <a:gd name="T4" fmla="*/ 29 w 197"/>
                <a:gd name="T5" fmla="*/ 57 h 213"/>
                <a:gd name="T6" fmla="*/ 0 w 197"/>
                <a:gd name="T7" fmla="*/ 0 h 213"/>
                <a:gd name="T8" fmla="*/ 173 w 197"/>
                <a:gd name="T9" fmla="*/ 16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73" y="161"/>
                  </a:moveTo>
                  <a:lnTo>
                    <a:pt x="197" y="213"/>
                  </a:lnTo>
                  <a:lnTo>
                    <a:pt x="29" y="57"/>
                  </a:lnTo>
                  <a:lnTo>
                    <a:pt x="0" y="0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2" name="Freeform 561"/>
            <p:cNvSpPr>
              <a:spLocks/>
            </p:cNvSpPr>
            <p:nvPr/>
          </p:nvSpPr>
          <p:spPr bwMode="auto">
            <a:xfrm>
              <a:off x="11768138" y="4708525"/>
              <a:ext cx="544512" cy="401638"/>
            </a:xfrm>
            <a:custGeom>
              <a:avLst/>
              <a:gdLst>
                <a:gd name="T0" fmla="*/ 343 w 343"/>
                <a:gd name="T1" fmla="*/ 0 h 253"/>
                <a:gd name="T2" fmla="*/ 334 w 343"/>
                <a:gd name="T3" fmla="*/ 71 h 253"/>
                <a:gd name="T4" fmla="*/ 24 w 343"/>
                <a:gd name="T5" fmla="*/ 253 h 253"/>
                <a:gd name="T6" fmla="*/ 0 w 343"/>
                <a:gd name="T7" fmla="*/ 201 h 253"/>
                <a:gd name="T8" fmla="*/ 343 w 343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3">
                  <a:moveTo>
                    <a:pt x="343" y="0"/>
                  </a:moveTo>
                  <a:lnTo>
                    <a:pt x="334" y="71"/>
                  </a:lnTo>
                  <a:lnTo>
                    <a:pt x="24" y="253"/>
                  </a:lnTo>
                  <a:lnTo>
                    <a:pt x="0" y="20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3" name="Freeform 562"/>
            <p:cNvSpPr>
              <a:spLocks/>
            </p:cNvSpPr>
            <p:nvPr/>
          </p:nvSpPr>
          <p:spPr bwMode="auto">
            <a:xfrm>
              <a:off x="10198100" y="5245100"/>
              <a:ext cx="641350" cy="112713"/>
            </a:xfrm>
            <a:custGeom>
              <a:avLst/>
              <a:gdLst>
                <a:gd name="T0" fmla="*/ 385 w 404"/>
                <a:gd name="T1" fmla="*/ 17 h 71"/>
                <a:gd name="T2" fmla="*/ 404 w 404"/>
                <a:gd name="T3" fmla="*/ 71 h 71"/>
                <a:gd name="T4" fmla="*/ 57 w 404"/>
                <a:gd name="T5" fmla="*/ 57 h 71"/>
                <a:gd name="T6" fmla="*/ 0 w 404"/>
                <a:gd name="T7" fmla="*/ 0 h 71"/>
                <a:gd name="T8" fmla="*/ 385 w 404"/>
                <a:gd name="T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71">
                  <a:moveTo>
                    <a:pt x="385" y="17"/>
                  </a:moveTo>
                  <a:lnTo>
                    <a:pt x="404" y="71"/>
                  </a:lnTo>
                  <a:lnTo>
                    <a:pt x="57" y="57"/>
                  </a:lnTo>
                  <a:lnTo>
                    <a:pt x="0" y="0"/>
                  </a:lnTo>
                  <a:lnTo>
                    <a:pt x="385" y="1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4" name="Freeform 563"/>
            <p:cNvSpPr>
              <a:spLocks/>
            </p:cNvSpPr>
            <p:nvPr/>
          </p:nvSpPr>
          <p:spPr bwMode="auto">
            <a:xfrm>
              <a:off x="10809288" y="4895850"/>
              <a:ext cx="200025" cy="461963"/>
            </a:xfrm>
            <a:custGeom>
              <a:avLst/>
              <a:gdLst>
                <a:gd name="T0" fmla="*/ 114 w 126"/>
                <a:gd name="T1" fmla="*/ 0 h 291"/>
                <a:gd name="T2" fmla="*/ 126 w 126"/>
                <a:gd name="T3" fmla="*/ 64 h 291"/>
                <a:gd name="T4" fmla="*/ 19 w 126"/>
                <a:gd name="T5" fmla="*/ 291 h 291"/>
                <a:gd name="T6" fmla="*/ 0 w 126"/>
                <a:gd name="T7" fmla="*/ 237 h 291"/>
                <a:gd name="T8" fmla="*/ 114 w 12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91">
                  <a:moveTo>
                    <a:pt x="114" y="0"/>
                  </a:moveTo>
                  <a:lnTo>
                    <a:pt x="126" y="64"/>
                  </a:lnTo>
                  <a:lnTo>
                    <a:pt x="19" y="291"/>
                  </a:lnTo>
                  <a:lnTo>
                    <a:pt x="0" y="23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5" name="Freeform 564"/>
            <p:cNvSpPr>
              <a:spLocks/>
            </p:cNvSpPr>
            <p:nvPr/>
          </p:nvSpPr>
          <p:spPr bwMode="auto">
            <a:xfrm>
              <a:off x="8909050" y="3973513"/>
              <a:ext cx="296862" cy="447675"/>
            </a:xfrm>
            <a:custGeom>
              <a:avLst/>
              <a:gdLst>
                <a:gd name="T0" fmla="*/ 154 w 187"/>
                <a:gd name="T1" fmla="*/ 178 h 282"/>
                <a:gd name="T2" fmla="*/ 187 w 187"/>
                <a:gd name="T3" fmla="*/ 282 h 282"/>
                <a:gd name="T4" fmla="*/ 21 w 187"/>
                <a:gd name="T5" fmla="*/ 86 h 282"/>
                <a:gd name="T6" fmla="*/ 0 w 187"/>
                <a:gd name="T7" fmla="*/ 0 h 282"/>
                <a:gd name="T8" fmla="*/ 154 w 187"/>
                <a:gd name="T9" fmla="*/ 1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82">
                  <a:moveTo>
                    <a:pt x="154" y="178"/>
                  </a:moveTo>
                  <a:lnTo>
                    <a:pt x="187" y="282"/>
                  </a:lnTo>
                  <a:lnTo>
                    <a:pt x="21" y="86"/>
                  </a:lnTo>
                  <a:lnTo>
                    <a:pt x="0" y="0"/>
                  </a:lnTo>
                  <a:lnTo>
                    <a:pt x="154" y="1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6" name="Freeform 565"/>
            <p:cNvSpPr>
              <a:spLocks/>
            </p:cNvSpPr>
            <p:nvPr/>
          </p:nvSpPr>
          <p:spPr bwMode="auto">
            <a:xfrm>
              <a:off x="9153525" y="4033838"/>
              <a:ext cx="492125" cy="387350"/>
            </a:xfrm>
            <a:custGeom>
              <a:avLst/>
              <a:gdLst>
                <a:gd name="T0" fmla="*/ 274 w 310"/>
                <a:gd name="T1" fmla="*/ 0 h 244"/>
                <a:gd name="T2" fmla="*/ 310 w 310"/>
                <a:gd name="T3" fmla="*/ 100 h 244"/>
                <a:gd name="T4" fmla="*/ 33 w 310"/>
                <a:gd name="T5" fmla="*/ 244 h 244"/>
                <a:gd name="T6" fmla="*/ 0 w 310"/>
                <a:gd name="T7" fmla="*/ 140 h 244"/>
                <a:gd name="T8" fmla="*/ 274 w 31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44">
                  <a:moveTo>
                    <a:pt x="274" y="0"/>
                  </a:moveTo>
                  <a:lnTo>
                    <a:pt x="310" y="100"/>
                  </a:lnTo>
                  <a:lnTo>
                    <a:pt x="33" y="244"/>
                  </a:lnTo>
                  <a:lnTo>
                    <a:pt x="0" y="14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7" name="Freeform 566"/>
            <p:cNvSpPr>
              <a:spLocks/>
            </p:cNvSpPr>
            <p:nvPr/>
          </p:nvSpPr>
          <p:spPr bwMode="auto">
            <a:xfrm>
              <a:off x="10791825" y="4211638"/>
              <a:ext cx="701675" cy="684213"/>
            </a:xfrm>
            <a:custGeom>
              <a:avLst/>
              <a:gdLst>
                <a:gd name="T0" fmla="*/ 338 w 442"/>
                <a:gd name="T1" fmla="*/ 0 h 431"/>
                <a:gd name="T2" fmla="*/ 442 w 442"/>
                <a:gd name="T3" fmla="*/ 353 h 431"/>
                <a:gd name="T4" fmla="*/ 125 w 442"/>
                <a:gd name="T5" fmla="*/ 431 h 431"/>
                <a:gd name="T6" fmla="*/ 0 w 442"/>
                <a:gd name="T7" fmla="*/ 83 h 431"/>
                <a:gd name="T8" fmla="*/ 338 w 44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31">
                  <a:moveTo>
                    <a:pt x="338" y="0"/>
                  </a:moveTo>
                  <a:lnTo>
                    <a:pt x="442" y="353"/>
                  </a:lnTo>
                  <a:lnTo>
                    <a:pt x="125" y="431"/>
                  </a:lnTo>
                  <a:lnTo>
                    <a:pt x="0" y="8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8" name="Freeform 567"/>
            <p:cNvSpPr>
              <a:spLocks/>
            </p:cNvSpPr>
            <p:nvPr/>
          </p:nvSpPr>
          <p:spPr bwMode="auto">
            <a:xfrm>
              <a:off x="10720388" y="4041775"/>
              <a:ext cx="608012" cy="301625"/>
            </a:xfrm>
            <a:custGeom>
              <a:avLst/>
              <a:gdLst>
                <a:gd name="T0" fmla="*/ 369 w 383"/>
                <a:gd name="T1" fmla="*/ 0 h 190"/>
                <a:gd name="T2" fmla="*/ 383 w 383"/>
                <a:gd name="T3" fmla="*/ 107 h 190"/>
                <a:gd name="T4" fmla="*/ 45 w 383"/>
                <a:gd name="T5" fmla="*/ 190 h 190"/>
                <a:gd name="T6" fmla="*/ 0 w 383"/>
                <a:gd name="T7" fmla="*/ 92 h 190"/>
                <a:gd name="T8" fmla="*/ 369 w 38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90">
                  <a:moveTo>
                    <a:pt x="369" y="0"/>
                  </a:moveTo>
                  <a:lnTo>
                    <a:pt x="383" y="107"/>
                  </a:lnTo>
                  <a:lnTo>
                    <a:pt x="45" y="190"/>
                  </a:lnTo>
                  <a:lnTo>
                    <a:pt x="0" y="9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9" name="Freeform 568"/>
            <p:cNvSpPr>
              <a:spLocks/>
            </p:cNvSpPr>
            <p:nvPr/>
          </p:nvSpPr>
          <p:spPr bwMode="auto">
            <a:xfrm>
              <a:off x="11328400" y="4211638"/>
              <a:ext cx="439737" cy="815975"/>
            </a:xfrm>
            <a:custGeom>
              <a:avLst/>
              <a:gdLst>
                <a:gd name="T0" fmla="*/ 182 w 277"/>
                <a:gd name="T1" fmla="*/ 158 h 514"/>
                <a:gd name="T2" fmla="*/ 277 w 277"/>
                <a:gd name="T3" fmla="*/ 514 h 514"/>
                <a:gd name="T4" fmla="*/ 104 w 277"/>
                <a:gd name="T5" fmla="*/ 353 h 514"/>
                <a:gd name="T6" fmla="*/ 0 w 277"/>
                <a:gd name="T7" fmla="*/ 0 h 514"/>
                <a:gd name="T8" fmla="*/ 182 w 277"/>
                <a:gd name="T9" fmla="*/ 15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514">
                  <a:moveTo>
                    <a:pt x="182" y="158"/>
                  </a:moveTo>
                  <a:lnTo>
                    <a:pt x="277" y="514"/>
                  </a:lnTo>
                  <a:lnTo>
                    <a:pt x="104" y="353"/>
                  </a:lnTo>
                  <a:lnTo>
                    <a:pt x="0" y="0"/>
                  </a:lnTo>
                  <a:lnTo>
                    <a:pt x="182" y="158"/>
                  </a:lnTo>
                  <a:close/>
                </a:path>
              </a:pathLst>
            </a:custGeom>
            <a:solidFill>
              <a:srgbClr val="6A6C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0" name="Freeform 569"/>
            <p:cNvSpPr>
              <a:spLocks/>
            </p:cNvSpPr>
            <p:nvPr/>
          </p:nvSpPr>
          <p:spPr bwMode="auto">
            <a:xfrm>
              <a:off x="9937750" y="4703763"/>
              <a:ext cx="871537" cy="568325"/>
            </a:xfrm>
            <a:custGeom>
              <a:avLst/>
              <a:gdLst>
                <a:gd name="T0" fmla="*/ 412 w 549"/>
                <a:gd name="T1" fmla="*/ 10 h 358"/>
                <a:gd name="T2" fmla="*/ 549 w 549"/>
                <a:gd name="T3" fmla="*/ 358 h 358"/>
                <a:gd name="T4" fmla="*/ 164 w 549"/>
                <a:gd name="T5" fmla="*/ 341 h 358"/>
                <a:gd name="T6" fmla="*/ 0 w 549"/>
                <a:gd name="T7" fmla="*/ 0 h 358"/>
                <a:gd name="T8" fmla="*/ 412 w 549"/>
                <a:gd name="T9" fmla="*/ 1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358">
                  <a:moveTo>
                    <a:pt x="412" y="10"/>
                  </a:moveTo>
                  <a:lnTo>
                    <a:pt x="549" y="358"/>
                  </a:lnTo>
                  <a:lnTo>
                    <a:pt x="164" y="341"/>
                  </a:lnTo>
                  <a:lnTo>
                    <a:pt x="0" y="0"/>
                  </a:lnTo>
                  <a:lnTo>
                    <a:pt x="412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1" name="Freeform 570"/>
            <p:cNvSpPr>
              <a:spLocks/>
            </p:cNvSpPr>
            <p:nvPr/>
          </p:nvSpPr>
          <p:spPr bwMode="auto">
            <a:xfrm>
              <a:off x="10591800" y="4343400"/>
              <a:ext cx="398462" cy="928688"/>
            </a:xfrm>
            <a:custGeom>
              <a:avLst/>
              <a:gdLst>
                <a:gd name="T0" fmla="*/ 126 w 251"/>
                <a:gd name="T1" fmla="*/ 0 h 585"/>
                <a:gd name="T2" fmla="*/ 251 w 251"/>
                <a:gd name="T3" fmla="*/ 348 h 585"/>
                <a:gd name="T4" fmla="*/ 137 w 251"/>
                <a:gd name="T5" fmla="*/ 585 h 585"/>
                <a:gd name="T6" fmla="*/ 0 w 251"/>
                <a:gd name="T7" fmla="*/ 237 h 585"/>
                <a:gd name="T8" fmla="*/ 126 w 251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585">
                  <a:moveTo>
                    <a:pt x="126" y="0"/>
                  </a:moveTo>
                  <a:lnTo>
                    <a:pt x="251" y="348"/>
                  </a:lnTo>
                  <a:lnTo>
                    <a:pt x="137" y="585"/>
                  </a:lnTo>
                  <a:lnTo>
                    <a:pt x="0" y="23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2" name="Freeform 571"/>
            <p:cNvSpPr>
              <a:spLocks/>
            </p:cNvSpPr>
            <p:nvPr/>
          </p:nvSpPr>
          <p:spPr bwMode="auto">
            <a:xfrm>
              <a:off x="11306175" y="4041775"/>
              <a:ext cx="311150" cy="420688"/>
            </a:xfrm>
            <a:custGeom>
              <a:avLst/>
              <a:gdLst>
                <a:gd name="T0" fmla="*/ 180 w 196"/>
                <a:gd name="T1" fmla="*/ 154 h 265"/>
                <a:gd name="T2" fmla="*/ 196 w 196"/>
                <a:gd name="T3" fmla="*/ 265 h 265"/>
                <a:gd name="T4" fmla="*/ 14 w 196"/>
                <a:gd name="T5" fmla="*/ 107 h 265"/>
                <a:gd name="T6" fmla="*/ 0 w 196"/>
                <a:gd name="T7" fmla="*/ 0 h 265"/>
                <a:gd name="T8" fmla="*/ 180 w 196"/>
                <a:gd name="T9" fmla="*/ 15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65">
                  <a:moveTo>
                    <a:pt x="180" y="154"/>
                  </a:moveTo>
                  <a:lnTo>
                    <a:pt x="196" y="265"/>
                  </a:lnTo>
                  <a:lnTo>
                    <a:pt x="14" y="107"/>
                  </a:lnTo>
                  <a:lnTo>
                    <a:pt x="0" y="0"/>
                  </a:lnTo>
                  <a:lnTo>
                    <a:pt x="180" y="15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3" name="Freeform 572"/>
            <p:cNvSpPr>
              <a:spLocks/>
            </p:cNvSpPr>
            <p:nvPr/>
          </p:nvSpPr>
          <p:spPr bwMode="auto">
            <a:xfrm>
              <a:off x="9912350" y="4541838"/>
              <a:ext cx="679450" cy="177800"/>
            </a:xfrm>
            <a:custGeom>
              <a:avLst/>
              <a:gdLst>
                <a:gd name="T0" fmla="*/ 381 w 428"/>
                <a:gd name="T1" fmla="*/ 7 h 112"/>
                <a:gd name="T2" fmla="*/ 428 w 428"/>
                <a:gd name="T3" fmla="*/ 112 h 112"/>
                <a:gd name="T4" fmla="*/ 16 w 428"/>
                <a:gd name="T5" fmla="*/ 102 h 112"/>
                <a:gd name="T6" fmla="*/ 0 w 428"/>
                <a:gd name="T7" fmla="*/ 0 h 112"/>
                <a:gd name="T8" fmla="*/ 381 w 428"/>
                <a:gd name="T9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12">
                  <a:moveTo>
                    <a:pt x="381" y="7"/>
                  </a:moveTo>
                  <a:lnTo>
                    <a:pt x="428" y="112"/>
                  </a:lnTo>
                  <a:lnTo>
                    <a:pt x="16" y="102"/>
                  </a:lnTo>
                  <a:lnTo>
                    <a:pt x="0" y="0"/>
                  </a:lnTo>
                  <a:lnTo>
                    <a:pt x="381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4" name="Freeform 573"/>
            <p:cNvSpPr>
              <a:spLocks/>
            </p:cNvSpPr>
            <p:nvPr/>
          </p:nvSpPr>
          <p:spPr bwMode="auto">
            <a:xfrm>
              <a:off x="10517188" y="4187825"/>
              <a:ext cx="274637" cy="531813"/>
            </a:xfrm>
            <a:custGeom>
              <a:avLst/>
              <a:gdLst>
                <a:gd name="T0" fmla="*/ 128 w 173"/>
                <a:gd name="T1" fmla="*/ 0 h 335"/>
                <a:gd name="T2" fmla="*/ 173 w 173"/>
                <a:gd name="T3" fmla="*/ 98 h 335"/>
                <a:gd name="T4" fmla="*/ 47 w 173"/>
                <a:gd name="T5" fmla="*/ 335 h 335"/>
                <a:gd name="T6" fmla="*/ 0 w 173"/>
                <a:gd name="T7" fmla="*/ 230 h 335"/>
                <a:gd name="T8" fmla="*/ 128 w 173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35">
                  <a:moveTo>
                    <a:pt x="128" y="0"/>
                  </a:moveTo>
                  <a:lnTo>
                    <a:pt x="173" y="98"/>
                  </a:lnTo>
                  <a:lnTo>
                    <a:pt x="47" y="335"/>
                  </a:lnTo>
                  <a:lnTo>
                    <a:pt x="0" y="23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5" name="Freeform 574"/>
            <p:cNvSpPr>
              <a:spLocks/>
            </p:cNvSpPr>
            <p:nvPr/>
          </p:nvSpPr>
          <p:spPr bwMode="auto">
            <a:xfrm>
              <a:off x="12458700" y="1520825"/>
              <a:ext cx="2295525" cy="1169988"/>
            </a:xfrm>
            <a:custGeom>
              <a:avLst/>
              <a:gdLst>
                <a:gd name="T0" fmla="*/ 1181 w 1446"/>
                <a:gd name="T1" fmla="*/ 223 h 737"/>
                <a:gd name="T2" fmla="*/ 1415 w 1446"/>
                <a:gd name="T3" fmla="*/ 228 h 737"/>
                <a:gd name="T4" fmla="*/ 1446 w 1446"/>
                <a:gd name="T5" fmla="*/ 375 h 737"/>
                <a:gd name="T6" fmla="*/ 1207 w 1446"/>
                <a:gd name="T7" fmla="*/ 403 h 737"/>
                <a:gd name="T8" fmla="*/ 1120 w 1446"/>
                <a:gd name="T9" fmla="*/ 500 h 737"/>
                <a:gd name="T10" fmla="*/ 1231 w 1446"/>
                <a:gd name="T11" fmla="*/ 624 h 737"/>
                <a:gd name="T12" fmla="*/ 966 w 1446"/>
                <a:gd name="T13" fmla="*/ 721 h 737"/>
                <a:gd name="T14" fmla="*/ 803 w 1446"/>
                <a:gd name="T15" fmla="*/ 614 h 737"/>
                <a:gd name="T16" fmla="*/ 601 w 1446"/>
                <a:gd name="T17" fmla="*/ 621 h 737"/>
                <a:gd name="T18" fmla="*/ 445 w 1446"/>
                <a:gd name="T19" fmla="*/ 737 h 737"/>
                <a:gd name="T20" fmla="*/ 197 w 1446"/>
                <a:gd name="T21" fmla="*/ 659 h 737"/>
                <a:gd name="T22" fmla="*/ 298 w 1446"/>
                <a:gd name="T23" fmla="*/ 534 h 737"/>
                <a:gd name="T24" fmla="*/ 216 w 1446"/>
                <a:gd name="T25" fmla="*/ 448 h 737"/>
                <a:gd name="T26" fmla="*/ 0 w 1446"/>
                <a:gd name="T27" fmla="*/ 441 h 737"/>
                <a:gd name="T28" fmla="*/ 26 w 1446"/>
                <a:gd name="T29" fmla="*/ 299 h 737"/>
                <a:gd name="T30" fmla="*/ 239 w 1446"/>
                <a:gd name="T31" fmla="*/ 273 h 737"/>
                <a:gd name="T32" fmla="*/ 334 w 1446"/>
                <a:gd name="T33" fmla="*/ 190 h 737"/>
                <a:gd name="T34" fmla="*/ 270 w 1446"/>
                <a:gd name="T35" fmla="*/ 100 h 737"/>
                <a:gd name="T36" fmla="*/ 490 w 1446"/>
                <a:gd name="T37" fmla="*/ 27 h 737"/>
                <a:gd name="T38" fmla="*/ 613 w 1446"/>
                <a:gd name="T39" fmla="*/ 98 h 737"/>
                <a:gd name="T40" fmla="*/ 788 w 1446"/>
                <a:gd name="T41" fmla="*/ 88 h 737"/>
                <a:gd name="T42" fmla="*/ 914 w 1446"/>
                <a:gd name="T43" fmla="*/ 0 h 737"/>
                <a:gd name="T44" fmla="*/ 1148 w 1446"/>
                <a:gd name="T45" fmla="*/ 48 h 737"/>
                <a:gd name="T46" fmla="*/ 1077 w 1446"/>
                <a:gd name="T47" fmla="*/ 150 h 737"/>
                <a:gd name="T48" fmla="*/ 1181 w 1446"/>
                <a:gd name="T49" fmla="*/ 223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6" h="737">
                  <a:moveTo>
                    <a:pt x="1181" y="223"/>
                  </a:moveTo>
                  <a:lnTo>
                    <a:pt x="1415" y="228"/>
                  </a:lnTo>
                  <a:lnTo>
                    <a:pt x="1446" y="375"/>
                  </a:lnTo>
                  <a:lnTo>
                    <a:pt x="1207" y="403"/>
                  </a:lnTo>
                  <a:lnTo>
                    <a:pt x="1120" y="500"/>
                  </a:lnTo>
                  <a:lnTo>
                    <a:pt x="1231" y="624"/>
                  </a:lnTo>
                  <a:lnTo>
                    <a:pt x="966" y="721"/>
                  </a:lnTo>
                  <a:lnTo>
                    <a:pt x="803" y="614"/>
                  </a:lnTo>
                  <a:lnTo>
                    <a:pt x="601" y="621"/>
                  </a:lnTo>
                  <a:lnTo>
                    <a:pt x="445" y="737"/>
                  </a:lnTo>
                  <a:lnTo>
                    <a:pt x="197" y="659"/>
                  </a:lnTo>
                  <a:lnTo>
                    <a:pt x="298" y="534"/>
                  </a:lnTo>
                  <a:lnTo>
                    <a:pt x="216" y="448"/>
                  </a:lnTo>
                  <a:lnTo>
                    <a:pt x="0" y="441"/>
                  </a:lnTo>
                  <a:lnTo>
                    <a:pt x="26" y="299"/>
                  </a:lnTo>
                  <a:lnTo>
                    <a:pt x="239" y="273"/>
                  </a:lnTo>
                  <a:lnTo>
                    <a:pt x="334" y="190"/>
                  </a:lnTo>
                  <a:lnTo>
                    <a:pt x="270" y="100"/>
                  </a:lnTo>
                  <a:lnTo>
                    <a:pt x="490" y="27"/>
                  </a:lnTo>
                  <a:lnTo>
                    <a:pt x="613" y="98"/>
                  </a:lnTo>
                  <a:lnTo>
                    <a:pt x="788" y="88"/>
                  </a:lnTo>
                  <a:lnTo>
                    <a:pt x="914" y="0"/>
                  </a:lnTo>
                  <a:lnTo>
                    <a:pt x="1148" y="48"/>
                  </a:lnTo>
                  <a:lnTo>
                    <a:pt x="1077" y="150"/>
                  </a:lnTo>
                  <a:lnTo>
                    <a:pt x="1181" y="22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6" name="Freeform 575"/>
            <p:cNvSpPr>
              <a:spLocks/>
            </p:cNvSpPr>
            <p:nvPr/>
          </p:nvSpPr>
          <p:spPr bwMode="auto">
            <a:xfrm>
              <a:off x="8856663" y="1951038"/>
              <a:ext cx="4022725" cy="2601913"/>
            </a:xfrm>
            <a:custGeom>
              <a:avLst/>
              <a:gdLst>
                <a:gd name="T0" fmla="*/ 2265 w 2534"/>
                <a:gd name="T1" fmla="*/ 433 h 1639"/>
                <a:gd name="T2" fmla="*/ 2288 w 2534"/>
                <a:gd name="T3" fmla="*/ 620 h 1639"/>
                <a:gd name="T4" fmla="*/ 2534 w 2534"/>
                <a:gd name="T5" fmla="*/ 668 h 1639"/>
                <a:gd name="T6" fmla="*/ 2447 w 2534"/>
                <a:gd name="T7" fmla="*/ 895 h 1639"/>
                <a:gd name="T8" fmla="*/ 2165 w 2534"/>
                <a:gd name="T9" fmla="*/ 893 h 1639"/>
                <a:gd name="T10" fmla="*/ 1950 w 2534"/>
                <a:gd name="T11" fmla="*/ 1104 h 1639"/>
                <a:gd name="T12" fmla="*/ 2066 w 2534"/>
                <a:gd name="T13" fmla="*/ 1284 h 1639"/>
                <a:gd name="T14" fmla="*/ 1723 w 2534"/>
                <a:gd name="T15" fmla="*/ 1471 h 1639"/>
                <a:gd name="T16" fmla="*/ 1543 w 2534"/>
                <a:gd name="T17" fmla="*/ 1317 h 1639"/>
                <a:gd name="T18" fmla="*/ 1174 w 2534"/>
                <a:gd name="T19" fmla="*/ 1409 h 1639"/>
                <a:gd name="T20" fmla="*/ 1046 w 2534"/>
                <a:gd name="T21" fmla="*/ 1639 h 1639"/>
                <a:gd name="T22" fmla="*/ 665 w 2534"/>
                <a:gd name="T23" fmla="*/ 1632 h 1639"/>
                <a:gd name="T24" fmla="*/ 729 w 2534"/>
                <a:gd name="T25" fmla="*/ 1405 h 1639"/>
                <a:gd name="T26" fmla="*/ 461 w 2534"/>
                <a:gd name="T27" fmla="*/ 1312 h 1639"/>
                <a:gd name="T28" fmla="*/ 187 w 2534"/>
                <a:gd name="T29" fmla="*/ 1452 h 1639"/>
                <a:gd name="T30" fmla="*/ 33 w 2534"/>
                <a:gd name="T31" fmla="*/ 1274 h 1639"/>
                <a:gd name="T32" fmla="*/ 265 w 2534"/>
                <a:gd name="T33" fmla="*/ 1111 h 1639"/>
                <a:gd name="T34" fmla="*/ 234 w 2534"/>
                <a:gd name="T35" fmla="*/ 921 h 1639"/>
                <a:gd name="T36" fmla="*/ 0 w 2534"/>
                <a:gd name="T37" fmla="*/ 928 h 1639"/>
                <a:gd name="T38" fmla="*/ 92 w 2534"/>
                <a:gd name="T39" fmla="*/ 722 h 1639"/>
                <a:gd name="T40" fmla="*/ 331 w 2534"/>
                <a:gd name="T41" fmla="*/ 670 h 1639"/>
                <a:gd name="T42" fmla="*/ 490 w 2534"/>
                <a:gd name="T43" fmla="*/ 492 h 1639"/>
                <a:gd name="T44" fmla="*/ 381 w 2534"/>
                <a:gd name="T45" fmla="*/ 414 h 1639"/>
                <a:gd name="T46" fmla="*/ 606 w 2534"/>
                <a:gd name="T47" fmla="*/ 267 h 1639"/>
                <a:gd name="T48" fmla="*/ 767 w 2534"/>
                <a:gd name="T49" fmla="*/ 305 h 1639"/>
                <a:gd name="T50" fmla="*/ 1020 w 2534"/>
                <a:gd name="T51" fmla="*/ 199 h 1639"/>
                <a:gd name="T52" fmla="*/ 1039 w 2534"/>
                <a:gd name="T53" fmla="*/ 85 h 1639"/>
                <a:gd name="T54" fmla="*/ 1309 w 2534"/>
                <a:gd name="T55" fmla="*/ 23 h 1639"/>
                <a:gd name="T56" fmla="*/ 1358 w 2534"/>
                <a:gd name="T57" fmla="*/ 118 h 1639"/>
                <a:gd name="T58" fmla="*/ 1621 w 2534"/>
                <a:gd name="T59" fmla="*/ 106 h 1639"/>
                <a:gd name="T60" fmla="*/ 1756 w 2534"/>
                <a:gd name="T61" fmla="*/ 0 h 1639"/>
                <a:gd name="T62" fmla="*/ 2002 w 2534"/>
                <a:gd name="T63" fmla="*/ 35 h 1639"/>
                <a:gd name="T64" fmla="*/ 1921 w 2534"/>
                <a:gd name="T65" fmla="*/ 156 h 1639"/>
                <a:gd name="T66" fmla="*/ 2113 w 2534"/>
                <a:gd name="T67" fmla="*/ 248 h 1639"/>
                <a:gd name="T68" fmla="*/ 2340 w 2534"/>
                <a:gd name="T69" fmla="*/ 189 h 1639"/>
                <a:gd name="T70" fmla="*/ 2475 w 2534"/>
                <a:gd name="T71" fmla="*/ 336 h 1639"/>
                <a:gd name="T72" fmla="*/ 2265 w 2534"/>
                <a:gd name="T73" fmla="*/ 433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1639">
                  <a:moveTo>
                    <a:pt x="2265" y="433"/>
                  </a:moveTo>
                  <a:lnTo>
                    <a:pt x="2288" y="620"/>
                  </a:lnTo>
                  <a:lnTo>
                    <a:pt x="2534" y="668"/>
                  </a:lnTo>
                  <a:lnTo>
                    <a:pt x="2447" y="895"/>
                  </a:lnTo>
                  <a:lnTo>
                    <a:pt x="2165" y="893"/>
                  </a:lnTo>
                  <a:lnTo>
                    <a:pt x="1950" y="1104"/>
                  </a:lnTo>
                  <a:lnTo>
                    <a:pt x="2066" y="1284"/>
                  </a:lnTo>
                  <a:lnTo>
                    <a:pt x="1723" y="1471"/>
                  </a:lnTo>
                  <a:lnTo>
                    <a:pt x="1543" y="1317"/>
                  </a:lnTo>
                  <a:lnTo>
                    <a:pt x="1174" y="1409"/>
                  </a:lnTo>
                  <a:lnTo>
                    <a:pt x="1046" y="1639"/>
                  </a:lnTo>
                  <a:lnTo>
                    <a:pt x="665" y="1632"/>
                  </a:lnTo>
                  <a:lnTo>
                    <a:pt x="729" y="1405"/>
                  </a:lnTo>
                  <a:lnTo>
                    <a:pt x="461" y="1312"/>
                  </a:lnTo>
                  <a:lnTo>
                    <a:pt x="187" y="1452"/>
                  </a:lnTo>
                  <a:lnTo>
                    <a:pt x="33" y="1274"/>
                  </a:lnTo>
                  <a:lnTo>
                    <a:pt x="265" y="1111"/>
                  </a:lnTo>
                  <a:lnTo>
                    <a:pt x="234" y="921"/>
                  </a:lnTo>
                  <a:lnTo>
                    <a:pt x="0" y="928"/>
                  </a:lnTo>
                  <a:lnTo>
                    <a:pt x="92" y="722"/>
                  </a:lnTo>
                  <a:lnTo>
                    <a:pt x="331" y="670"/>
                  </a:lnTo>
                  <a:lnTo>
                    <a:pt x="490" y="492"/>
                  </a:lnTo>
                  <a:lnTo>
                    <a:pt x="381" y="414"/>
                  </a:lnTo>
                  <a:lnTo>
                    <a:pt x="606" y="267"/>
                  </a:lnTo>
                  <a:lnTo>
                    <a:pt x="767" y="305"/>
                  </a:lnTo>
                  <a:lnTo>
                    <a:pt x="1020" y="199"/>
                  </a:lnTo>
                  <a:lnTo>
                    <a:pt x="1039" y="85"/>
                  </a:lnTo>
                  <a:lnTo>
                    <a:pt x="1309" y="23"/>
                  </a:lnTo>
                  <a:lnTo>
                    <a:pt x="1358" y="118"/>
                  </a:lnTo>
                  <a:lnTo>
                    <a:pt x="1621" y="106"/>
                  </a:lnTo>
                  <a:lnTo>
                    <a:pt x="1756" y="0"/>
                  </a:lnTo>
                  <a:lnTo>
                    <a:pt x="2002" y="35"/>
                  </a:lnTo>
                  <a:lnTo>
                    <a:pt x="1921" y="156"/>
                  </a:lnTo>
                  <a:lnTo>
                    <a:pt x="2113" y="248"/>
                  </a:lnTo>
                  <a:lnTo>
                    <a:pt x="2340" y="189"/>
                  </a:lnTo>
                  <a:lnTo>
                    <a:pt x="2475" y="336"/>
                  </a:lnTo>
                  <a:lnTo>
                    <a:pt x="2265" y="43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7" name="Freeform 576"/>
            <p:cNvSpPr>
              <a:spLocks/>
            </p:cNvSpPr>
            <p:nvPr/>
          </p:nvSpPr>
          <p:spPr bwMode="auto">
            <a:xfrm>
              <a:off x="13101638" y="1808163"/>
              <a:ext cx="946150" cy="511175"/>
            </a:xfrm>
            <a:custGeom>
              <a:avLst/>
              <a:gdLst>
                <a:gd name="T0" fmla="*/ 250 w 252"/>
                <a:gd name="T1" fmla="*/ 59 h 136"/>
                <a:gd name="T2" fmla="*/ 131 w 252"/>
                <a:gd name="T3" fmla="*/ 132 h 136"/>
                <a:gd name="T4" fmla="*/ 3 w 252"/>
                <a:gd name="T5" fmla="*/ 77 h 136"/>
                <a:gd name="T6" fmla="*/ 122 w 252"/>
                <a:gd name="T7" fmla="*/ 5 h 136"/>
                <a:gd name="T8" fmla="*/ 250 w 252"/>
                <a:gd name="T9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36">
                  <a:moveTo>
                    <a:pt x="250" y="59"/>
                  </a:moveTo>
                  <a:cubicBezTo>
                    <a:pt x="252" y="94"/>
                    <a:pt x="199" y="127"/>
                    <a:pt x="131" y="132"/>
                  </a:cubicBezTo>
                  <a:cubicBezTo>
                    <a:pt x="62" y="136"/>
                    <a:pt x="5" y="112"/>
                    <a:pt x="3" y="77"/>
                  </a:cubicBezTo>
                  <a:cubicBezTo>
                    <a:pt x="0" y="42"/>
                    <a:pt x="53" y="10"/>
                    <a:pt x="122" y="5"/>
                  </a:cubicBezTo>
                  <a:cubicBezTo>
                    <a:pt x="190" y="0"/>
                    <a:pt x="247" y="24"/>
                    <a:pt x="250" y="59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8" name="Freeform 577"/>
            <p:cNvSpPr>
              <a:spLocks/>
            </p:cNvSpPr>
            <p:nvPr/>
          </p:nvSpPr>
          <p:spPr bwMode="auto">
            <a:xfrm>
              <a:off x="13217525" y="1924050"/>
              <a:ext cx="725487" cy="390525"/>
            </a:xfrm>
            <a:custGeom>
              <a:avLst/>
              <a:gdLst>
                <a:gd name="T0" fmla="*/ 191 w 193"/>
                <a:gd name="T1" fmla="*/ 45 h 104"/>
                <a:gd name="T2" fmla="*/ 100 w 193"/>
                <a:gd name="T3" fmla="*/ 101 h 104"/>
                <a:gd name="T4" fmla="*/ 2 w 193"/>
                <a:gd name="T5" fmla="*/ 59 h 104"/>
                <a:gd name="T6" fmla="*/ 93 w 193"/>
                <a:gd name="T7" fmla="*/ 4 h 104"/>
                <a:gd name="T8" fmla="*/ 191 w 193"/>
                <a:gd name="T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4">
                  <a:moveTo>
                    <a:pt x="191" y="45"/>
                  </a:moveTo>
                  <a:cubicBezTo>
                    <a:pt x="193" y="72"/>
                    <a:pt x="152" y="97"/>
                    <a:pt x="100" y="101"/>
                  </a:cubicBezTo>
                  <a:cubicBezTo>
                    <a:pt x="47" y="104"/>
                    <a:pt x="3" y="86"/>
                    <a:pt x="2" y="59"/>
                  </a:cubicBezTo>
                  <a:cubicBezTo>
                    <a:pt x="0" y="32"/>
                    <a:pt x="40" y="7"/>
                    <a:pt x="93" y="4"/>
                  </a:cubicBezTo>
                  <a:cubicBezTo>
                    <a:pt x="145" y="0"/>
                    <a:pt x="189" y="19"/>
                    <a:pt x="191" y="45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9" name="Freeform 578"/>
            <p:cNvSpPr>
              <a:spLocks/>
            </p:cNvSpPr>
            <p:nvPr/>
          </p:nvSpPr>
          <p:spPr bwMode="auto">
            <a:xfrm>
              <a:off x="9728200" y="2311400"/>
              <a:ext cx="2235200" cy="1504950"/>
            </a:xfrm>
            <a:custGeom>
              <a:avLst/>
              <a:gdLst>
                <a:gd name="T0" fmla="*/ 570 w 595"/>
                <a:gd name="T1" fmla="*/ 121 h 400"/>
                <a:gd name="T2" fmla="*/ 343 w 595"/>
                <a:gd name="T3" fmla="*/ 357 h 400"/>
                <a:gd name="T4" fmla="*/ 25 w 595"/>
                <a:gd name="T5" fmla="*/ 279 h 400"/>
                <a:gd name="T6" fmla="*/ 252 w 595"/>
                <a:gd name="T7" fmla="*/ 44 h 400"/>
                <a:gd name="T8" fmla="*/ 570 w 595"/>
                <a:gd name="T9" fmla="*/ 12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400">
                  <a:moveTo>
                    <a:pt x="570" y="121"/>
                  </a:moveTo>
                  <a:cubicBezTo>
                    <a:pt x="595" y="207"/>
                    <a:pt x="493" y="313"/>
                    <a:pt x="343" y="357"/>
                  </a:cubicBezTo>
                  <a:cubicBezTo>
                    <a:pt x="193" y="400"/>
                    <a:pt x="51" y="366"/>
                    <a:pt x="25" y="279"/>
                  </a:cubicBezTo>
                  <a:cubicBezTo>
                    <a:pt x="0" y="193"/>
                    <a:pt x="102" y="88"/>
                    <a:pt x="252" y="44"/>
                  </a:cubicBezTo>
                  <a:cubicBezTo>
                    <a:pt x="402" y="0"/>
                    <a:pt x="544" y="35"/>
                    <a:pt x="570" y="121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0" name="Freeform 579"/>
            <p:cNvSpPr>
              <a:spLocks/>
            </p:cNvSpPr>
            <p:nvPr/>
          </p:nvSpPr>
          <p:spPr bwMode="auto">
            <a:xfrm>
              <a:off x="9937750" y="2530475"/>
              <a:ext cx="1871662" cy="1258888"/>
            </a:xfrm>
            <a:custGeom>
              <a:avLst/>
              <a:gdLst>
                <a:gd name="T0" fmla="*/ 477 w 498"/>
                <a:gd name="T1" fmla="*/ 102 h 335"/>
                <a:gd name="T2" fmla="*/ 287 w 498"/>
                <a:gd name="T3" fmla="*/ 299 h 335"/>
                <a:gd name="T4" fmla="*/ 21 w 498"/>
                <a:gd name="T5" fmla="*/ 234 h 335"/>
                <a:gd name="T6" fmla="*/ 211 w 498"/>
                <a:gd name="T7" fmla="*/ 37 h 335"/>
                <a:gd name="T8" fmla="*/ 477 w 498"/>
                <a:gd name="T9" fmla="*/ 10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335">
                  <a:moveTo>
                    <a:pt x="477" y="102"/>
                  </a:moveTo>
                  <a:cubicBezTo>
                    <a:pt x="498" y="174"/>
                    <a:pt x="413" y="262"/>
                    <a:pt x="287" y="299"/>
                  </a:cubicBezTo>
                  <a:cubicBezTo>
                    <a:pt x="161" y="335"/>
                    <a:pt x="42" y="306"/>
                    <a:pt x="21" y="234"/>
                  </a:cubicBezTo>
                  <a:cubicBezTo>
                    <a:pt x="0" y="162"/>
                    <a:pt x="85" y="74"/>
                    <a:pt x="211" y="37"/>
                  </a:cubicBezTo>
                  <a:cubicBezTo>
                    <a:pt x="337" y="0"/>
                    <a:pt x="456" y="29"/>
                    <a:pt x="477" y="10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1" name="Freeform 580"/>
            <p:cNvSpPr>
              <a:spLocks/>
            </p:cNvSpPr>
            <p:nvPr/>
          </p:nvSpPr>
          <p:spPr bwMode="auto">
            <a:xfrm>
              <a:off x="10134600" y="2635250"/>
              <a:ext cx="1493837" cy="1004888"/>
            </a:xfrm>
            <a:custGeom>
              <a:avLst/>
              <a:gdLst>
                <a:gd name="T0" fmla="*/ 382 w 398"/>
                <a:gd name="T1" fmla="*/ 80 h 267"/>
                <a:gd name="T2" fmla="*/ 230 w 398"/>
                <a:gd name="T3" fmla="*/ 238 h 267"/>
                <a:gd name="T4" fmla="*/ 17 w 398"/>
                <a:gd name="T5" fmla="*/ 187 h 267"/>
                <a:gd name="T6" fmla="*/ 169 w 398"/>
                <a:gd name="T7" fmla="*/ 30 h 267"/>
                <a:gd name="T8" fmla="*/ 382 w 398"/>
                <a:gd name="T9" fmla="*/ 8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267">
                  <a:moveTo>
                    <a:pt x="382" y="80"/>
                  </a:moveTo>
                  <a:cubicBezTo>
                    <a:pt x="398" y="138"/>
                    <a:pt x="330" y="208"/>
                    <a:pt x="230" y="238"/>
                  </a:cubicBezTo>
                  <a:cubicBezTo>
                    <a:pt x="129" y="267"/>
                    <a:pt x="33" y="245"/>
                    <a:pt x="17" y="187"/>
                  </a:cubicBezTo>
                  <a:cubicBezTo>
                    <a:pt x="0" y="130"/>
                    <a:pt x="68" y="59"/>
                    <a:pt x="169" y="30"/>
                  </a:cubicBezTo>
                  <a:cubicBezTo>
                    <a:pt x="269" y="0"/>
                    <a:pt x="365" y="23"/>
                    <a:pt x="382" y="80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2" name="Freeform 581"/>
            <p:cNvSpPr>
              <a:spLocks/>
            </p:cNvSpPr>
            <p:nvPr/>
          </p:nvSpPr>
          <p:spPr bwMode="auto">
            <a:xfrm>
              <a:off x="10329863" y="2668588"/>
              <a:ext cx="1025525" cy="688975"/>
            </a:xfrm>
            <a:custGeom>
              <a:avLst/>
              <a:gdLst>
                <a:gd name="T0" fmla="*/ 262 w 273"/>
                <a:gd name="T1" fmla="*/ 55 h 183"/>
                <a:gd name="T2" fmla="*/ 157 w 273"/>
                <a:gd name="T3" fmla="*/ 163 h 183"/>
                <a:gd name="T4" fmla="*/ 11 w 273"/>
                <a:gd name="T5" fmla="*/ 128 h 183"/>
                <a:gd name="T6" fmla="*/ 116 w 273"/>
                <a:gd name="T7" fmla="*/ 20 h 183"/>
                <a:gd name="T8" fmla="*/ 262 w 273"/>
                <a:gd name="T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83">
                  <a:moveTo>
                    <a:pt x="262" y="55"/>
                  </a:moveTo>
                  <a:cubicBezTo>
                    <a:pt x="273" y="95"/>
                    <a:pt x="227" y="143"/>
                    <a:pt x="157" y="163"/>
                  </a:cubicBezTo>
                  <a:cubicBezTo>
                    <a:pt x="88" y="183"/>
                    <a:pt x="23" y="168"/>
                    <a:pt x="11" y="128"/>
                  </a:cubicBezTo>
                  <a:cubicBezTo>
                    <a:pt x="0" y="89"/>
                    <a:pt x="47" y="41"/>
                    <a:pt x="116" y="20"/>
                  </a:cubicBezTo>
                  <a:cubicBezTo>
                    <a:pt x="185" y="0"/>
                    <a:pt x="250" y="16"/>
                    <a:pt x="262" y="5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3" name="Freeform 582"/>
            <p:cNvSpPr>
              <a:spLocks/>
            </p:cNvSpPr>
            <p:nvPr/>
          </p:nvSpPr>
          <p:spPr bwMode="auto">
            <a:xfrm>
              <a:off x="10633075" y="2876550"/>
              <a:ext cx="417512" cy="277813"/>
            </a:xfrm>
            <a:custGeom>
              <a:avLst/>
              <a:gdLst>
                <a:gd name="T0" fmla="*/ 106 w 111"/>
                <a:gd name="T1" fmla="*/ 22 h 74"/>
                <a:gd name="T2" fmla="*/ 64 w 111"/>
                <a:gd name="T3" fmla="*/ 66 h 74"/>
                <a:gd name="T4" fmla="*/ 5 w 111"/>
                <a:gd name="T5" fmla="*/ 52 h 74"/>
                <a:gd name="T6" fmla="*/ 47 w 111"/>
                <a:gd name="T7" fmla="*/ 8 h 74"/>
                <a:gd name="T8" fmla="*/ 106 w 111"/>
                <a:gd name="T9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4">
                  <a:moveTo>
                    <a:pt x="106" y="22"/>
                  </a:moveTo>
                  <a:cubicBezTo>
                    <a:pt x="111" y="38"/>
                    <a:pt x="92" y="57"/>
                    <a:pt x="64" y="66"/>
                  </a:cubicBezTo>
                  <a:cubicBezTo>
                    <a:pt x="36" y="74"/>
                    <a:pt x="10" y="67"/>
                    <a:pt x="5" y="52"/>
                  </a:cubicBezTo>
                  <a:cubicBezTo>
                    <a:pt x="0" y="36"/>
                    <a:pt x="19" y="16"/>
                    <a:pt x="47" y="8"/>
                  </a:cubicBezTo>
                  <a:cubicBezTo>
                    <a:pt x="75" y="0"/>
                    <a:pt x="101" y="6"/>
                    <a:pt x="106" y="2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4" name="Freeform 583"/>
            <p:cNvSpPr>
              <a:spLocks/>
            </p:cNvSpPr>
            <p:nvPr/>
          </p:nvSpPr>
          <p:spPr bwMode="auto">
            <a:xfrm>
              <a:off x="13349288" y="1938338"/>
              <a:ext cx="439737" cy="238125"/>
            </a:xfrm>
            <a:custGeom>
              <a:avLst/>
              <a:gdLst>
                <a:gd name="T0" fmla="*/ 116 w 117"/>
                <a:gd name="T1" fmla="*/ 27 h 63"/>
                <a:gd name="T2" fmla="*/ 61 w 117"/>
                <a:gd name="T3" fmla="*/ 61 h 63"/>
                <a:gd name="T4" fmla="*/ 1 w 117"/>
                <a:gd name="T5" fmla="*/ 35 h 63"/>
                <a:gd name="T6" fmla="*/ 56 w 117"/>
                <a:gd name="T7" fmla="*/ 2 h 63"/>
                <a:gd name="T8" fmla="*/ 116 w 117"/>
                <a:gd name="T9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3">
                  <a:moveTo>
                    <a:pt x="116" y="27"/>
                  </a:moveTo>
                  <a:cubicBezTo>
                    <a:pt x="117" y="43"/>
                    <a:pt x="92" y="58"/>
                    <a:pt x="61" y="61"/>
                  </a:cubicBezTo>
                  <a:cubicBezTo>
                    <a:pt x="29" y="63"/>
                    <a:pt x="2" y="52"/>
                    <a:pt x="1" y="35"/>
                  </a:cubicBezTo>
                  <a:cubicBezTo>
                    <a:pt x="0" y="19"/>
                    <a:pt x="25" y="4"/>
                    <a:pt x="56" y="2"/>
                  </a:cubicBezTo>
                  <a:cubicBezTo>
                    <a:pt x="88" y="0"/>
                    <a:pt x="115" y="11"/>
                    <a:pt x="116" y="27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5" name="Freeform 584"/>
            <p:cNvSpPr>
              <a:spLocks/>
            </p:cNvSpPr>
            <p:nvPr/>
          </p:nvSpPr>
          <p:spPr bwMode="auto">
            <a:xfrm>
              <a:off x="13481050" y="2006600"/>
              <a:ext cx="176212" cy="98425"/>
            </a:xfrm>
            <a:custGeom>
              <a:avLst/>
              <a:gdLst>
                <a:gd name="T0" fmla="*/ 47 w 47"/>
                <a:gd name="T1" fmla="*/ 12 h 26"/>
                <a:gd name="T2" fmla="*/ 24 w 47"/>
                <a:gd name="T3" fmla="*/ 25 h 26"/>
                <a:gd name="T4" fmla="*/ 0 w 47"/>
                <a:gd name="T5" fmla="*/ 15 h 26"/>
                <a:gd name="T6" fmla="*/ 23 w 47"/>
                <a:gd name="T7" fmla="*/ 1 h 26"/>
                <a:gd name="T8" fmla="*/ 47 w 4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47" y="12"/>
                  </a:moveTo>
                  <a:cubicBezTo>
                    <a:pt x="47" y="18"/>
                    <a:pt x="37" y="24"/>
                    <a:pt x="24" y="25"/>
                  </a:cubicBezTo>
                  <a:cubicBezTo>
                    <a:pt x="12" y="26"/>
                    <a:pt x="1" y="21"/>
                    <a:pt x="0" y="15"/>
                  </a:cubicBezTo>
                  <a:cubicBezTo>
                    <a:pt x="0" y="8"/>
                    <a:pt x="10" y="2"/>
                    <a:pt x="23" y="1"/>
                  </a:cubicBezTo>
                  <a:cubicBezTo>
                    <a:pt x="35" y="0"/>
                    <a:pt x="46" y="5"/>
                    <a:pt x="47" y="1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6" name="Freeform 585"/>
            <p:cNvSpPr>
              <a:spLocks/>
            </p:cNvSpPr>
            <p:nvPr/>
          </p:nvSpPr>
          <p:spPr bwMode="auto">
            <a:xfrm>
              <a:off x="11617325" y="4135438"/>
              <a:ext cx="695325" cy="892175"/>
            </a:xfrm>
            <a:custGeom>
              <a:avLst/>
              <a:gdLst>
                <a:gd name="T0" fmla="*/ 372 w 438"/>
                <a:gd name="T1" fmla="*/ 0 h 562"/>
                <a:gd name="T2" fmla="*/ 438 w 438"/>
                <a:gd name="T3" fmla="*/ 361 h 562"/>
                <a:gd name="T4" fmla="*/ 95 w 438"/>
                <a:gd name="T5" fmla="*/ 562 h 562"/>
                <a:gd name="T6" fmla="*/ 0 w 438"/>
                <a:gd name="T7" fmla="*/ 206 h 562"/>
                <a:gd name="T8" fmla="*/ 372 w 438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562">
                  <a:moveTo>
                    <a:pt x="372" y="0"/>
                  </a:moveTo>
                  <a:lnTo>
                    <a:pt x="438" y="361"/>
                  </a:lnTo>
                  <a:lnTo>
                    <a:pt x="95" y="562"/>
                  </a:lnTo>
                  <a:lnTo>
                    <a:pt x="0" y="20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7" name="Freeform 586"/>
            <p:cNvSpPr>
              <a:spLocks/>
            </p:cNvSpPr>
            <p:nvPr/>
          </p:nvSpPr>
          <p:spPr bwMode="auto">
            <a:xfrm>
              <a:off x="11591925" y="3989388"/>
              <a:ext cx="615950" cy="473075"/>
            </a:xfrm>
            <a:custGeom>
              <a:avLst/>
              <a:gdLst>
                <a:gd name="T0" fmla="*/ 343 w 388"/>
                <a:gd name="T1" fmla="*/ 0 h 298"/>
                <a:gd name="T2" fmla="*/ 388 w 388"/>
                <a:gd name="T3" fmla="*/ 92 h 298"/>
                <a:gd name="T4" fmla="*/ 16 w 388"/>
                <a:gd name="T5" fmla="*/ 298 h 298"/>
                <a:gd name="T6" fmla="*/ 0 w 388"/>
                <a:gd name="T7" fmla="*/ 187 h 298"/>
                <a:gd name="T8" fmla="*/ 343 w 388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98">
                  <a:moveTo>
                    <a:pt x="343" y="0"/>
                  </a:moveTo>
                  <a:lnTo>
                    <a:pt x="388" y="92"/>
                  </a:lnTo>
                  <a:lnTo>
                    <a:pt x="16" y="298"/>
                  </a:lnTo>
                  <a:lnTo>
                    <a:pt x="0" y="18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sp>
        <p:nvSpPr>
          <p:cNvPr id="248" name="Curved Down Arrow 978"/>
          <p:cNvSpPr/>
          <p:nvPr/>
        </p:nvSpPr>
        <p:spPr>
          <a:xfrm>
            <a:off x="3953035" y="3649392"/>
            <a:ext cx="1127177" cy="369430"/>
          </a:xfrm>
          <a:prstGeom prst="curvedDownArrow">
            <a:avLst/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49" name="Curved Down Arrow 979"/>
          <p:cNvSpPr/>
          <p:nvPr/>
        </p:nvSpPr>
        <p:spPr>
          <a:xfrm flipV="1">
            <a:off x="6686664" y="5057829"/>
            <a:ext cx="1127177" cy="369430"/>
          </a:xfrm>
          <a:prstGeom prst="curvedDownArrow">
            <a:avLst/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0" name="Oval 980"/>
          <p:cNvSpPr/>
          <p:nvPr/>
        </p:nvSpPr>
        <p:spPr>
          <a:xfrm>
            <a:off x="1224446" y="2934565"/>
            <a:ext cx="233022" cy="209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1" name="TextBox 982"/>
          <p:cNvSpPr txBox="1"/>
          <p:nvPr/>
        </p:nvSpPr>
        <p:spPr>
          <a:xfrm>
            <a:off x="1416757" y="2934565"/>
            <a:ext cx="202972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One</a:t>
            </a:r>
          </a:p>
          <a:p>
            <a:r>
              <a:rPr lang="fr-FR" sz="24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Understand</a:t>
            </a:r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</a:t>
            </a:r>
            <a:b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Explore</a:t>
            </a:r>
            <a:endParaRPr lang="id-ID" sz="24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2" name="TextBox 985"/>
          <p:cNvSpPr txBox="1"/>
          <p:nvPr/>
        </p:nvSpPr>
        <p:spPr>
          <a:xfrm>
            <a:off x="5140718" y="5412684"/>
            <a:ext cx="14398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Two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Prototype</a:t>
            </a:r>
            <a:endParaRPr lang="id-ID" sz="24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3" name="Groupe 252"/>
          <p:cNvGrpSpPr/>
          <p:nvPr/>
        </p:nvGrpSpPr>
        <p:grpSpPr>
          <a:xfrm>
            <a:off x="8216929" y="2803760"/>
            <a:ext cx="333746" cy="261610"/>
            <a:chOff x="6016155" y="3396866"/>
            <a:chExt cx="333746" cy="261610"/>
          </a:xfrm>
        </p:grpSpPr>
        <p:sp>
          <p:nvSpPr>
            <p:cNvPr id="254" name="Oval 986"/>
            <p:cNvSpPr/>
            <p:nvPr/>
          </p:nvSpPr>
          <p:spPr>
            <a:xfrm>
              <a:off x="6055869" y="3420678"/>
              <a:ext cx="233022" cy="209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55" name="TextBox 987"/>
            <p:cNvSpPr txBox="1"/>
            <p:nvPr/>
          </p:nvSpPr>
          <p:spPr>
            <a:xfrm>
              <a:off x="6016155" y="3396866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dirty="0" smtClean="0">
                  <a:solidFill>
                    <a:schemeClr val="bg1"/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03</a:t>
              </a:r>
              <a:endParaRPr lang="id-ID" sz="11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sp>
        <p:nvSpPr>
          <p:cNvPr id="256" name="TextBox 988"/>
          <p:cNvSpPr txBox="1"/>
          <p:nvPr/>
        </p:nvSpPr>
        <p:spPr>
          <a:xfrm>
            <a:off x="8467286" y="2770498"/>
            <a:ext cx="18998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Three</a:t>
            </a:r>
          </a:p>
          <a:p>
            <a:r>
              <a:rPr lang="fr-FR" sz="24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Build</a:t>
            </a:r>
            <a:r>
              <a:rPr lang="fr-FR" sz="24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Share</a:t>
            </a:r>
            <a:endParaRPr lang="id-ID" sz="24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7" name="TextBox 981"/>
          <p:cNvSpPr txBox="1"/>
          <p:nvPr/>
        </p:nvSpPr>
        <p:spPr>
          <a:xfrm>
            <a:off x="1185246" y="2905990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01</a:t>
            </a:r>
            <a:endParaRPr lang="id-ID" sz="11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8" name="Groupe 257"/>
          <p:cNvGrpSpPr/>
          <p:nvPr/>
        </p:nvGrpSpPr>
        <p:grpSpPr>
          <a:xfrm>
            <a:off x="4892867" y="5437509"/>
            <a:ext cx="335348" cy="261610"/>
            <a:chOff x="4226117" y="5494659"/>
            <a:chExt cx="335348" cy="261610"/>
          </a:xfrm>
        </p:grpSpPr>
        <p:sp>
          <p:nvSpPr>
            <p:cNvPr id="259" name="Oval 983"/>
            <p:cNvSpPr/>
            <p:nvPr/>
          </p:nvSpPr>
          <p:spPr>
            <a:xfrm>
              <a:off x="4259687" y="5520480"/>
              <a:ext cx="233022" cy="209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60" name="TextBox 984"/>
            <p:cNvSpPr txBox="1"/>
            <p:nvPr/>
          </p:nvSpPr>
          <p:spPr>
            <a:xfrm>
              <a:off x="4226117" y="549465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dirty="0" smtClean="0">
                  <a:solidFill>
                    <a:schemeClr val="bg1"/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02</a:t>
              </a:r>
              <a:endParaRPr lang="id-ID" sz="11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525529" y="106418"/>
            <a:ext cx="10993224" cy="768935"/>
            <a:chOff x="525529" y="106418"/>
            <a:chExt cx="10993224" cy="768935"/>
          </a:xfrm>
        </p:grpSpPr>
        <p:pic>
          <p:nvPicPr>
            <p:cNvPr id="263" name="Imag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9" y="142860"/>
              <a:ext cx="732493" cy="732493"/>
            </a:xfrm>
            <a:prstGeom prst="rect">
              <a:avLst/>
            </a:prstGeom>
          </p:spPr>
        </p:pic>
        <p:sp>
          <p:nvSpPr>
            <p:cNvPr id="264" name="TextBox 263"/>
            <p:cNvSpPr txBox="1"/>
            <p:nvPr/>
          </p:nvSpPr>
          <p:spPr>
            <a:xfrm>
              <a:off x="1258022" y="324440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Medical </a:t>
              </a:r>
              <a:r>
                <a:rPr lang="en-US" b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Records Technology</a:t>
              </a:r>
              <a:endParaRPr lang="en-US" b="1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0" y="106418"/>
              <a:ext cx="1628333" cy="768935"/>
            </a:xfrm>
            <a:prstGeom prst="rect">
              <a:avLst/>
            </a:prstGeom>
          </p:spPr>
        </p:pic>
        <p:sp>
          <p:nvSpPr>
            <p:cNvPr id="266" name="TextBox 265"/>
            <p:cNvSpPr txBox="1"/>
            <p:nvPr/>
          </p:nvSpPr>
          <p:spPr>
            <a:xfrm>
              <a:off x="9803219" y="32444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@</a:t>
              </a:r>
              <a:r>
                <a:rPr lang="en-US" b="1" dirty="0" err="1" smtClean="0">
                  <a:solidFill>
                    <a:schemeClr val="bg1"/>
                  </a:solidFill>
                  <a:latin typeface="Catamaran" charset="0"/>
                  <a:ea typeface="Catamaran" charset="0"/>
                  <a:cs typeface="Catamaran" charset="0"/>
                </a:rPr>
                <a:t>medrecsTech</a:t>
              </a:r>
              <a:endParaRPr lang="en-US" b="1" dirty="0">
                <a:solidFill>
                  <a:schemeClr val="bg1"/>
                </a:solidFill>
                <a:latin typeface="Catamaran" charset="0"/>
                <a:ea typeface="Catamaran" charset="0"/>
                <a:cs typeface="Catamar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2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7" grpId="0"/>
    </p:bldLst>
  </p:timing>
</p:sld>
</file>

<file path=ppt/theme/theme1.xml><?xml version="1.0" encoding="utf-8"?>
<a:theme xmlns:a="http://schemas.openxmlformats.org/drawingml/2006/main" name="Office Theme">
  <a:themeElements>
    <a:clrScheme name="Ever-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933C"/>
      </a:accent1>
      <a:accent2>
        <a:srgbClr val="88A945"/>
      </a:accent2>
      <a:accent3>
        <a:srgbClr val="9BBB59"/>
      </a:accent3>
      <a:accent4>
        <a:srgbClr val="ACC777"/>
      </a:accent4>
      <a:accent5>
        <a:srgbClr val="C0D498"/>
      </a:accent5>
      <a:accent6>
        <a:srgbClr val="D0DFB3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8094</TotalTime>
  <Words>127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Catamaran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Mohammed AAJAJI</cp:lastModifiedBy>
  <cp:revision>951</cp:revision>
  <cp:lastPrinted>2017-03-10T09:25:00Z</cp:lastPrinted>
  <dcterms:created xsi:type="dcterms:W3CDTF">2014-09-15T07:14:39Z</dcterms:created>
  <dcterms:modified xsi:type="dcterms:W3CDTF">2017-03-10T09:28:22Z</dcterms:modified>
</cp:coreProperties>
</file>