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handoutMasterIdLst>
    <p:handoutMasterId r:id="rId27"/>
  </p:handoutMasterIdLst>
  <p:sldIdLst>
    <p:sldId id="267" r:id="rId3"/>
    <p:sldId id="257" r:id="rId4"/>
    <p:sldId id="258" r:id="rId5"/>
    <p:sldId id="259" r:id="rId6"/>
    <p:sldId id="268" r:id="rId7"/>
    <p:sldId id="279" r:id="rId8"/>
    <p:sldId id="270" r:id="rId9"/>
    <p:sldId id="271" r:id="rId10"/>
    <p:sldId id="278" r:id="rId11"/>
    <p:sldId id="280" r:id="rId12"/>
    <p:sldId id="276" r:id="rId13"/>
    <p:sldId id="281" r:id="rId14"/>
    <p:sldId id="263" r:id="rId15"/>
    <p:sldId id="260" r:id="rId16"/>
    <p:sldId id="261" r:id="rId17"/>
    <p:sldId id="273" r:id="rId18"/>
    <p:sldId id="274" r:id="rId19"/>
    <p:sldId id="275" r:id="rId20"/>
    <p:sldId id="265" r:id="rId21"/>
    <p:sldId id="262" r:id="rId22"/>
    <p:sldId id="272" r:id="rId23"/>
    <p:sldId id="26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63" autoAdjust="0"/>
    <p:restoredTop sz="92160" autoAdjust="0"/>
  </p:normalViewPr>
  <p:slideViewPr>
    <p:cSldViewPr snapToGrid="0">
      <p:cViewPr varScale="1">
        <p:scale>
          <a:sx n="85" d="100"/>
          <a:sy n="85" d="100"/>
        </p:scale>
        <p:origin x="88" y="300"/>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A68-4F35-B2E9-F60DB200EE2F}"/>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A68-4F35-B2E9-F60DB200EE2F}"/>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A68-4F35-B2E9-F60DB200EE2F}"/>
            </c:ext>
          </c:extLst>
        </c:ser>
        <c:dLbls>
          <c:showLegendKey val="0"/>
          <c:showVal val="0"/>
          <c:showCatName val="0"/>
          <c:showSerName val="0"/>
          <c:showPercent val="0"/>
          <c:showBubbleSize val="0"/>
        </c:dLbls>
        <c:gapWidth val="80"/>
        <c:overlap val="25"/>
        <c:axId val="623407088"/>
        <c:axId val="384343064"/>
      </c:barChart>
      <c:catAx>
        <c:axId val="62340708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84343064"/>
        <c:crosses val="autoZero"/>
        <c:auto val="1"/>
        <c:lblAlgn val="ctr"/>
        <c:lblOffset val="100"/>
        <c:noMultiLvlLbl val="0"/>
      </c:catAx>
      <c:valAx>
        <c:axId val="38434306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623407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93006ACD-B004-4B1F-B0D0-6C85222A28DE}" type="presOf" srcId="{EB5FE175-6B6D-4195-A86F-6DFA96778160}" destId="{ADE18D45-E3E4-4C40-8D6C-3AC62ACE8299}" srcOrd="1"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654B2758-BB63-4A67-9FA8-BFB78F357825}" type="presOf" srcId="{DC2DF88C-35A0-4E30-A3E4-E002DC34F521}" destId="{D297B747-A2CF-41E4-A59D-391BC474F135}" srcOrd="0"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5BDE1DA6-E08E-43FF-BCA1-46EC3454F22A}" type="presOf" srcId="{5F712884-449D-4DB5-9953-28B7C76B95EA}" destId="{EF3A946E-96B3-4628-91EB-8B0A2A37DDB1}" srcOrd="0"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D998B319-C072-4BF0-B5CB-2075DB30B691}" srcId="{DC2DF88C-35A0-4E30-A3E4-E002DC34F521}" destId="{DF9FD532-8B13-446E-B6A3-59BDF574BCA8}" srcOrd="0" destOrd="0" parTransId="{3A79FA23-5F3F-4F7D-B4AC-A9C282166E18}" sibTransId="{31B32A6E-6E91-4EAA-96F6-92A0035B120A}"/>
    <dgm:cxn modelId="{AABA8D8C-E800-4FDC-8C5F-A5D82041D563}" type="presOf" srcId="{CF1FE966-0BB0-47ED-84B3-EC7AB055925F}" destId="{032BAEB6-0FB1-4780-AF60-2EFB8C965C77}"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5BBBD0A9-97DA-480E-AD44-1947C76CE5E6}" srcId="{CADE50C9-6A62-45AC-AF42-A90DC46A3209}" destId="{5F712884-449D-4DB5-9953-28B7C76B95EA}" srcOrd="0" destOrd="0" parTransId="{959B81DB-0329-4043-A334-D05EB5160B66}" sibTransId="{EB5FE175-6B6D-4195-A86F-6DFA96778160}"/>
    <dgm:cxn modelId="{2A4D48E1-6639-4AC8-ABBF-C8A0D045AFB7}" srcId="{F5961DD5-682B-4D21-A827-30C64679BB5F}" destId="{72DB7378-4256-4528-8672-DEEF82828E57}" srcOrd="0" destOrd="0" parTransId="{97CEFC59-E261-4652-BC13-D71B45B5EC50}" sibTransId="{D0054105-F7A3-4CAE-89E2-0979360A932C}"/>
    <dgm:cxn modelId="{7A81218D-5146-40F9-9731-5BD21503537E}" srcId="{981C2CD8-7E8A-4682-8B5A-A510268B34AC}" destId="{CF1FE966-0BB0-47ED-84B3-EC7AB055925F}" srcOrd="0" destOrd="0" parTransId="{FB956851-3BB2-4FF1-A9D6-4692FA0EFDCA}" sibTransId="{831C3CE2-0F23-433C-85CA-9D194AAC5E20}"/>
    <dgm:cxn modelId="{6C7842C7-2928-4666-A7BA-454C6506C36C}" type="presOf" srcId="{4DFC88DE-E0F0-4976-9B83-58EADA7CE300}" destId="{7E8F3DD0-4BD8-4C40-B882-1E8B5E423D90}" srcOrd="1"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461E3B8D-CDD4-4E38-A9CC-325E95F35F5C}" type="presOf" srcId="{72DB7378-4256-4528-8672-DEEF82828E57}" destId="{893E387F-15C0-4F86-BCD4-13F52E420B46}"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BB6865B8-A688-4FC4-AFAA-E66324174F02}" type="presOf" srcId="{5F712884-449D-4DB5-9953-28B7C76B95EA}" destId="{E252839F-D941-4E3B-BA68-AC653DAEAE4C}" srcOrd="1" destOrd="0" presId="urn:microsoft.com/office/officeart/2005/8/layout/process3"/>
    <dgm:cxn modelId="{73708078-FDBA-43F4-96AB-FB14C4C2602F}" srcId="{CADE50C9-6A62-45AC-AF42-A90DC46A3209}" destId="{F5961DD5-682B-4D21-A827-30C64679BB5F}" srcOrd="3" destOrd="0" parTransId="{75D73089-01C8-4BC0-90ED-CA9D1B8E3ADF}" sibTransId="{CA7ED3B0-10D1-4E2F-8BA0-8D58C22A94D0}"/>
    <dgm:cxn modelId="{37CFE086-8264-4424-B1D0-18A97A56AF66}" type="presOf" srcId="{4DFC88DE-E0F0-4976-9B83-58EADA7CE300}" destId="{14AD0DAF-92D3-400A-A4E0-170D0AF84100}"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3F4BEE9E-8D26-4AD2-ADA0-D76B4E28C08E}" type="presOf" srcId="{981C2CD8-7E8A-4682-8B5A-A510268B34AC}" destId="{C084451C-3DBC-48CF-A871-B521FE90830A}" srcOrd="0" destOrd="0" presId="urn:microsoft.com/office/officeart/2005/8/layout/process3"/>
    <dgm:cxn modelId="{47BAA679-3D6E-4A1A-91AA-9E404EE6A4CB}" type="presOf" srcId="{F5961DD5-682B-4D21-A827-30C64679BB5F}" destId="{D685B160-AC57-41A0-95FE-636A4391B913}"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32F1C4-CE23-4B17-8F24-BE6AC62B5DD2}" type="doc">
      <dgm:prSet loTypeId="urn:microsoft.com/office/officeart/2005/8/layout/hList1" loCatId="list" qsTypeId="urn:microsoft.com/office/officeart/2005/8/quickstyle/simple1" qsCatId="simple" csTypeId="urn:microsoft.com/office/officeart/2005/8/colors/accent1_1" csCatId="accent1" phldr="1"/>
      <dgm:spPr/>
      <dgm:t>
        <a:bodyPr/>
        <a:lstStyle/>
        <a:p>
          <a:endParaRPr lang="en-US"/>
        </a:p>
      </dgm:t>
    </dgm:pt>
    <dgm:pt modelId="{75151AD3-56D0-4892-9CC3-0245E0F61F03}">
      <dgm:prSet phldrT="[Text]"/>
      <dgm:spPr/>
      <dgm:t>
        <a:bodyPr/>
        <a:lstStyle/>
        <a:p>
          <a:r>
            <a:rPr lang="en-US" dirty="0"/>
            <a:t>Controlled variables</a:t>
          </a:r>
        </a:p>
      </dgm:t>
    </dgm:pt>
    <dgm:pt modelId="{251E6184-4BAA-4DDB-A10B-FABA4B4EC6AC}" type="parTrans" cxnId="{B3DE65D2-24BB-4268-AA0A-53ADA4D0C0D3}">
      <dgm:prSet/>
      <dgm:spPr/>
      <dgm:t>
        <a:bodyPr/>
        <a:lstStyle/>
        <a:p>
          <a:endParaRPr lang="en-US"/>
        </a:p>
      </dgm:t>
    </dgm:pt>
    <dgm:pt modelId="{8D6B5241-E3C8-447A-AED6-C9C8EC5B134E}" type="sibTrans" cxnId="{B3DE65D2-24BB-4268-AA0A-53ADA4D0C0D3}">
      <dgm:prSet/>
      <dgm:spPr/>
      <dgm:t>
        <a:bodyPr/>
        <a:lstStyle/>
        <a:p>
          <a:endParaRPr lang="en-US"/>
        </a:p>
      </dgm:t>
    </dgm:pt>
    <dgm:pt modelId="{C8B9AACC-6090-4E93-B112-FEF419B2C8C0}">
      <dgm:prSet phldrT="[Text]"/>
      <dgm:spPr/>
      <dgm:t>
        <a:bodyPr/>
        <a:lstStyle/>
        <a:p>
          <a:r>
            <a:rPr lang="en-US" dirty="0"/>
            <a:t>Independent variable</a:t>
          </a:r>
        </a:p>
      </dgm:t>
    </dgm:pt>
    <dgm:pt modelId="{A7E617ED-9935-4663-8F3F-C5929E3D596D}" type="parTrans" cxnId="{0839064A-C0A4-4793-98C9-AD59CECDA429}">
      <dgm:prSet/>
      <dgm:spPr/>
      <dgm:t>
        <a:bodyPr/>
        <a:lstStyle/>
        <a:p>
          <a:endParaRPr lang="en-US"/>
        </a:p>
      </dgm:t>
    </dgm:pt>
    <dgm:pt modelId="{189DEA9E-C25E-4034-8501-E0959F0E50DA}" type="sibTrans" cxnId="{0839064A-C0A4-4793-98C9-AD59CECDA429}">
      <dgm:prSet/>
      <dgm:spPr/>
      <dgm:t>
        <a:bodyPr/>
        <a:lstStyle/>
        <a:p>
          <a:endParaRPr lang="en-US"/>
        </a:p>
      </dgm:t>
    </dgm:pt>
    <dgm:pt modelId="{C5E6BC8D-1A4E-42C8-8E2C-7EC17FC2E1D1}">
      <dgm:prSet phldrT="[Text]"/>
      <dgm:spPr/>
      <dgm:t>
        <a:bodyPr/>
        <a:lstStyle/>
        <a:p>
          <a:r>
            <a:rPr lang="en-US" dirty="0"/>
            <a:t>Dependent variable</a:t>
          </a:r>
        </a:p>
      </dgm:t>
    </dgm:pt>
    <dgm:pt modelId="{D540C9D5-0D0F-4ED0-A8C6-5122EF89E0B8}" type="parTrans" cxnId="{B8151A82-97B0-4A6B-96BC-6914694D949A}">
      <dgm:prSet/>
      <dgm:spPr/>
      <dgm:t>
        <a:bodyPr/>
        <a:lstStyle/>
        <a:p>
          <a:endParaRPr lang="en-US"/>
        </a:p>
      </dgm:t>
    </dgm:pt>
    <dgm:pt modelId="{3984F889-9155-4B34-8DCE-A8EECAF129A9}" type="sibTrans" cxnId="{B8151A82-97B0-4A6B-96BC-6914694D949A}">
      <dgm:prSet/>
      <dgm:spPr/>
      <dgm:t>
        <a:bodyPr/>
        <a:lstStyle/>
        <a:p>
          <a:endParaRPr lang="en-US"/>
        </a:p>
      </dgm:t>
    </dgm:pt>
    <dgm:pt modelId="{DD879645-BB58-407B-A47E-D1FA7C57DE19}">
      <dgm:prSet phldrT="[Text]"/>
      <dgm:spPr/>
      <dgm:t>
        <a:bodyPr/>
        <a:lstStyle/>
        <a:p>
          <a:r>
            <a:rPr lang="en-US" dirty="0"/>
            <a:t>These are kept the same throughout your experiments</a:t>
          </a:r>
        </a:p>
      </dgm:t>
    </dgm:pt>
    <dgm:pt modelId="{DF9B7292-02E2-428F-9384-E2F91AD9145A}" type="parTrans" cxnId="{E0E559EE-F745-4296-9764-8F9C3499296E}">
      <dgm:prSet/>
      <dgm:spPr/>
      <dgm:t>
        <a:bodyPr/>
        <a:lstStyle/>
        <a:p>
          <a:endParaRPr lang="en-US"/>
        </a:p>
      </dgm:t>
    </dgm:pt>
    <dgm:pt modelId="{888118AD-0CFE-47C8-B0CF-5D705BEE4271}" type="sibTrans" cxnId="{E0E559EE-F745-4296-9764-8F9C3499296E}">
      <dgm:prSet/>
      <dgm:spPr/>
      <dgm:t>
        <a:bodyPr/>
        <a:lstStyle/>
        <a:p>
          <a:endParaRPr lang="en-US"/>
        </a:p>
      </dgm:t>
    </dgm:pt>
    <dgm:pt modelId="{C923180A-1F5E-4EDF-B1B4-BF296491DA39}">
      <dgm:prSet phldrT="[Text]"/>
      <dgm:spPr/>
      <dgm:t>
        <a:bodyPr/>
        <a:lstStyle/>
        <a:p>
          <a:r>
            <a:rPr lang="en-US" dirty="0"/>
            <a:t>The </a:t>
          </a:r>
          <a:r>
            <a:rPr lang="en-US" b="1" dirty="0"/>
            <a:t>one</a:t>
          </a:r>
          <a:r>
            <a:rPr lang="en-US" dirty="0"/>
            <a:t> variable you purposely change and test</a:t>
          </a:r>
        </a:p>
      </dgm:t>
    </dgm:pt>
    <dgm:pt modelId="{64CF54F0-ABE1-4118-8E0E-503764491476}" type="parTrans" cxnId="{BCE5DB3A-467D-498D-996F-34F511A90A5C}">
      <dgm:prSet/>
      <dgm:spPr/>
      <dgm:t>
        <a:bodyPr/>
        <a:lstStyle/>
        <a:p>
          <a:endParaRPr lang="en-US"/>
        </a:p>
      </dgm:t>
    </dgm:pt>
    <dgm:pt modelId="{EAFD4255-150B-483D-854A-FCFF3E1C3818}" type="sibTrans" cxnId="{BCE5DB3A-467D-498D-996F-34F511A90A5C}">
      <dgm:prSet/>
      <dgm:spPr/>
      <dgm:t>
        <a:bodyPr/>
        <a:lstStyle/>
        <a:p>
          <a:endParaRPr lang="en-US"/>
        </a:p>
      </dgm:t>
    </dgm:pt>
    <dgm:pt modelId="{09E2EDBB-FB3E-4B60-875C-23AF617F3985}">
      <dgm:prSet phldrT="[Text]"/>
      <dgm:spPr/>
      <dgm:t>
        <a:bodyPr/>
        <a:lstStyle/>
        <a:p>
          <a:r>
            <a:rPr lang="en-US" dirty="0"/>
            <a:t>The measure of change observed because of independent variable</a:t>
          </a:r>
        </a:p>
      </dgm:t>
    </dgm:pt>
    <dgm:pt modelId="{E5138E13-E922-4691-9380-87EA04CDF907}" type="parTrans" cxnId="{E4F42334-EB63-40DE-94BB-2D0F07F5D639}">
      <dgm:prSet/>
      <dgm:spPr/>
      <dgm:t>
        <a:bodyPr/>
        <a:lstStyle/>
        <a:p>
          <a:endParaRPr lang="en-US"/>
        </a:p>
      </dgm:t>
    </dgm:pt>
    <dgm:pt modelId="{12A8F3F2-3EA0-4A05-ADCA-5CBAB885E305}" type="sibTrans" cxnId="{E4F42334-EB63-40DE-94BB-2D0F07F5D639}">
      <dgm:prSet/>
      <dgm:spPr/>
      <dgm:t>
        <a:bodyPr/>
        <a:lstStyle/>
        <a:p>
          <a:endParaRPr lang="en-US"/>
        </a:p>
      </dgm:t>
    </dgm:pt>
    <dgm:pt modelId="{36964C44-90A9-431D-9A15-FE50B618DB49}">
      <dgm:prSet phldrT="[Text]"/>
      <dgm:spPr/>
      <dgm:t>
        <a:bodyPr/>
        <a:lstStyle/>
        <a:p>
          <a:r>
            <a:rPr lang="en-US" dirty="0"/>
            <a:t>Decide how you will measure the change</a:t>
          </a:r>
        </a:p>
      </dgm:t>
    </dgm:pt>
    <dgm:pt modelId="{E14F2A38-FB6E-4499-9656-129CAFB723B7}" type="parTrans" cxnId="{19EDE25D-542F-4DC6-A5AA-1E4E2817439B}">
      <dgm:prSet/>
      <dgm:spPr/>
      <dgm:t>
        <a:bodyPr/>
        <a:lstStyle/>
        <a:p>
          <a:endParaRPr lang="en-US"/>
        </a:p>
      </dgm:t>
    </dgm:pt>
    <dgm:pt modelId="{BB5F391D-6918-4461-A41B-A35651428934}" type="sibTrans" cxnId="{19EDE25D-542F-4DC6-A5AA-1E4E2817439B}">
      <dgm:prSet/>
      <dgm:spPr/>
      <dgm:t>
        <a:bodyPr/>
        <a:lstStyle/>
        <a:p>
          <a:endParaRPr lang="en-US"/>
        </a:p>
      </dgm:t>
    </dgm:pt>
    <dgm:pt modelId="{D87BED67-81A6-4D17-8D17-E76427E1E33B}" type="pres">
      <dgm:prSet presAssocID="{C032F1C4-CE23-4B17-8F24-BE6AC62B5DD2}" presName="Name0" presStyleCnt="0">
        <dgm:presLayoutVars>
          <dgm:dir/>
          <dgm:animLvl val="lvl"/>
          <dgm:resizeHandles val="exact"/>
        </dgm:presLayoutVars>
      </dgm:prSet>
      <dgm:spPr/>
    </dgm:pt>
    <dgm:pt modelId="{3B4AE95A-9591-421D-A73D-8C752F096023}" type="pres">
      <dgm:prSet presAssocID="{75151AD3-56D0-4892-9CC3-0245E0F61F03}" presName="composite" presStyleCnt="0"/>
      <dgm:spPr/>
    </dgm:pt>
    <dgm:pt modelId="{BD651282-0938-422C-9E95-11E748D01F8C}" type="pres">
      <dgm:prSet presAssocID="{75151AD3-56D0-4892-9CC3-0245E0F61F03}" presName="parTx" presStyleLbl="alignNode1" presStyleIdx="0" presStyleCnt="3">
        <dgm:presLayoutVars>
          <dgm:chMax val="0"/>
          <dgm:chPref val="0"/>
          <dgm:bulletEnabled val="1"/>
        </dgm:presLayoutVars>
      </dgm:prSet>
      <dgm:spPr/>
    </dgm:pt>
    <dgm:pt modelId="{9B31B566-F93C-4932-9C27-2AC260B106B4}" type="pres">
      <dgm:prSet presAssocID="{75151AD3-56D0-4892-9CC3-0245E0F61F03}" presName="desTx" presStyleLbl="alignAccFollowNode1" presStyleIdx="0" presStyleCnt="3">
        <dgm:presLayoutVars>
          <dgm:bulletEnabled val="1"/>
        </dgm:presLayoutVars>
      </dgm:prSet>
      <dgm:spPr/>
    </dgm:pt>
    <dgm:pt modelId="{B63729D6-F3DB-48E7-93F1-D6F50BEF5888}" type="pres">
      <dgm:prSet presAssocID="{8D6B5241-E3C8-447A-AED6-C9C8EC5B134E}" presName="space" presStyleCnt="0"/>
      <dgm:spPr/>
    </dgm:pt>
    <dgm:pt modelId="{72AAB9C0-3B52-40E5-B9E7-00904F9DBA3A}" type="pres">
      <dgm:prSet presAssocID="{C8B9AACC-6090-4E93-B112-FEF419B2C8C0}" presName="composite" presStyleCnt="0"/>
      <dgm:spPr/>
    </dgm:pt>
    <dgm:pt modelId="{7C161E6A-A933-4F26-AC69-DB5355D2DFE6}" type="pres">
      <dgm:prSet presAssocID="{C8B9AACC-6090-4E93-B112-FEF419B2C8C0}" presName="parTx" presStyleLbl="alignNode1" presStyleIdx="1" presStyleCnt="3">
        <dgm:presLayoutVars>
          <dgm:chMax val="0"/>
          <dgm:chPref val="0"/>
          <dgm:bulletEnabled val="1"/>
        </dgm:presLayoutVars>
      </dgm:prSet>
      <dgm:spPr/>
    </dgm:pt>
    <dgm:pt modelId="{571D68AB-B350-4D5C-AB6A-ABC40C2D8986}" type="pres">
      <dgm:prSet presAssocID="{C8B9AACC-6090-4E93-B112-FEF419B2C8C0}" presName="desTx" presStyleLbl="alignAccFollowNode1" presStyleIdx="1" presStyleCnt="3">
        <dgm:presLayoutVars>
          <dgm:bulletEnabled val="1"/>
        </dgm:presLayoutVars>
      </dgm:prSet>
      <dgm:spPr/>
    </dgm:pt>
    <dgm:pt modelId="{F7B218AC-2FBD-4F6D-AFE8-3263399BC2F7}" type="pres">
      <dgm:prSet presAssocID="{189DEA9E-C25E-4034-8501-E0959F0E50DA}" presName="space" presStyleCnt="0"/>
      <dgm:spPr/>
    </dgm:pt>
    <dgm:pt modelId="{F7101213-BF46-4FD5-9C2C-E1DDF6F4C64B}" type="pres">
      <dgm:prSet presAssocID="{C5E6BC8D-1A4E-42C8-8E2C-7EC17FC2E1D1}" presName="composite" presStyleCnt="0"/>
      <dgm:spPr/>
    </dgm:pt>
    <dgm:pt modelId="{98493B2B-A905-429A-BAEF-6EBFD0668D83}" type="pres">
      <dgm:prSet presAssocID="{C5E6BC8D-1A4E-42C8-8E2C-7EC17FC2E1D1}" presName="parTx" presStyleLbl="alignNode1" presStyleIdx="2" presStyleCnt="3">
        <dgm:presLayoutVars>
          <dgm:chMax val="0"/>
          <dgm:chPref val="0"/>
          <dgm:bulletEnabled val="1"/>
        </dgm:presLayoutVars>
      </dgm:prSet>
      <dgm:spPr/>
    </dgm:pt>
    <dgm:pt modelId="{875AD089-2E66-469E-88C2-DFFE8330212E}" type="pres">
      <dgm:prSet presAssocID="{C5E6BC8D-1A4E-42C8-8E2C-7EC17FC2E1D1}" presName="desTx" presStyleLbl="alignAccFollowNode1" presStyleIdx="2" presStyleCnt="3">
        <dgm:presLayoutVars>
          <dgm:bulletEnabled val="1"/>
        </dgm:presLayoutVars>
      </dgm:prSet>
      <dgm:spPr/>
    </dgm:pt>
  </dgm:ptLst>
  <dgm:cxnLst>
    <dgm:cxn modelId="{E0E559EE-F745-4296-9764-8F9C3499296E}" srcId="{75151AD3-56D0-4892-9CC3-0245E0F61F03}" destId="{DD879645-BB58-407B-A47E-D1FA7C57DE19}" srcOrd="0" destOrd="0" parTransId="{DF9B7292-02E2-428F-9384-E2F91AD9145A}" sibTransId="{888118AD-0CFE-47C8-B0CF-5D705BEE4271}"/>
    <dgm:cxn modelId="{19EDE25D-542F-4DC6-A5AA-1E4E2817439B}" srcId="{C5E6BC8D-1A4E-42C8-8E2C-7EC17FC2E1D1}" destId="{36964C44-90A9-431D-9A15-FE50B618DB49}" srcOrd="1" destOrd="0" parTransId="{E14F2A38-FB6E-4499-9656-129CAFB723B7}" sibTransId="{BB5F391D-6918-4461-A41B-A35651428934}"/>
    <dgm:cxn modelId="{21447794-36EF-4D5D-B30A-43DFDAD44097}" type="presOf" srcId="{09E2EDBB-FB3E-4B60-875C-23AF617F3985}" destId="{875AD089-2E66-469E-88C2-DFFE8330212E}" srcOrd="0" destOrd="0" presId="urn:microsoft.com/office/officeart/2005/8/layout/hList1"/>
    <dgm:cxn modelId="{4F8C6138-289F-4844-9D6B-F8511B13ED2F}" type="presOf" srcId="{75151AD3-56D0-4892-9CC3-0245E0F61F03}" destId="{BD651282-0938-422C-9E95-11E748D01F8C}" srcOrd="0" destOrd="0" presId="urn:microsoft.com/office/officeart/2005/8/layout/hList1"/>
    <dgm:cxn modelId="{0839064A-C0A4-4793-98C9-AD59CECDA429}" srcId="{C032F1C4-CE23-4B17-8F24-BE6AC62B5DD2}" destId="{C8B9AACC-6090-4E93-B112-FEF419B2C8C0}" srcOrd="1" destOrd="0" parTransId="{A7E617ED-9935-4663-8F3F-C5929E3D596D}" sibTransId="{189DEA9E-C25E-4034-8501-E0959F0E50DA}"/>
    <dgm:cxn modelId="{DB6C073C-8D0D-468E-A740-B7FD6B4B106D}" type="presOf" srcId="{C8B9AACC-6090-4E93-B112-FEF419B2C8C0}" destId="{7C161E6A-A933-4F26-AC69-DB5355D2DFE6}" srcOrd="0" destOrd="0" presId="urn:microsoft.com/office/officeart/2005/8/layout/hList1"/>
    <dgm:cxn modelId="{E8D81469-988D-45B3-B9EA-2D2573365D3C}" type="presOf" srcId="{DD879645-BB58-407B-A47E-D1FA7C57DE19}" destId="{9B31B566-F93C-4932-9C27-2AC260B106B4}" srcOrd="0" destOrd="0" presId="urn:microsoft.com/office/officeart/2005/8/layout/hList1"/>
    <dgm:cxn modelId="{A5C771A8-5982-496C-8BB1-DD6AA42FC231}" type="presOf" srcId="{C5E6BC8D-1A4E-42C8-8E2C-7EC17FC2E1D1}" destId="{98493B2B-A905-429A-BAEF-6EBFD0668D83}" srcOrd="0" destOrd="0" presId="urn:microsoft.com/office/officeart/2005/8/layout/hList1"/>
    <dgm:cxn modelId="{BCE5DB3A-467D-498D-996F-34F511A90A5C}" srcId="{C8B9AACC-6090-4E93-B112-FEF419B2C8C0}" destId="{C923180A-1F5E-4EDF-B1B4-BF296491DA39}" srcOrd="0" destOrd="0" parTransId="{64CF54F0-ABE1-4118-8E0E-503764491476}" sibTransId="{EAFD4255-150B-483D-854A-FCFF3E1C3818}"/>
    <dgm:cxn modelId="{6B400548-84AC-417D-86D0-57E015475FFF}" type="presOf" srcId="{36964C44-90A9-431D-9A15-FE50B618DB49}" destId="{875AD089-2E66-469E-88C2-DFFE8330212E}" srcOrd="0" destOrd="1" presId="urn:microsoft.com/office/officeart/2005/8/layout/hList1"/>
    <dgm:cxn modelId="{B8151A82-97B0-4A6B-96BC-6914694D949A}" srcId="{C032F1C4-CE23-4B17-8F24-BE6AC62B5DD2}" destId="{C5E6BC8D-1A4E-42C8-8E2C-7EC17FC2E1D1}" srcOrd="2" destOrd="0" parTransId="{D540C9D5-0D0F-4ED0-A8C6-5122EF89E0B8}" sibTransId="{3984F889-9155-4B34-8DCE-A8EECAF129A9}"/>
    <dgm:cxn modelId="{B3DE65D2-24BB-4268-AA0A-53ADA4D0C0D3}" srcId="{C032F1C4-CE23-4B17-8F24-BE6AC62B5DD2}" destId="{75151AD3-56D0-4892-9CC3-0245E0F61F03}" srcOrd="0" destOrd="0" parTransId="{251E6184-4BAA-4DDB-A10B-FABA4B4EC6AC}" sibTransId="{8D6B5241-E3C8-447A-AED6-C9C8EC5B134E}"/>
    <dgm:cxn modelId="{C55140F9-8FB7-4843-9C39-528F8955E8FA}" type="presOf" srcId="{C032F1C4-CE23-4B17-8F24-BE6AC62B5DD2}" destId="{D87BED67-81A6-4D17-8D17-E76427E1E33B}" srcOrd="0" destOrd="0" presId="urn:microsoft.com/office/officeart/2005/8/layout/hList1"/>
    <dgm:cxn modelId="{0647B5F4-FEE2-41D2-9E58-740358B717DF}" type="presOf" srcId="{C923180A-1F5E-4EDF-B1B4-BF296491DA39}" destId="{571D68AB-B350-4D5C-AB6A-ABC40C2D8986}" srcOrd="0" destOrd="0" presId="urn:microsoft.com/office/officeart/2005/8/layout/hList1"/>
    <dgm:cxn modelId="{E4F42334-EB63-40DE-94BB-2D0F07F5D639}" srcId="{C5E6BC8D-1A4E-42C8-8E2C-7EC17FC2E1D1}" destId="{09E2EDBB-FB3E-4B60-875C-23AF617F3985}" srcOrd="0" destOrd="0" parTransId="{E5138E13-E922-4691-9380-87EA04CDF907}" sibTransId="{12A8F3F2-3EA0-4A05-ADCA-5CBAB885E305}"/>
    <dgm:cxn modelId="{5E7078FF-97A7-4EB6-B52A-ACD4A31A25A0}" type="presParOf" srcId="{D87BED67-81A6-4D17-8D17-E76427E1E33B}" destId="{3B4AE95A-9591-421D-A73D-8C752F096023}" srcOrd="0" destOrd="0" presId="urn:microsoft.com/office/officeart/2005/8/layout/hList1"/>
    <dgm:cxn modelId="{9F59A703-76C9-443D-A26E-FAEED66106A5}" type="presParOf" srcId="{3B4AE95A-9591-421D-A73D-8C752F096023}" destId="{BD651282-0938-422C-9E95-11E748D01F8C}" srcOrd="0" destOrd="0" presId="urn:microsoft.com/office/officeart/2005/8/layout/hList1"/>
    <dgm:cxn modelId="{1F3959CC-D909-404B-BBEF-6A5BFF78C7A3}" type="presParOf" srcId="{3B4AE95A-9591-421D-A73D-8C752F096023}" destId="{9B31B566-F93C-4932-9C27-2AC260B106B4}" srcOrd="1" destOrd="0" presId="urn:microsoft.com/office/officeart/2005/8/layout/hList1"/>
    <dgm:cxn modelId="{DB58917B-E84A-474C-82AB-B3C34E669197}" type="presParOf" srcId="{D87BED67-81A6-4D17-8D17-E76427E1E33B}" destId="{B63729D6-F3DB-48E7-93F1-D6F50BEF5888}" srcOrd="1" destOrd="0" presId="urn:microsoft.com/office/officeart/2005/8/layout/hList1"/>
    <dgm:cxn modelId="{A180CD1F-411F-4C0C-8DD7-40A6C2B37183}" type="presParOf" srcId="{D87BED67-81A6-4D17-8D17-E76427E1E33B}" destId="{72AAB9C0-3B52-40E5-B9E7-00904F9DBA3A}" srcOrd="2" destOrd="0" presId="urn:microsoft.com/office/officeart/2005/8/layout/hList1"/>
    <dgm:cxn modelId="{37054B85-70F2-4FD3-8C28-C42E1266C8F8}" type="presParOf" srcId="{72AAB9C0-3B52-40E5-B9E7-00904F9DBA3A}" destId="{7C161E6A-A933-4F26-AC69-DB5355D2DFE6}" srcOrd="0" destOrd="0" presId="urn:microsoft.com/office/officeart/2005/8/layout/hList1"/>
    <dgm:cxn modelId="{FE7042FB-E3F8-4E9F-935A-070A1DB699A6}" type="presParOf" srcId="{72AAB9C0-3B52-40E5-B9E7-00904F9DBA3A}" destId="{571D68AB-B350-4D5C-AB6A-ABC40C2D8986}" srcOrd="1" destOrd="0" presId="urn:microsoft.com/office/officeart/2005/8/layout/hList1"/>
    <dgm:cxn modelId="{C05129FA-33ED-4D75-BF08-EA2D7D48B940}" type="presParOf" srcId="{D87BED67-81A6-4D17-8D17-E76427E1E33B}" destId="{F7B218AC-2FBD-4F6D-AFE8-3263399BC2F7}" srcOrd="3" destOrd="0" presId="urn:microsoft.com/office/officeart/2005/8/layout/hList1"/>
    <dgm:cxn modelId="{AAF39F93-40D7-4424-B34B-8112AE05C4D6}" type="presParOf" srcId="{D87BED67-81A6-4D17-8D17-E76427E1E33B}" destId="{F7101213-BF46-4FD5-9C2C-E1DDF6F4C64B}" srcOrd="4" destOrd="0" presId="urn:microsoft.com/office/officeart/2005/8/layout/hList1"/>
    <dgm:cxn modelId="{EDA28480-5457-4CEA-BE02-0F3D128ECD3A}" type="presParOf" srcId="{F7101213-BF46-4FD5-9C2C-E1DDF6F4C64B}" destId="{98493B2B-A905-429A-BAEF-6EBFD0668D83}" srcOrd="0" destOrd="0" presId="urn:microsoft.com/office/officeart/2005/8/layout/hList1"/>
    <dgm:cxn modelId="{7FB0305B-BE26-4F8B-8BD0-E3315A818859}" type="presParOf" srcId="{F7101213-BF46-4FD5-9C2C-E1DDF6F4C64B}" destId="{875AD089-2E66-469E-88C2-DFFE8330212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DE50C9-6A62-45AC-AF42-A90DC46A3209}" type="doc">
      <dgm:prSet loTypeId="urn:microsoft.com/office/officeart/2005/8/layout/process3" loCatId="process" qsTypeId="urn:microsoft.com/office/officeart/2005/8/quickstyle/simple4" qsCatId="simple" csTypeId="urn:microsoft.com/office/officeart/2005/8/colors/accent0_3" csCatId="mainScheme" phldr="1"/>
      <dgm:spPr/>
      <dgm:t>
        <a:bodyPr/>
        <a:lstStyle/>
        <a:p>
          <a:endParaRPr lang="en-US"/>
        </a:p>
      </dgm:t>
    </dgm:pt>
    <dgm:pt modelId="{5F712884-449D-4DB5-9953-28B7C76B95EA}">
      <dgm:prSet phldrT="[Text]"/>
      <dgm:spPr/>
      <dgm:t>
        <a:bodyPr/>
        <a:lstStyle/>
        <a:p>
          <a:r>
            <a:rPr lang="en-US" dirty="0"/>
            <a:t>Step 1</a:t>
          </a:r>
        </a:p>
      </dgm:t>
    </dgm:pt>
    <dgm:pt modelId="{959B81DB-0329-4043-A334-D05EB5160B66}" type="parTrans" cxnId="{5BBBD0A9-97DA-480E-AD44-1947C76CE5E6}">
      <dgm:prSet/>
      <dgm:spPr/>
      <dgm:t>
        <a:bodyPr/>
        <a:lstStyle/>
        <a:p>
          <a:endParaRPr lang="en-US"/>
        </a:p>
      </dgm:t>
    </dgm:pt>
    <dgm:pt modelId="{EB5FE175-6B6D-4195-A86F-6DFA96778160}" type="sibTrans" cxnId="{5BBBD0A9-97DA-480E-AD44-1947C76CE5E6}">
      <dgm:prSet/>
      <dgm:spPr/>
      <dgm:t>
        <a:bodyPr/>
        <a:lstStyle/>
        <a:p>
          <a:endParaRPr lang="en-US"/>
        </a:p>
      </dgm:t>
    </dgm:pt>
    <dgm:pt modelId="{3C06DC45-D510-48CC-B9DC-C19564791119}">
      <dgm:prSet phldrT="[Text]"/>
      <dgm:spPr/>
      <dgm:t>
        <a:bodyPr/>
        <a:lstStyle/>
        <a:p>
          <a:r>
            <a:rPr lang="en-US" dirty="0"/>
            <a:t>Describe this step</a:t>
          </a:r>
          <a:br>
            <a:rPr lang="en-US" dirty="0"/>
          </a:br>
          <a:r>
            <a:rPr lang="en-US" dirty="0"/>
            <a:t>in your experiment</a:t>
          </a:r>
        </a:p>
      </dgm:t>
    </dgm:pt>
    <dgm:pt modelId="{65F5C7C6-EB25-442A-AB0B-B47F97609474}" type="parTrans" cxnId="{55246683-0A80-455D-B6B5-2B2736293CF2}">
      <dgm:prSet/>
      <dgm:spPr/>
      <dgm:t>
        <a:bodyPr/>
        <a:lstStyle/>
        <a:p>
          <a:endParaRPr lang="en-US"/>
        </a:p>
      </dgm:t>
    </dgm:pt>
    <dgm:pt modelId="{D1AB7263-DC38-4830-9C45-C1403EA8E20B}" type="sibTrans" cxnId="{55246683-0A80-455D-B6B5-2B2736293CF2}">
      <dgm:prSet/>
      <dgm:spPr/>
      <dgm:t>
        <a:bodyPr/>
        <a:lstStyle/>
        <a:p>
          <a:endParaRPr lang="en-US"/>
        </a:p>
      </dgm:t>
    </dgm:pt>
    <dgm:pt modelId="{981C2CD8-7E8A-4682-8B5A-A510268B34AC}">
      <dgm:prSet phldrT="[Text]"/>
      <dgm:spPr/>
      <dgm:t>
        <a:bodyPr/>
        <a:lstStyle/>
        <a:p>
          <a:r>
            <a:rPr lang="en-US" dirty="0"/>
            <a:t>Step 2</a:t>
          </a:r>
        </a:p>
      </dgm:t>
    </dgm:pt>
    <dgm:pt modelId="{1185AE54-EDEE-4D55-93F6-F7D354ED7C11}" type="parTrans" cxnId="{D95BF8C4-EEA0-4AAE-8693-AFAC7500B286}">
      <dgm:prSet/>
      <dgm:spPr/>
      <dgm:t>
        <a:bodyPr/>
        <a:lstStyle/>
        <a:p>
          <a:endParaRPr lang="en-US"/>
        </a:p>
      </dgm:t>
    </dgm:pt>
    <dgm:pt modelId="{D7467A3A-2B78-4CDD-91C9-D96452997227}" type="sibTrans" cxnId="{D95BF8C4-EEA0-4AAE-8693-AFAC7500B286}">
      <dgm:prSet/>
      <dgm:spPr/>
      <dgm:t>
        <a:bodyPr/>
        <a:lstStyle/>
        <a:p>
          <a:endParaRPr lang="en-US"/>
        </a:p>
      </dgm:t>
    </dgm:pt>
    <dgm:pt modelId="{CF1FE966-0BB0-47ED-84B3-EC7AB055925F}">
      <dgm:prSet phldrT="[Text]"/>
      <dgm:spPr/>
      <dgm:t>
        <a:bodyPr/>
        <a:lstStyle/>
        <a:p>
          <a:r>
            <a:rPr lang="en-US" dirty="0"/>
            <a:t>Describe this step</a:t>
          </a:r>
          <a:br>
            <a:rPr lang="en-US" dirty="0"/>
          </a:br>
          <a:r>
            <a:rPr lang="en-US" dirty="0"/>
            <a:t>in your experiment</a:t>
          </a:r>
        </a:p>
      </dgm:t>
    </dgm:pt>
    <dgm:pt modelId="{FB956851-3BB2-4FF1-A9D6-4692FA0EFDCA}" type="parTrans" cxnId="{7A81218D-5146-40F9-9731-5BD21503537E}">
      <dgm:prSet/>
      <dgm:spPr/>
      <dgm:t>
        <a:bodyPr/>
        <a:lstStyle/>
        <a:p>
          <a:endParaRPr lang="en-US"/>
        </a:p>
      </dgm:t>
    </dgm:pt>
    <dgm:pt modelId="{831C3CE2-0F23-433C-85CA-9D194AAC5E20}" type="sibTrans" cxnId="{7A81218D-5146-40F9-9731-5BD21503537E}">
      <dgm:prSet/>
      <dgm:spPr/>
      <dgm:t>
        <a:bodyPr/>
        <a:lstStyle/>
        <a:p>
          <a:endParaRPr lang="en-US"/>
        </a:p>
      </dgm:t>
    </dgm:pt>
    <dgm:pt modelId="{DC2DF88C-35A0-4E30-A3E4-E002DC34F521}">
      <dgm:prSet phldrT="[Text]"/>
      <dgm:spPr/>
      <dgm:t>
        <a:bodyPr/>
        <a:lstStyle/>
        <a:p>
          <a:r>
            <a:rPr lang="en-US" dirty="0"/>
            <a:t>Step 3</a:t>
          </a:r>
        </a:p>
      </dgm:t>
    </dgm:pt>
    <dgm:pt modelId="{9BB88C43-2261-4EC7-A70D-463964685938}" type="parTrans" cxnId="{63D5015B-3865-4A4B-AEB1-FBEF0DE71B9A}">
      <dgm:prSet/>
      <dgm:spPr/>
      <dgm:t>
        <a:bodyPr/>
        <a:lstStyle/>
        <a:p>
          <a:endParaRPr lang="en-US"/>
        </a:p>
      </dgm:t>
    </dgm:pt>
    <dgm:pt modelId="{4DFC88DE-E0F0-4976-9B83-58EADA7CE300}" type="sibTrans" cxnId="{63D5015B-3865-4A4B-AEB1-FBEF0DE71B9A}">
      <dgm:prSet/>
      <dgm:spPr/>
      <dgm:t>
        <a:bodyPr/>
        <a:lstStyle/>
        <a:p>
          <a:endParaRPr lang="en-US"/>
        </a:p>
      </dgm:t>
    </dgm:pt>
    <dgm:pt modelId="{DF9FD532-8B13-446E-B6A3-59BDF574BCA8}">
      <dgm:prSet phldrT="[Text]"/>
      <dgm:spPr/>
      <dgm:t>
        <a:bodyPr/>
        <a:lstStyle/>
        <a:p>
          <a:r>
            <a:rPr lang="en-US" dirty="0"/>
            <a:t>Describe this step</a:t>
          </a:r>
          <a:br>
            <a:rPr lang="en-US" dirty="0"/>
          </a:br>
          <a:r>
            <a:rPr lang="en-US" dirty="0"/>
            <a:t>in your experiment</a:t>
          </a:r>
        </a:p>
      </dgm:t>
    </dgm:pt>
    <dgm:pt modelId="{3A79FA23-5F3F-4F7D-B4AC-A9C282166E18}" type="parTrans" cxnId="{D998B319-C072-4BF0-B5CB-2075DB30B691}">
      <dgm:prSet/>
      <dgm:spPr/>
      <dgm:t>
        <a:bodyPr/>
        <a:lstStyle/>
        <a:p>
          <a:endParaRPr lang="en-US"/>
        </a:p>
      </dgm:t>
    </dgm:pt>
    <dgm:pt modelId="{31B32A6E-6E91-4EAA-96F6-92A0035B120A}" type="sibTrans" cxnId="{D998B319-C072-4BF0-B5CB-2075DB30B691}">
      <dgm:prSet/>
      <dgm:spPr/>
      <dgm:t>
        <a:bodyPr/>
        <a:lstStyle/>
        <a:p>
          <a:endParaRPr lang="en-US"/>
        </a:p>
      </dgm:t>
    </dgm:pt>
    <dgm:pt modelId="{F5961DD5-682B-4D21-A827-30C64679BB5F}">
      <dgm:prSet phldrT="[Text]"/>
      <dgm:spPr/>
      <dgm:t>
        <a:bodyPr/>
        <a:lstStyle/>
        <a:p>
          <a:r>
            <a:rPr lang="en-US" dirty="0"/>
            <a:t>Step 4</a:t>
          </a:r>
        </a:p>
      </dgm:t>
    </dgm:pt>
    <dgm:pt modelId="{75D73089-01C8-4BC0-90ED-CA9D1B8E3ADF}" type="parTrans" cxnId="{73708078-FDBA-43F4-96AB-FB14C4C2602F}">
      <dgm:prSet/>
      <dgm:spPr/>
      <dgm:t>
        <a:bodyPr/>
        <a:lstStyle/>
        <a:p>
          <a:endParaRPr lang="en-US"/>
        </a:p>
      </dgm:t>
    </dgm:pt>
    <dgm:pt modelId="{CA7ED3B0-10D1-4E2F-8BA0-8D58C22A94D0}" type="sibTrans" cxnId="{73708078-FDBA-43F4-96AB-FB14C4C2602F}">
      <dgm:prSet/>
      <dgm:spPr/>
      <dgm:t>
        <a:bodyPr/>
        <a:lstStyle/>
        <a:p>
          <a:endParaRPr lang="en-US"/>
        </a:p>
      </dgm:t>
    </dgm:pt>
    <dgm:pt modelId="{72DB7378-4256-4528-8672-DEEF82828E57}">
      <dgm:prSet phldrT="[Text]"/>
      <dgm:spPr/>
      <dgm:t>
        <a:bodyPr/>
        <a:lstStyle/>
        <a:p>
          <a:r>
            <a:rPr lang="en-US" dirty="0"/>
            <a:t>Describe this step</a:t>
          </a:r>
          <a:br>
            <a:rPr lang="en-US" dirty="0"/>
          </a:br>
          <a:r>
            <a:rPr lang="en-US" dirty="0"/>
            <a:t>in your experiment</a:t>
          </a:r>
        </a:p>
      </dgm:t>
    </dgm:pt>
    <dgm:pt modelId="{97CEFC59-E261-4652-BC13-D71B45B5EC50}" type="parTrans" cxnId="{2A4D48E1-6639-4AC8-ABBF-C8A0D045AFB7}">
      <dgm:prSet/>
      <dgm:spPr/>
      <dgm:t>
        <a:bodyPr/>
        <a:lstStyle/>
        <a:p>
          <a:endParaRPr lang="en-US"/>
        </a:p>
      </dgm:t>
    </dgm:pt>
    <dgm:pt modelId="{D0054105-F7A3-4CAE-89E2-0979360A932C}" type="sibTrans" cxnId="{2A4D48E1-6639-4AC8-ABBF-C8A0D045AFB7}">
      <dgm:prSet/>
      <dgm:spPr/>
      <dgm:t>
        <a:bodyPr/>
        <a:lstStyle/>
        <a:p>
          <a:endParaRPr lang="en-US"/>
        </a:p>
      </dgm:t>
    </dgm:pt>
    <dgm:pt modelId="{FDB6D5C0-0ED5-4B9D-9E48-126ED2C433C3}" type="pres">
      <dgm:prSet presAssocID="{CADE50C9-6A62-45AC-AF42-A90DC46A3209}" presName="linearFlow" presStyleCnt="0">
        <dgm:presLayoutVars>
          <dgm:dir/>
          <dgm:animLvl val="lvl"/>
          <dgm:resizeHandles val="exact"/>
        </dgm:presLayoutVars>
      </dgm:prSet>
      <dgm:spPr/>
    </dgm:pt>
    <dgm:pt modelId="{CFDB6B04-AAD5-42A2-8A40-C0EC4077F01E}" type="pres">
      <dgm:prSet presAssocID="{5F712884-449D-4DB5-9953-28B7C76B95EA}" presName="composite" presStyleCnt="0"/>
      <dgm:spPr/>
    </dgm:pt>
    <dgm:pt modelId="{EF3A946E-96B3-4628-91EB-8B0A2A37DDB1}" type="pres">
      <dgm:prSet presAssocID="{5F712884-449D-4DB5-9953-28B7C76B95EA}" presName="parTx" presStyleLbl="node1" presStyleIdx="0" presStyleCnt="4">
        <dgm:presLayoutVars>
          <dgm:chMax val="0"/>
          <dgm:chPref val="0"/>
          <dgm:bulletEnabled val="1"/>
        </dgm:presLayoutVars>
      </dgm:prSet>
      <dgm:spPr/>
    </dgm:pt>
    <dgm:pt modelId="{E252839F-D941-4E3B-BA68-AC653DAEAE4C}" type="pres">
      <dgm:prSet presAssocID="{5F712884-449D-4DB5-9953-28B7C76B95EA}" presName="parSh" presStyleLbl="node1" presStyleIdx="0" presStyleCnt="4"/>
      <dgm:spPr/>
    </dgm:pt>
    <dgm:pt modelId="{9AFA4903-C1AC-4872-B8FC-33B461DA35FC}" type="pres">
      <dgm:prSet presAssocID="{5F712884-449D-4DB5-9953-28B7C76B95EA}" presName="desTx" presStyleLbl="fgAcc1" presStyleIdx="0" presStyleCnt="4">
        <dgm:presLayoutVars>
          <dgm:bulletEnabled val="1"/>
        </dgm:presLayoutVars>
      </dgm:prSet>
      <dgm:spPr/>
    </dgm:pt>
    <dgm:pt modelId="{B4B2D37A-6F50-4E0F-B305-9EB4D512D773}" type="pres">
      <dgm:prSet presAssocID="{EB5FE175-6B6D-4195-A86F-6DFA96778160}" presName="sibTrans" presStyleLbl="sibTrans2D1" presStyleIdx="0" presStyleCnt="3"/>
      <dgm:spPr/>
    </dgm:pt>
    <dgm:pt modelId="{ADE18D45-E3E4-4C40-8D6C-3AC62ACE8299}" type="pres">
      <dgm:prSet presAssocID="{EB5FE175-6B6D-4195-A86F-6DFA96778160}" presName="connTx" presStyleLbl="sibTrans2D1" presStyleIdx="0" presStyleCnt="3"/>
      <dgm:spPr/>
    </dgm:pt>
    <dgm:pt modelId="{4D30E82E-B1D1-4836-AA5D-2AD3F6A52082}" type="pres">
      <dgm:prSet presAssocID="{981C2CD8-7E8A-4682-8B5A-A510268B34AC}" presName="composite" presStyleCnt="0"/>
      <dgm:spPr/>
    </dgm:pt>
    <dgm:pt modelId="{C084451C-3DBC-48CF-A871-B521FE90830A}" type="pres">
      <dgm:prSet presAssocID="{981C2CD8-7E8A-4682-8B5A-A510268B34AC}" presName="parTx" presStyleLbl="node1" presStyleIdx="0" presStyleCnt="4">
        <dgm:presLayoutVars>
          <dgm:chMax val="0"/>
          <dgm:chPref val="0"/>
          <dgm:bulletEnabled val="1"/>
        </dgm:presLayoutVars>
      </dgm:prSet>
      <dgm:spPr/>
    </dgm:pt>
    <dgm:pt modelId="{B29D4F23-83F6-4C7C-9B29-72BF90EFE2CC}" type="pres">
      <dgm:prSet presAssocID="{981C2CD8-7E8A-4682-8B5A-A510268B34AC}" presName="parSh" presStyleLbl="node1" presStyleIdx="1" presStyleCnt="4"/>
      <dgm:spPr/>
    </dgm:pt>
    <dgm:pt modelId="{032BAEB6-0FB1-4780-AF60-2EFB8C965C77}" type="pres">
      <dgm:prSet presAssocID="{981C2CD8-7E8A-4682-8B5A-A510268B34AC}" presName="desTx" presStyleLbl="fgAcc1" presStyleIdx="1" presStyleCnt="4">
        <dgm:presLayoutVars>
          <dgm:bulletEnabled val="1"/>
        </dgm:presLayoutVars>
      </dgm:prSet>
      <dgm:spPr/>
    </dgm:pt>
    <dgm:pt modelId="{84DC82A2-8D59-472B-BE22-46F053C16CD5}" type="pres">
      <dgm:prSet presAssocID="{D7467A3A-2B78-4CDD-91C9-D96452997227}" presName="sibTrans" presStyleLbl="sibTrans2D1" presStyleIdx="1" presStyleCnt="3"/>
      <dgm:spPr/>
    </dgm:pt>
    <dgm:pt modelId="{E38B4FCE-9678-4085-AB99-40595BD6EB1C}" type="pres">
      <dgm:prSet presAssocID="{D7467A3A-2B78-4CDD-91C9-D96452997227}" presName="connTx" presStyleLbl="sibTrans2D1" presStyleIdx="1" presStyleCnt="3"/>
      <dgm:spPr/>
    </dgm:pt>
    <dgm:pt modelId="{A7DAE057-DF90-4B1D-8997-39328454C8BF}" type="pres">
      <dgm:prSet presAssocID="{DC2DF88C-35A0-4E30-A3E4-E002DC34F521}" presName="composite" presStyleCnt="0"/>
      <dgm:spPr/>
    </dgm:pt>
    <dgm:pt modelId="{D297B747-A2CF-41E4-A59D-391BC474F135}" type="pres">
      <dgm:prSet presAssocID="{DC2DF88C-35A0-4E30-A3E4-E002DC34F521}" presName="parTx" presStyleLbl="node1" presStyleIdx="1" presStyleCnt="4">
        <dgm:presLayoutVars>
          <dgm:chMax val="0"/>
          <dgm:chPref val="0"/>
          <dgm:bulletEnabled val="1"/>
        </dgm:presLayoutVars>
      </dgm:prSet>
      <dgm:spPr/>
    </dgm:pt>
    <dgm:pt modelId="{ABF185BD-956E-4777-8763-980278E426BB}" type="pres">
      <dgm:prSet presAssocID="{DC2DF88C-35A0-4E30-A3E4-E002DC34F521}" presName="parSh" presStyleLbl="node1" presStyleIdx="2" presStyleCnt="4"/>
      <dgm:spPr/>
    </dgm:pt>
    <dgm:pt modelId="{1526152F-906E-4121-A143-DD130A011105}" type="pres">
      <dgm:prSet presAssocID="{DC2DF88C-35A0-4E30-A3E4-E002DC34F521}" presName="desTx" presStyleLbl="fgAcc1" presStyleIdx="2" presStyleCnt="4">
        <dgm:presLayoutVars>
          <dgm:bulletEnabled val="1"/>
        </dgm:presLayoutVars>
      </dgm:prSet>
      <dgm:spPr/>
    </dgm:pt>
    <dgm:pt modelId="{14AD0DAF-92D3-400A-A4E0-170D0AF84100}" type="pres">
      <dgm:prSet presAssocID="{4DFC88DE-E0F0-4976-9B83-58EADA7CE300}" presName="sibTrans" presStyleLbl="sibTrans2D1" presStyleIdx="2" presStyleCnt="3"/>
      <dgm:spPr/>
    </dgm:pt>
    <dgm:pt modelId="{7E8F3DD0-4BD8-4C40-B882-1E8B5E423D90}" type="pres">
      <dgm:prSet presAssocID="{4DFC88DE-E0F0-4976-9B83-58EADA7CE300}" presName="connTx" presStyleLbl="sibTrans2D1" presStyleIdx="2" presStyleCnt="3"/>
      <dgm:spPr/>
    </dgm:pt>
    <dgm:pt modelId="{680AC8C3-1F16-413E-9EEB-B70CDD39FAED}" type="pres">
      <dgm:prSet presAssocID="{F5961DD5-682B-4D21-A827-30C64679BB5F}" presName="composite" presStyleCnt="0"/>
      <dgm:spPr/>
    </dgm:pt>
    <dgm:pt modelId="{4858D85A-2D02-42C7-A50A-A4E78D4F073F}" type="pres">
      <dgm:prSet presAssocID="{F5961DD5-682B-4D21-A827-30C64679BB5F}" presName="parTx" presStyleLbl="node1" presStyleIdx="2" presStyleCnt="4">
        <dgm:presLayoutVars>
          <dgm:chMax val="0"/>
          <dgm:chPref val="0"/>
          <dgm:bulletEnabled val="1"/>
        </dgm:presLayoutVars>
      </dgm:prSet>
      <dgm:spPr/>
    </dgm:pt>
    <dgm:pt modelId="{D685B160-AC57-41A0-95FE-636A4391B913}" type="pres">
      <dgm:prSet presAssocID="{F5961DD5-682B-4D21-A827-30C64679BB5F}" presName="parSh" presStyleLbl="node1" presStyleIdx="3" presStyleCnt="4"/>
      <dgm:spPr/>
    </dgm:pt>
    <dgm:pt modelId="{893E387F-15C0-4F86-BCD4-13F52E420B46}" type="pres">
      <dgm:prSet presAssocID="{F5961DD5-682B-4D21-A827-30C64679BB5F}" presName="desTx" presStyleLbl="fgAcc1" presStyleIdx="3" presStyleCnt="4">
        <dgm:presLayoutVars>
          <dgm:bulletEnabled val="1"/>
        </dgm:presLayoutVars>
      </dgm:prSet>
      <dgm:spPr/>
    </dgm:pt>
  </dgm:ptLst>
  <dgm:cxnLst>
    <dgm:cxn modelId="{3F4BEE9E-8D26-4AD2-ADA0-D76B4E28C08E}" type="presOf" srcId="{981C2CD8-7E8A-4682-8B5A-A510268B34AC}" destId="{C084451C-3DBC-48CF-A871-B521FE90830A}" srcOrd="0" destOrd="0" presId="urn:microsoft.com/office/officeart/2005/8/layout/process3"/>
    <dgm:cxn modelId="{F188FC37-C998-4CDB-85A2-EBB389808248}" type="presOf" srcId="{981C2CD8-7E8A-4682-8B5A-A510268B34AC}" destId="{B29D4F23-83F6-4C7C-9B29-72BF90EFE2CC}" srcOrd="1" destOrd="0" presId="urn:microsoft.com/office/officeart/2005/8/layout/process3"/>
    <dgm:cxn modelId="{C0883AEA-830B-4AD2-96BF-9E39D8362AB2}" type="presOf" srcId="{DC2DF88C-35A0-4E30-A3E4-E002DC34F521}" destId="{ABF185BD-956E-4777-8763-980278E426BB}" srcOrd="1" destOrd="0" presId="urn:microsoft.com/office/officeart/2005/8/layout/process3"/>
    <dgm:cxn modelId="{B2733D3B-E352-4F5C-889A-1B9ECD5F8F60}" type="presOf" srcId="{EB5FE175-6B6D-4195-A86F-6DFA96778160}" destId="{B4B2D37A-6F50-4E0F-B305-9EB4D512D773}" srcOrd="0" destOrd="0" presId="urn:microsoft.com/office/officeart/2005/8/layout/process3"/>
    <dgm:cxn modelId="{D95BF8C4-EEA0-4AAE-8693-AFAC7500B286}" srcId="{CADE50C9-6A62-45AC-AF42-A90DC46A3209}" destId="{981C2CD8-7E8A-4682-8B5A-A510268B34AC}" srcOrd="1" destOrd="0" parTransId="{1185AE54-EDEE-4D55-93F6-F7D354ED7C11}" sibTransId="{D7467A3A-2B78-4CDD-91C9-D96452997227}"/>
    <dgm:cxn modelId="{6C7842C7-2928-4666-A7BA-454C6506C36C}" type="presOf" srcId="{4DFC88DE-E0F0-4976-9B83-58EADA7CE300}" destId="{7E8F3DD0-4BD8-4C40-B882-1E8B5E423D90}" srcOrd="1" destOrd="0" presId="urn:microsoft.com/office/officeart/2005/8/layout/process3"/>
    <dgm:cxn modelId="{7A81218D-5146-40F9-9731-5BD21503537E}" srcId="{981C2CD8-7E8A-4682-8B5A-A510268B34AC}" destId="{CF1FE966-0BB0-47ED-84B3-EC7AB055925F}" srcOrd="0" destOrd="0" parTransId="{FB956851-3BB2-4FF1-A9D6-4692FA0EFDCA}" sibTransId="{831C3CE2-0F23-433C-85CA-9D194AAC5E20}"/>
    <dgm:cxn modelId="{47BAA679-3D6E-4A1A-91AA-9E404EE6A4CB}" type="presOf" srcId="{F5961DD5-682B-4D21-A827-30C64679BB5F}" destId="{D685B160-AC57-41A0-95FE-636A4391B913}" srcOrd="1" destOrd="0" presId="urn:microsoft.com/office/officeart/2005/8/layout/process3"/>
    <dgm:cxn modelId="{AABA8D8C-E800-4FDC-8C5F-A5D82041D563}" type="presOf" srcId="{CF1FE966-0BB0-47ED-84B3-EC7AB055925F}" destId="{032BAEB6-0FB1-4780-AF60-2EFB8C965C77}" srcOrd="0" destOrd="0" presId="urn:microsoft.com/office/officeart/2005/8/layout/process3"/>
    <dgm:cxn modelId="{A5C9FCE5-8766-426B-B5BE-B83931DD52CA}" type="presOf" srcId="{D7467A3A-2B78-4CDD-91C9-D96452997227}" destId="{E38B4FCE-9678-4085-AB99-40595BD6EB1C}" srcOrd="1" destOrd="0" presId="urn:microsoft.com/office/officeart/2005/8/layout/process3"/>
    <dgm:cxn modelId="{7C7C1ACA-D121-4A09-BFF4-2A57A30D871A}" type="presOf" srcId="{D7467A3A-2B78-4CDD-91C9-D96452997227}" destId="{84DC82A2-8D59-472B-BE22-46F053C16CD5}" srcOrd="0" destOrd="0" presId="urn:microsoft.com/office/officeart/2005/8/layout/process3"/>
    <dgm:cxn modelId="{461E3B8D-CDD4-4E38-A9CC-325E95F35F5C}" type="presOf" srcId="{72DB7378-4256-4528-8672-DEEF82828E57}" destId="{893E387F-15C0-4F86-BCD4-13F52E420B46}" srcOrd="0" destOrd="0" presId="urn:microsoft.com/office/officeart/2005/8/layout/process3"/>
    <dgm:cxn modelId="{93006ACD-B004-4B1F-B0D0-6C85222A28DE}" type="presOf" srcId="{EB5FE175-6B6D-4195-A86F-6DFA96778160}" destId="{ADE18D45-E3E4-4C40-8D6C-3AC62ACE8299}" srcOrd="1" destOrd="0" presId="urn:microsoft.com/office/officeart/2005/8/layout/process3"/>
    <dgm:cxn modelId="{37CFE086-8264-4424-B1D0-18A97A56AF66}" type="presOf" srcId="{4DFC88DE-E0F0-4976-9B83-58EADA7CE300}" destId="{14AD0DAF-92D3-400A-A4E0-170D0AF84100}" srcOrd="0" destOrd="0" presId="urn:microsoft.com/office/officeart/2005/8/layout/process3"/>
    <dgm:cxn modelId="{7A63044C-EE1D-4724-9059-4496B4425527}" type="presOf" srcId="{F5961DD5-682B-4D21-A827-30C64679BB5F}" destId="{4858D85A-2D02-42C7-A50A-A4E78D4F073F}" srcOrd="0" destOrd="0" presId="urn:microsoft.com/office/officeart/2005/8/layout/process3"/>
    <dgm:cxn modelId="{2A4D48E1-6639-4AC8-ABBF-C8A0D045AFB7}" srcId="{F5961DD5-682B-4D21-A827-30C64679BB5F}" destId="{72DB7378-4256-4528-8672-DEEF82828E57}" srcOrd="0" destOrd="0" parTransId="{97CEFC59-E261-4652-BC13-D71B45B5EC50}" sibTransId="{D0054105-F7A3-4CAE-89E2-0979360A932C}"/>
    <dgm:cxn modelId="{D998B319-C072-4BF0-B5CB-2075DB30B691}" srcId="{DC2DF88C-35A0-4E30-A3E4-E002DC34F521}" destId="{DF9FD532-8B13-446E-B6A3-59BDF574BCA8}" srcOrd="0" destOrd="0" parTransId="{3A79FA23-5F3F-4F7D-B4AC-A9C282166E18}" sibTransId="{31B32A6E-6E91-4EAA-96F6-92A0035B120A}"/>
    <dgm:cxn modelId="{654B2758-BB63-4A67-9FA8-BFB78F357825}" type="presOf" srcId="{DC2DF88C-35A0-4E30-A3E4-E002DC34F521}" destId="{D297B747-A2CF-41E4-A59D-391BC474F135}" srcOrd="0" destOrd="0" presId="urn:microsoft.com/office/officeart/2005/8/layout/process3"/>
    <dgm:cxn modelId="{762AB07F-C728-41D8-9B57-DB011D1EC3F0}" type="presOf" srcId="{DF9FD532-8B13-446E-B6A3-59BDF574BCA8}" destId="{1526152F-906E-4121-A143-DD130A011105}" srcOrd="0" destOrd="0" presId="urn:microsoft.com/office/officeart/2005/8/layout/process3"/>
    <dgm:cxn modelId="{55246683-0A80-455D-B6B5-2B2736293CF2}" srcId="{5F712884-449D-4DB5-9953-28B7C76B95EA}" destId="{3C06DC45-D510-48CC-B9DC-C19564791119}" srcOrd="0" destOrd="0" parTransId="{65F5C7C6-EB25-442A-AB0B-B47F97609474}" sibTransId="{D1AB7263-DC38-4830-9C45-C1403EA8E20B}"/>
    <dgm:cxn modelId="{5BBBD0A9-97DA-480E-AD44-1947C76CE5E6}" srcId="{CADE50C9-6A62-45AC-AF42-A90DC46A3209}" destId="{5F712884-449D-4DB5-9953-28B7C76B95EA}" srcOrd="0" destOrd="0" parTransId="{959B81DB-0329-4043-A334-D05EB5160B66}" sibTransId="{EB5FE175-6B6D-4195-A86F-6DFA96778160}"/>
    <dgm:cxn modelId="{5BDE1DA6-E08E-43FF-BCA1-46EC3454F22A}" type="presOf" srcId="{5F712884-449D-4DB5-9953-28B7C76B95EA}" destId="{EF3A946E-96B3-4628-91EB-8B0A2A37DDB1}" srcOrd="0" destOrd="0" presId="urn:microsoft.com/office/officeart/2005/8/layout/process3"/>
    <dgm:cxn modelId="{9197A1EF-40BA-4A00-90BC-61CBC94FE8A7}" type="presOf" srcId="{3C06DC45-D510-48CC-B9DC-C19564791119}" destId="{9AFA4903-C1AC-4872-B8FC-33B461DA35FC}" srcOrd="0" destOrd="0" presId="urn:microsoft.com/office/officeart/2005/8/layout/process3"/>
    <dgm:cxn modelId="{63D5015B-3865-4A4B-AEB1-FBEF0DE71B9A}" srcId="{CADE50C9-6A62-45AC-AF42-A90DC46A3209}" destId="{DC2DF88C-35A0-4E30-A3E4-E002DC34F521}" srcOrd="2" destOrd="0" parTransId="{9BB88C43-2261-4EC7-A70D-463964685938}" sibTransId="{4DFC88DE-E0F0-4976-9B83-58EADA7CE300}"/>
    <dgm:cxn modelId="{73708078-FDBA-43F4-96AB-FB14C4C2602F}" srcId="{CADE50C9-6A62-45AC-AF42-A90DC46A3209}" destId="{F5961DD5-682B-4D21-A827-30C64679BB5F}" srcOrd="3" destOrd="0" parTransId="{75D73089-01C8-4BC0-90ED-CA9D1B8E3ADF}" sibTransId="{CA7ED3B0-10D1-4E2F-8BA0-8D58C22A94D0}"/>
    <dgm:cxn modelId="{BB6865B8-A688-4FC4-AFAA-E66324174F02}" type="presOf" srcId="{5F712884-449D-4DB5-9953-28B7C76B95EA}" destId="{E252839F-D941-4E3B-BA68-AC653DAEAE4C}" srcOrd="1" destOrd="0" presId="urn:microsoft.com/office/officeart/2005/8/layout/process3"/>
    <dgm:cxn modelId="{AF250757-46ED-49A3-A2B4-276D1B47F666}" type="presOf" srcId="{CADE50C9-6A62-45AC-AF42-A90DC46A3209}" destId="{FDB6D5C0-0ED5-4B9D-9E48-126ED2C433C3}" srcOrd="0" destOrd="0" presId="urn:microsoft.com/office/officeart/2005/8/layout/process3"/>
    <dgm:cxn modelId="{2B1E6CD2-9E99-4BF4-91F4-6569897959CC}" type="presParOf" srcId="{FDB6D5C0-0ED5-4B9D-9E48-126ED2C433C3}" destId="{CFDB6B04-AAD5-42A2-8A40-C0EC4077F01E}" srcOrd="0" destOrd="0" presId="urn:microsoft.com/office/officeart/2005/8/layout/process3"/>
    <dgm:cxn modelId="{1E36B744-698A-4110-8366-45A5C14FAB2F}" type="presParOf" srcId="{CFDB6B04-AAD5-42A2-8A40-C0EC4077F01E}" destId="{EF3A946E-96B3-4628-91EB-8B0A2A37DDB1}" srcOrd="0" destOrd="0" presId="urn:microsoft.com/office/officeart/2005/8/layout/process3"/>
    <dgm:cxn modelId="{A8E72DFA-2E76-423D-B051-4B4AE1F43988}" type="presParOf" srcId="{CFDB6B04-AAD5-42A2-8A40-C0EC4077F01E}" destId="{E252839F-D941-4E3B-BA68-AC653DAEAE4C}" srcOrd="1" destOrd="0" presId="urn:microsoft.com/office/officeart/2005/8/layout/process3"/>
    <dgm:cxn modelId="{C743754D-872F-4CB7-98AB-907F3F8DF9A9}" type="presParOf" srcId="{CFDB6B04-AAD5-42A2-8A40-C0EC4077F01E}" destId="{9AFA4903-C1AC-4872-B8FC-33B461DA35FC}" srcOrd="2" destOrd="0" presId="urn:microsoft.com/office/officeart/2005/8/layout/process3"/>
    <dgm:cxn modelId="{3ACFCAB8-326A-415A-9D3E-264698501C9F}" type="presParOf" srcId="{FDB6D5C0-0ED5-4B9D-9E48-126ED2C433C3}" destId="{B4B2D37A-6F50-4E0F-B305-9EB4D512D773}" srcOrd="1" destOrd="0" presId="urn:microsoft.com/office/officeart/2005/8/layout/process3"/>
    <dgm:cxn modelId="{4CA85728-BF05-4EA0-AC81-26EEF58DACD1}" type="presParOf" srcId="{B4B2D37A-6F50-4E0F-B305-9EB4D512D773}" destId="{ADE18D45-E3E4-4C40-8D6C-3AC62ACE8299}" srcOrd="0" destOrd="0" presId="urn:microsoft.com/office/officeart/2005/8/layout/process3"/>
    <dgm:cxn modelId="{B7963F07-84FF-4AB4-85F0-AEA6E7572C23}" type="presParOf" srcId="{FDB6D5C0-0ED5-4B9D-9E48-126ED2C433C3}" destId="{4D30E82E-B1D1-4836-AA5D-2AD3F6A52082}" srcOrd="2" destOrd="0" presId="urn:microsoft.com/office/officeart/2005/8/layout/process3"/>
    <dgm:cxn modelId="{8AD50803-D73D-48EA-A1D7-A97D4337B166}" type="presParOf" srcId="{4D30E82E-B1D1-4836-AA5D-2AD3F6A52082}" destId="{C084451C-3DBC-48CF-A871-B521FE90830A}" srcOrd="0" destOrd="0" presId="urn:microsoft.com/office/officeart/2005/8/layout/process3"/>
    <dgm:cxn modelId="{AEA58724-A211-4DEF-A1A2-6D535F31212A}" type="presParOf" srcId="{4D30E82E-B1D1-4836-AA5D-2AD3F6A52082}" destId="{B29D4F23-83F6-4C7C-9B29-72BF90EFE2CC}" srcOrd="1" destOrd="0" presId="urn:microsoft.com/office/officeart/2005/8/layout/process3"/>
    <dgm:cxn modelId="{A4F0F5F4-B969-4CF0-ABDB-3EB68E784446}" type="presParOf" srcId="{4D30E82E-B1D1-4836-AA5D-2AD3F6A52082}" destId="{032BAEB6-0FB1-4780-AF60-2EFB8C965C77}" srcOrd="2" destOrd="0" presId="urn:microsoft.com/office/officeart/2005/8/layout/process3"/>
    <dgm:cxn modelId="{6D9E19E4-6D00-48A3-A816-3A0A4C255CFD}" type="presParOf" srcId="{FDB6D5C0-0ED5-4B9D-9E48-126ED2C433C3}" destId="{84DC82A2-8D59-472B-BE22-46F053C16CD5}" srcOrd="3" destOrd="0" presId="urn:microsoft.com/office/officeart/2005/8/layout/process3"/>
    <dgm:cxn modelId="{75C033CD-1209-4B0E-A244-CCC6C5DA69E7}" type="presParOf" srcId="{84DC82A2-8D59-472B-BE22-46F053C16CD5}" destId="{E38B4FCE-9678-4085-AB99-40595BD6EB1C}" srcOrd="0" destOrd="0" presId="urn:microsoft.com/office/officeart/2005/8/layout/process3"/>
    <dgm:cxn modelId="{49EDC91B-50FF-4365-926C-F2278594A3F7}" type="presParOf" srcId="{FDB6D5C0-0ED5-4B9D-9E48-126ED2C433C3}" destId="{A7DAE057-DF90-4B1D-8997-39328454C8BF}" srcOrd="4" destOrd="0" presId="urn:microsoft.com/office/officeart/2005/8/layout/process3"/>
    <dgm:cxn modelId="{8DCC3BCF-5F21-459E-BFF8-E61E04BC6115}" type="presParOf" srcId="{A7DAE057-DF90-4B1D-8997-39328454C8BF}" destId="{D297B747-A2CF-41E4-A59D-391BC474F135}" srcOrd="0" destOrd="0" presId="urn:microsoft.com/office/officeart/2005/8/layout/process3"/>
    <dgm:cxn modelId="{45F2F7F4-A821-41D8-97FE-1BCC41637512}" type="presParOf" srcId="{A7DAE057-DF90-4B1D-8997-39328454C8BF}" destId="{ABF185BD-956E-4777-8763-980278E426BB}" srcOrd="1" destOrd="0" presId="urn:microsoft.com/office/officeart/2005/8/layout/process3"/>
    <dgm:cxn modelId="{9E83D103-F9A6-4857-9AB9-FDE9BD76651D}" type="presParOf" srcId="{A7DAE057-DF90-4B1D-8997-39328454C8BF}" destId="{1526152F-906E-4121-A143-DD130A011105}" srcOrd="2" destOrd="0" presId="urn:microsoft.com/office/officeart/2005/8/layout/process3"/>
    <dgm:cxn modelId="{C50C89FF-10B7-474B-BADA-AE4B0B2B514D}" type="presParOf" srcId="{FDB6D5C0-0ED5-4B9D-9E48-126ED2C433C3}" destId="{14AD0DAF-92D3-400A-A4E0-170D0AF84100}" srcOrd="5" destOrd="0" presId="urn:microsoft.com/office/officeart/2005/8/layout/process3"/>
    <dgm:cxn modelId="{54D0F3B8-77BF-44DC-AE21-DFB3C93FE638}" type="presParOf" srcId="{14AD0DAF-92D3-400A-A4E0-170D0AF84100}" destId="{7E8F3DD0-4BD8-4C40-B882-1E8B5E423D90}" srcOrd="0" destOrd="0" presId="urn:microsoft.com/office/officeart/2005/8/layout/process3"/>
    <dgm:cxn modelId="{10ADB078-339C-42F4-B8CA-BDC61A653524}" type="presParOf" srcId="{FDB6D5C0-0ED5-4B9D-9E48-126ED2C433C3}" destId="{680AC8C3-1F16-413E-9EEB-B70CDD39FAED}" srcOrd="6" destOrd="0" presId="urn:microsoft.com/office/officeart/2005/8/layout/process3"/>
    <dgm:cxn modelId="{2D04AC6E-42B8-4A44-93E8-A5CE9BC4015F}" type="presParOf" srcId="{680AC8C3-1F16-413E-9EEB-B70CDD39FAED}" destId="{4858D85A-2D02-42C7-A50A-A4E78D4F073F}" srcOrd="0" destOrd="0" presId="urn:microsoft.com/office/officeart/2005/8/layout/process3"/>
    <dgm:cxn modelId="{79892CE0-795A-43FE-8EA3-4125BC575FCA}" type="presParOf" srcId="{680AC8C3-1F16-413E-9EEB-B70CDD39FAED}" destId="{D685B160-AC57-41A0-95FE-636A4391B913}" srcOrd="1" destOrd="0" presId="urn:microsoft.com/office/officeart/2005/8/layout/process3"/>
    <dgm:cxn modelId="{731CA2C0-3CE3-4192-9DF8-D7B7B3113BC5}" type="presParOf" srcId="{680AC8C3-1F16-413E-9EEB-B70CDD39FAED}" destId="{893E387F-15C0-4F86-BCD4-13F52E420B4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1282-0938-422C-9E95-11E748D01F8C}">
      <dsp:nvSpPr>
        <dsp:cNvPr id="0" name=""/>
        <dsp:cNvSpPr/>
      </dsp:nvSpPr>
      <dsp:spPr>
        <a:xfrm>
          <a:off x="3143"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Controlled variables</a:t>
          </a:r>
        </a:p>
      </dsp:txBody>
      <dsp:txXfrm>
        <a:off x="3143" y="31343"/>
        <a:ext cx="3064668" cy="897883"/>
      </dsp:txXfrm>
    </dsp:sp>
    <dsp:sp modelId="{9B31B566-F93C-4932-9C27-2AC260B106B4}">
      <dsp:nvSpPr>
        <dsp:cNvPr id="0" name=""/>
        <dsp:cNvSpPr/>
      </dsp:nvSpPr>
      <dsp:spPr>
        <a:xfrm>
          <a:off x="3143"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These are kept the same throughout your experiments</a:t>
          </a:r>
        </a:p>
      </dsp:txBody>
      <dsp:txXfrm>
        <a:off x="3143" y="929226"/>
        <a:ext cx="3064668" cy="3497130"/>
      </dsp:txXfrm>
    </dsp:sp>
    <dsp:sp modelId="{7C161E6A-A933-4F26-AC69-DB5355D2DFE6}">
      <dsp:nvSpPr>
        <dsp:cNvPr id="0" name=""/>
        <dsp:cNvSpPr/>
      </dsp:nvSpPr>
      <dsp:spPr>
        <a:xfrm>
          <a:off x="3496865"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Independent variable</a:t>
          </a:r>
        </a:p>
      </dsp:txBody>
      <dsp:txXfrm>
        <a:off x="3496865" y="31343"/>
        <a:ext cx="3064668" cy="897883"/>
      </dsp:txXfrm>
    </dsp:sp>
    <dsp:sp modelId="{571D68AB-B350-4D5C-AB6A-ABC40C2D8986}">
      <dsp:nvSpPr>
        <dsp:cNvPr id="0" name=""/>
        <dsp:cNvSpPr/>
      </dsp:nvSpPr>
      <dsp:spPr>
        <a:xfrm>
          <a:off x="3496865"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 </a:t>
          </a:r>
          <a:r>
            <a:rPr lang="en-US" sz="2600" b="1" kern="1200" dirty="0"/>
            <a:t>one</a:t>
          </a:r>
          <a:r>
            <a:rPr lang="en-US" sz="2600" kern="1200" dirty="0"/>
            <a:t> variable you purposely change and test</a:t>
          </a:r>
        </a:p>
      </dsp:txBody>
      <dsp:txXfrm>
        <a:off x="3496865" y="929226"/>
        <a:ext cx="3064668" cy="3497130"/>
      </dsp:txXfrm>
    </dsp:sp>
    <dsp:sp modelId="{98493B2B-A905-429A-BAEF-6EBFD0668D83}">
      <dsp:nvSpPr>
        <dsp:cNvPr id="0" name=""/>
        <dsp:cNvSpPr/>
      </dsp:nvSpPr>
      <dsp:spPr>
        <a:xfrm>
          <a:off x="6990588" y="31343"/>
          <a:ext cx="3064668" cy="897883"/>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Dependent variable</a:t>
          </a:r>
        </a:p>
      </dsp:txBody>
      <dsp:txXfrm>
        <a:off x="6990588" y="31343"/>
        <a:ext cx="3064668" cy="897883"/>
      </dsp:txXfrm>
    </dsp:sp>
    <dsp:sp modelId="{875AD089-2E66-469E-88C2-DFFE8330212E}">
      <dsp:nvSpPr>
        <dsp:cNvPr id="0" name=""/>
        <dsp:cNvSpPr/>
      </dsp:nvSpPr>
      <dsp:spPr>
        <a:xfrm>
          <a:off x="6990588" y="929226"/>
          <a:ext cx="3064668" cy="3497130"/>
        </a:xfrm>
        <a:prstGeom prst="rect">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The measure of change observed because of independent variable</a:t>
          </a:r>
        </a:p>
        <a:p>
          <a:pPr marL="228600" lvl="1" indent="-228600" algn="l" defTabSz="1155700">
            <a:lnSpc>
              <a:spcPct val="90000"/>
            </a:lnSpc>
            <a:spcBef>
              <a:spcPct val="0"/>
            </a:spcBef>
            <a:spcAft>
              <a:spcPct val="15000"/>
            </a:spcAft>
            <a:buChar char="•"/>
          </a:pPr>
          <a:r>
            <a:rPr lang="en-US" sz="2600" kern="1200" dirty="0"/>
            <a:t>Decide how you will measure the change</a:t>
          </a:r>
        </a:p>
      </dsp:txBody>
      <dsp:txXfrm>
        <a:off x="6990588" y="929226"/>
        <a:ext cx="3064668" cy="34971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2839F-D941-4E3B-BA68-AC653DAEAE4C}">
      <dsp:nvSpPr>
        <dsp:cNvPr id="0" name=""/>
        <dsp:cNvSpPr/>
      </dsp:nvSpPr>
      <dsp:spPr>
        <a:xfrm>
          <a:off x="1328"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1</a:t>
          </a:r>
        </a:p>
      </dsp:txBody>
      <dsp:txXfrm>
        <a:off x="1328" y="1321650"/>
        <a:ext cx="1669286" cy="518400"/>
      </dsp:txXfrm>
    </dsp:sp>
    <dsp:sp modelId="{9AFA4903-C1AC-4872-B8FC-33B461DA35FC}">
      <dsp:nvSpPr>
        <dsp:cNvPr id="0" name=""/>
        <dsp:cNvSpPr/>
      </dsp:nvSpPr>
      <dsp:spPr>
        <a:xfrm>
          <a:off x="343230"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81189" y="1878009"/>
        <a:ext cx="1593368" cy="1220082"/>
      </dsp:txXfrm>
    </dsp:sp>
    <dsp:sp modelId="{B4B2D37A-6F50-4E0F-B305-9EB4D512D773}">
      <dsp:nvSpPr>
        <dsp:cNvPr id="0" name=""/>
        <dsp:cNvSpPr/>
      </dsp:nvSpPr>
      <dsp:spPr>
        <a:xfrm>
          <a:off x="1923672"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923672" y="1456168"/>
        <a:ext cx="411801" cy="249362"/>
      </dsp:txXfrm>
    </dsp:sp>
    <dsp:sp modelId="{B29D4F23-83F6-4C7C-9B29-72BF90EFE2CC}">
      <dsp:nvSpPr>
        <dsp:cNvPr id="0" name=""/>
        <dsp:cNvSpPr/>
      </dsp:nvSpPr>
      <dsp:spPr>
        <a:xfrm>
          <a:off x="2682846"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2</a:t>
          </a:r>
        </a:p>
      </dsp:txBody>
      <dsp:txXfrm>
        <a:off x="2682846" y="1321650"/>
        <a:ext cx="1669286" cy="518400"/>
      </dsp:txXfrm>
    </dsp:sp>
    <dsp:sp modelId="{032BAEB6-0FB1-4780-AF60-2EFB8C965C77}">
      <dsp:nvSpPr>
        <dsp:cNvPr id="0" name=""/>
        <dsp:cNvSpPr/>
      </dsp:nvSpPr>
      <dsp:spPr>
        <a:xfrm>
          <a:off x="3024748"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3062707" y="1878009"/>
        <a:ext cx="1593368" cy="1220082"/>
      </dsp:txXfrm>
    </dsp:sp>
    <dsp:sp modelId="{84DC82A2-8D59-472B-BE22-46F053C16CD5}">
      <dsp:nvSpPr>
        <dsp:cNvPr id="0" name=""/>
        <dsp:cNvSpPr/>
      </dsp:nvSpPr>
      <dsp:spPr>
        <a:xfrm>
          <a:off x="4605191"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605191" y="1456168"/>
        <a:ext cx="411801" cy="249362"/>
      </dsp:txXfrm>
    </dsp:sp>
    <dsp:sp modelId="{ABF185BD-956E-4777-8763-980278E426BB}">
      <dsp:nvSpPr>
        <dsp:cNvPr id="0" name=""/>
        <dsp:cNvSpPr/>
      </dsp:nvSpPr>
      <dsp:spPr>
        <a:xfrm>
          <a:off x="5364364"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3</a:t>
          </a:r>
        </a:p>
      </dsp:txBody>
      <dsp:txXfrm>
        <a:off x="5364364" y="1321650"/>
        <a:ext cx="1669286" cy="518400"/>
      </dsp:txXfrm>
    </dsp:sp>
    <dsp:sp modelId="{1526152F-906E-4121-A143-DD130A011105}">
      <dsp:nvSpPr>
        <dsp:cNvPr id="0" name=""/>
        <dsp:cNvSpPr/>
      </dsp:nvSpPr>
      <dsp:spPr>
        <a:xfrm>
          <a:off x="5706266"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5744225" y="1878009"/>
        <a:ext cx="1593368" cy="1220082"/>
      </dsp:txXfrm>
    </dsp:sp>
    <dsp:sp modelId="{14AD0DAF-92D3-400A-A4E0-170D0AF84100}">
      <dsp:nvSpPr>
        <dsp:cNvPr id="0" name=""/>
        <dsp:cNvSpPr/>
      </dsp:nvSpPr>
      <dsp:spPr>
        <a:xfrm>
          <a:off x="7286709" y="1373047"/>
          <a:ext cx="536482" cy="415604"/>
        </a:xfrm>
        <a:prstGeom prst="rightArrow">
          <a:avLst>
            <a:gd name="adj1" fmla="val 60000"/>
            <a:gd name="adj2" fmla="val 50000"/>
          </a:avLst>
        </a:prstGeom>
        <a:gradFill rotWithShape="0">
          <a:gsLst>
            <a:gs pos="0">
              <a:schemeClr val="dk2">
                <a:tint val="60000"/>
                <a:hueOff val="0"/>
                <a:satOff val="0"/>
                <a:lumOff val="0"/>
                <a:alphaOff val="0"/>
                <a:satMod val="103000"/>
                <a:lumMod val="102000"/>
                <a:tint val="94000"/>
              </a:schemeClr>
            </a:gs>
            <a:gs pos="50000">
              <a:schemeClr val="dk2">
                <a:tint val="60000"/>
                <a:hueOff val="0"/>
                <a:satOff val="0"/>
                <a:lumOff val="0"/>
                <a:alphaOff val="0"/>
                <a:satMod val="110000"/>
                <a:lumMod val="100000"/>
                <a:shade val="100000"/>
              </a:schemeClr>
            </a:gs>
            <a:gs pos="100000">
              <a:schemeClr val="dk2">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86709" y="1456168"/>
        <a:ext cx="411801" cy="249362"/>
      </dsp:txXfrm>
    </dsp:sp>
    <dsp:sp modelId="{D685B160-AC57-41A0-95FE-636A4391B913}">
      <dsp:nvSpPr>
        <dsp:cNvPr id="0" name=""/>
        <dsp:cNvSpPr/>
      </dsp:nvSpPr>
      <dsp:spPr>
        <a:xfrm>
          <a:off x="8045882" y="1321650"/>
          <a:ext cx="1669286" cy="777599"/>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US" sz="1800" kern="1200" dirty="0"/>
            <a:t>Step 4</a:t>
          </a:r>
        </a:p>
      </dsp:txBody>
      <dsp:txXfrm>
        <a:off x="8045882" y="1321650"/>
        <a:ext cx="1669286" cy="518400"/>
      </dsp:txXfrm>
    </dsp:sp>
    <dsp:sp modelId="{893E387F-15C0-4F86-BCD4-13F52E420B46}">
      <dsp:nvSpPr>
        <dsp:cNvPr id="0" name=""/>
        <dsp:cNvSpPr/>
      </dsp:nvSpPr>
      <dsp:spPr>
        <a:xfrm>
          <a:off x="8387784" y="1840050"/>
          <a:ext cx="1669286" cy="129600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Describe this step</a:t>
          </a:r>
          <a:br>
            <a:rPr lang="en-US" sz="1800" kern="1200" dirty="0"/>
          </a:br>
          <a:r>
            <a:rPr lang="en-US" sz="1800" kern="1200" dirty="0"/>
            <a:t>in your experiment</a:t>
          </a:r>
        </a:p>
      </dsp:txBody>
      <dsp:txXfrm>
        <a:off x="8425743" y="1878009"/>
        <a:ext cx="1593368" cy="12200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475077-A074-4E8C-B45E-964494945228}" type="datetimeFigureOut">
              <a:rPr lang="en-US"/>
              <a:t>5/15/2017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E4C80B-8910-445E-8D30-7A590951118B}" type="slidenum">
              <a:rPr/>
              <a:t>‹#›</a:t>
            </a:fld>
            <a:endParaRPr/>
          </a:p>
        </p:txBody>
      </p:sp>
    </p:spTree>
    <p:extLst>
      <p:ext uri="{BB962C8B-B14F-4D97-AF65-F5344CB8AC3E}">
        <p14:creationId xmlns:p14="http://schemas.microsoft.com/office/powerpoint/2010/main" val="1621254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2B48A4-4B96-49F4-8C25-4C9D06114B2C}" type="datetimeFigureOut">
              <a:rPr lang="en-US"/>
              <a:t>5/15/2017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1F1E7-4EFD-4BFF-B438-FCD52FD36B17}" type="slidenum">
              <a:rPr/>
              <a:t>‹#›</a:t>
            </a:fld>
            <a:endParaRPr/>
          </a:p>
        </p:txBody>
      </p:sp>
    </p:spTree>
    <p:extLst>
      <p:ext uri="{BB962C8B-B14F-4D97-AF65-F5344CB8AC3E}">
        <p14:creationId xmlns:p14="http://schemas.microsoft.com/office/powerpoint/2010/main" val="473561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question that your experiment answers</a:t>
            </a:r>
          </a:p>
        </p:txBody>
      </p:sp>
      <p:sp>
        <p:nvSpPr>
          <p:cNvPr id="4" name="Slide Number Placeholder 3"/>
          <p:cNvSpPr>
            <a:spLocks noGrp="1"/>
          </p:cNvSpPr>
          <p:nvPr>
            <p:ph type="sldNum" sz="quarter" idx="10"/>
          </p:nvPr>
        </p:nvSpPr>
        <p:spPr/>
        <p:txBody>
          <a:bodyPr/>
          <a:lstStyle/>
          <a:p>
            <a:fld id="{5D81F1E7-4EFD-4BFF-B438-FCD52FD36B17}" type="slidenum">
              <a:rPr lang="en-US" smtClean="0"/>
              <a:t>2</a:t>
            </a:fld>
            <a:endParaRPr lang="en-US"/>
          </a:p>
        </p:txBody>
      </p:sp>
    </p:spTree>
    <p:extLst>
      <p:ext uri="{BB962C8B-B14F-4D97-AF65-F5344CB8AC3E}">
        <p14:creationId xmlns:p14="http://schemas.microsoft.com/office/powerpoint/2010/main" val="1514829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12</a:t>
            </a:fld>
            <a:endParaRPr lang="en-US"/>
          </a:p>
        </p:txBody>
      </p:sp>
    </p:spTree>
    <p:extLst>
      <p:ext uri="{BB962C8B-B14F-4D97-AF65-F5344CB8AC3E}">
        <p14:creationId xmlns:p14="http://schemas.microsoft.com/office/powerpoint/2010/main" val="1788840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13</a:t>
            </a:fld>
            <a:endParaRPr lang="en-US"/>
          </a:p>
        </p:txBody>
      </p:sp>
    </p:spTree>
    <p:extLst>
      <p:ext uri="{BB962C8B-B14F-4D97-AF65-F5344CB8AC3E}">
        <p14:creationId xmlns:p14="http://schemas.microsoft.com/office/powerpoint/2010/main" val="4167736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15</a:t>
            </a:fld>
            <a:endParaRPr lang="en-US"/>
          </a:p>
        </p:txBody>
      </p:sp>
    </p:spTree>
    <p:extLst>
      <p:ext uri="{BB962C8B-B14F-4D97-AF65-F5344CB8AC3E}">
        <p14:creationId xmlns:p14="http://schemas.microsoft.com/office/powerpoint/2010/main" val="1862177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Establish hypothesis</a:t>
            </a:r>
            <a:r>
              <a:rPr lang="en-US" baseline="0" dirty="0"/>
              <a:t> before you begin the experiment. This should be your best educated guess based on your research.</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16</a:t>
            </a:fld>
            <a:endParaRPr lang="en-US"/>
          </a:p>
        </p:txBody>
      </p:sp>
    </p:spTree>
    <p:extLst>
      <p:ext uri="{BB962C8B-B14F-4D97-AF65-F5344CB8AC3E}">
        <p14:creationId xmlns:p14="http://schemas.microsoft.com/office/powerpoint/2010/main" val="473636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17</a:t>
            </a:fld>
            <a:endParaRPr lang="en-US"/>
          </a:p>
        </p:txBody>
      </p:sp>
    </p:spTree>
    <p:extLst>
      <p:ext uri="{BB962C8B-B14F-4D97-AF65-F5344CB8AC3E}">
        <p14:creationId xmlns:p14="http://schemas.microsoft.com/office/powerpoint/2010/main" val="1481410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18</a:t>
            </a:fld>
            <a:endParaRPr lang="en-US"/>
          </a:p>
        </p:txBody>
      </p:sp>
    </p:spTree>
    <p:extLst>
      <p:ext uri="{BB962C8B-B14F-4D97-AF65-F5344CB8AC3E}">
        <p14:creationId xmlns:p14="http://schemas.microsoft.com/office/powerpoint/2010/main" val="2529031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all of the steps used in completing</a:t>
            </a:r>
            <a:r>
              <a:rPr lang="en-US" baseline="0" dirty="0"/>
              <a:t> your experiment.</a:t>
            </a:r>
          </a:p>
          <a:p>
            <a:r>
              <a:rPr lang="en-US" baseline="0" dirty="0"/>
              <a:t>Remember to number your steps.</a:t>
            </a:r>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21</a:t>
            </a:fld>
            <a:endParaRPr lang="en-US"/>
          </a:p>
        </p:txBody>
      </p:sp>
    </p:spTree>
    <p:extLst>
      <p:ext uri="{BB962C8B-B14F-4D97-AF65-F5344CB8AC3E}">
        <p14:creationId xmlns:p14="http://schemas.microsoft.com/office/powerpoint/2010/main" val="2666161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4</a:t>
            </a:fld>
            <a:endParaRPr lang="en-US"/>
          </a:p>
        </p:txBody>
      </p:sp>
    </p:spTree>
    <p:extLst>
      <p:ext uri="{BB962C8B-B14F-4D97-AF65-F5344CB8AC3E}">
        <p14:creationId xmlns:p14="http://schemas.microsoft.com/office/powerpoint/2010/main" val="385503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5</a:t>
            </a:fld>
            <a:endParaRPr lang="en-US"/>
          </a:p>
        </p:txBody>
      </p:sp>
    </p:spTree>
    <p:extLst>
      <p:ext uri="{BB962C8B-B14F-4D97-AF65-F5344CB8AC3E}">
        <p14:creationId xmlns:p14="http://schemas.microsoft.com/office/powerpoint/2010/main" val="3381700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6</a:t>
            </a:fld>
            <a:endParaRPr lang="en-US"/>
          </a:p>
        </p:txBody>
      </p:sp>
    </p:spTree>
    <p:extLst>
      <p:ext uri="{BB962C8B-B14F-4D97-AF65-F5344CB8AC3E}">
        <p14:creationId xmlns:p14="http://schemas.microsoft.com/office/powerpoint/2010/main" val="60071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7</a:t>
            </a:fld>
            <a:endParaRPr lang="en-US"/>
          </a:p>
        </p:txBody>
      </p:sp>
    </p:spTree>
    <p:extLst>
      <p:ext uri="{BB962C8B-B14F-4D97-AF65-F5344CB8AC3E}">
        <p14:creationId xmlns:p14="http://schemas.microsoft.com/office/powerpoint/2010/main" val="2472037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8</a:t>
            </a:fld>
            <a:endParaRPr lang="en-US"/>
          </a:p>
        </p:txBody>
      </p:sp>
    </p:spTree>
    <p:extLst>
      <p:ext uri="{BB962C8B-B14F-4D97-AF65-F5344CB8AC3E}">
        <p14:creationId xmlns:p14="http://schemas.microsoft.com/office/powerpoint/2010/main" val="2332450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9</a:t>
            </a:fld>
            <a:endParaRPr lang="en-US"/>
          </a:p>
        </p:txBody>
      </p:sp>
    </p:spTree>
    <p:extLst>
      <p:ext uri="{BB962C8B-B14F-4D97-AF65-F5344CB8AC3E}">
        <p14:creationId xmlns:p14="http://schemas.microsoft.com/office/powerpoint/2010/main" val="2684921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10</a:t>
            </a:fld>
            <a:endParaRPr lang="en-US"/>
          </a:p>
        </p:txBody>
      </p:sp>
    </p:spTree>
    <p:extLst>
      <p:ext uri="{BB962C8B-B14F-4D97-AF65-F5344CB8AC3E}">
        <p14:creationId xmlns:p14="http://schemas.microsoft.com/office/powerpoint/2010/main" val="6833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Summarize your research in</a:t>
            </a:r>
            <a:r>
              <a:rPr lang="en-US" baseline="0" dirty="0"/>
              <a:t> three to five points.</a:t>
            </a:r>
            <a:endParaRPr lang="en-US" dirty="0"/>
          </a:p>
          <a:p>
            <a:endParaRPr lang="en-US" dirty="0"/>
          </a:p>
        </p:txBody>
      </p:sp>
      <p:sp>
        <p:nvSpPr>
          <p:cNvPr id="4" name="Slide Number Placeholder 3"/>
          <p:cNvSpPr>
            <a:spLocks noGrp="1"/>
          </p:cNvSpPr>
          <p:nvPr>
            <p:ph type="sldNum" sz="quarter" idx="10"/>
          </p:nvPr>
        </p:nvSpPr>
        <p:spPr/>
        <p:txBody>
          <a:bodyPr/>
          <a:lstStyle/>
          <a:p>
            <a:fld id="{5D81F1E7-4EFD-4BFF-B438-FCD52FD36B17}" type="slidenum">
              <a:rPr lang="en-US" smtClean="0"/>
              <a:t>11</a:t>
            </a:fld>
            <a:endParaRPr lang="en-US"/>
          </a:p>
        </p:txBody>
      </p:sp>
    </p:spTree>
    <p:extLst>
      <p:ext uri="{BB962C8B-B14F-4D97-AF65-F5344CB8AC3E}">
        <p14:creationId xmlns:p14="http://schemas.microsoft.com/office/powerpoint/2010/main" val="2649397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ltGray">
          <a:xfrm>
            <a:off x="0" y="4572000"/>
            <a:ext cx="121920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09600" y="4740333"/>
            <a:ext cx="10972800" cy="1263534"/>
          </a:xfrm>
        </p:spPr>
        <p:txBody>
          <a:bodyPr anchor="ctr">
            <a:normAutofit/>
          </a:bodyPr>
          <a:lstStyle>
            <a:lvl1pPr algn="l">
              <a:defRPr sz="5800"/>
            </a:lvl1pPr>
          </a:lstStyle>
          <a:p>
            <a:r>
              <a:rPr lang="en-US"/>
              <a:t>Click to edit Master title style</a:t>
            </a:r>
            <a:endParaRPr dirty="0"/>
          </a:p>
        </p:txBody>
      </p:sp>
      <p:cxnSp>
        <p:nvCxnSpPr>
          <p:cNvPr id="8" name="Straight Connector 7"/>
          <p:cNvCxnSpPr/>
          <p:nvPr/>
        </p:nvCxnSpPr>
        <p:spPr>
          <a:xfrm>
            <a:off x="0" y="62103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09600" y="6286500"/>
            <a:ext cx="10972800" cy="457200"/>
          </a:xfrm>
        </p:spPr>
        <p:txBody>
          <a:bodyPr anchor="ctr">
            <a:normAutofit/>
          </a:bodyPr>
          <a:lstStyle>
            <a:lvl1pPr marL="0" indent="0" algn="l">
              <a:spcBef>
                <a:spcPts val="0"/>
              </a:spcBef>
              <a:buNone/>
              <a:defRPr sz="1800">
                <a:solidFill>
                  <a:schemeClr val="tx1">
                    <a:lumMod val="50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dirty="0"/>
          </a:p>
        </p:txBody>
      </p:sp>
      <p:pic>
        <p:nvPicPr>
          <p:cNvPr id="9" name="Picture 8" descr="Closeup of test tube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524" y="0"/>
            <a:ext cx="12188952" cy="4571999"/>
          </a:xfrm>
          <a:prstGeom prst="rect">
            <a:avLst/>
          </a:prstGeom>
        </p:spPr>
      </p:pic>
    </p:spTree>
    <p:extLst>
      <p:ext uri="{BB962C8B-B14F-4D97-AF65-F5344CB8AC3E}">
        <p14:creationId xmlns:p14="http://schemas.microsoft.com/office/powerpoint/2010/main" val="153116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32215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a:off x="9310254" y="0"/>
            <a:ext cx="288174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flipH="1">
            <a:off x="9310254"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486900" y="685800"/>
            <a:ext cx="2324100" cy="5486399"/>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199" y="685800"/>
            <a:ext cx="8105775" cy="54863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86264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732148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853528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97352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14513F-8358-40C8-8827-E3DCE5F02ECA}"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6828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14513F-8358-40C8-8827-E3DCE5F02ECA}"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05149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14513F-8358-40C8-8827-E3DCE5F02ECA}"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329665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4513F-8358-40C8-8827-E3DCE5F02ECA}"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371206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16560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3"/>
          <p:cNvSpPr>
            <a:spLocks noGrp="1"/>
          </p:cNvSpPr>
          <p:nvPr>
            <p:ph type="sldNum" sz="quarter" idx="12"/>
          </p:nvPr>
        </p:nvSpPr>
        <p:spPr/>
        <p:txBody>
          <a:bodyPr/>
          <a:lstStyle/>
          <a:p>
            <a:fld id="{5F4C9F40-B079-4B71-A627-7266DFEA7F03}" type="slidenum">
              <a:rPr/>
              <a:t>‹#›</a:t>
            </a:fld>
            <a:endParaRPr/>
          </a:p>
        </p:txBody>
      </p:sp>
      <p:sp>
        <p:nvSpPr>
          <p:cNvPr id="5" name="Footer Placeholder 4"/>
          <p:cNvSpPr>
            <a:spLocks noGrp="1"/>
          </p:cNvSpPr>
          <p:nvPr>
            <p:ph type="ftr" sz="quarter" idx="11"/>
          </p:nvPr>
        </p:nvSpPr>
        <p:spPr/>
        <p:txBody>
          <a:bodyPr/>
          <a:lstStyle/>
          <a:p>
            <a:endParaRPr/>
          </a:p>
        </p:txBody>
      </p:sp>
      <p:sp>
        <p:nvSpPr>
          <p:cNvPr id="4" name="Date Placeholder 5"/>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225308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14513F-8358-40C8-8827-E3DCE5F02ECA}"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4262602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129969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14513F-8358-40C8-8827-E3DCE5F02ECA}"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CB2D-33CF-4EA2-B33C-6C5831086C08}" type="slidenum">
              <a:rPr lang="en-US" smtClean="0"/>
              <a:t>‹#›</a:t>
            </a:fld>
            <a:endParaRPr lang="en-US"/>
          </a:p>
        </p:txBody>
      </p:sp>
    </p:spTree>
    <p:extLst>
      <p:ext uri="{BB962C8B-B14F-4D97-AF65-F5344CB8AC3E}">
        <p14:creationId xmlns:p14="http://schemas.microsoft.com/office/powerpoint/2010/main" val="2657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920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09600" y="3153095"/>
            <a:ext cx="10972800" cy="2286000"/>
          </a:xfrm>
        </p:spPr>
        <p:txBody>
          <a:bodyPr anchor="b">
            <a:normAutofit/>
          </a:bodyPr>
          <a:lstStyle>
            <a:lvl1pPr>
              <a:defRPr sz="5800" b="0"/>
            </a:lvl1pPr>
          </a:lstStyle>
          <a:p>
            <a:r>
              <a:rPr lang="en-US"/>
              <a:t>Click to edit Master title style</a:t>
            </a:r>
            <a:endParaRPr/>
          </a:p>
        </p:txBody>
      </p:sp>
      <p:cxnSp>
        <p:nvCxnSpPr>
          <p:cNvPr id="8" name="Straight Connector 7"/>
          <p:cNvCxnSpPr/>
          <p:nvPr/>
        </p:nvCxnSpPr>
        <p:spPr>
          <a:xfrm>
            <a:off x="0" y="57531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603250" y="5864054"/>
            <a:ext cx="10972800" cy="450042"/>
          </a:xfrm>
        </p:spPr>
        <p:txBody>
          <a:bodyPr anchor="ctr"/>
          <a:lstStyle>
            <a:lvl1pPr marL="0" indent="0">
              <a:spcBef>
                <a:spcPts val="0"/>
              </a:spcBef>
              <a:buNone/>
              <a:defRPr sz="2000">
                <a:solidFill>
                  <a:schemeClr val="tx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3724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73091" y="1714501"/>
            <a:ext cx="4752109" cy="4457700"/>
          </a:xfrm>
        </p:spPr>
        <p:txBody>
          <a:bodyPr>
            <a:normAutofit/>
          </a:bodyPr>
          <a:lstStyle>
            <a:lvl1pPr>
              <a:spcBef>
                <a:spcPts val="20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4"/>
          <p:cNvSpPr>
            <a:spLocks noGrp="1"/>
          </p:cNvSpPr>
          <p:nvPr>
            <p:ph type="sldNum" sz="quarter" idx="12"/>
          </p:nvPr>
        </p:nvSpPr>
        <p:spPr/>
        <p:txBody>
          <a:bodyPr/>
          <a:lstStyle/>
          <a:p>
            <a:fld id="{5F4C9F40-B079-4B71-A627-7266DFEA7F03}" type="slidenum">
              <a:rPr/>
              <a:t>‹#›</a:t>
            </a:fld>
            <a:endParaRPr/>
          </a:p>
        </p:txBody>
      </p:sp>
      <p:sp>
        <p:nvSpPr>
          <p:cNvPr id="6" name="Footer Placeholder 5"/>
          <p:cNvSpPr>
            <a:spLocks noGrp="1"/>
          </p:cNvSpPr>
          <p:nvPr>
            <p:ph type="ftr" sz="quarter" idx="11"/>
          </p:nvPr>
        </p:nvSpPr>
        <p:spPr/>
        <p:txBody>
          <a:bodyPr/>
          <a:lstStyle/>
          <a:p>
            <a:endParaRPr/>
          </a:p>
        </p:txBody>
      </p:sp>
      <p:sp>
        <p:nvSpPr>
          <p:cNvPr id="5" name="Date Placeholder 6"/>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40723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680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70320" y="1529541"/>
            <a:ext cx="4754880" cy="811583"/>
          </a:xfrm>
        </p:spPr>
        <p:txBody>
          <a:bodyPr anchor="b"/>
          <a:lstStyle>
            <a:lvl1pPr marL="0" indent="0">
              <a:lnSpc>
                <a:spcPct val="90000"/>
              </a:lnSpc>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0320" y="2484692"/>
            <a:ext cx="4754880" cy="3687508"/>
          </a:xfrm>
        </p:spPr>
        <p:txBody>
          <a:bodyPr/>
          <a:lstStyle>
            <a:lvl1pPr>
              <a:spcBef>
                <a:spcPts val="2000"/>
              </a:spcBef>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6"/>
          <p:cNvSpPr>
            <a:spLocks noGrp="1"/>
          </p:cNvSpPr>
          <p:nvPr>
            <p:ph type="sldNum" sz="quarter" idx="12"/>
          </p:nvPr>
        </p:nvSpPr>
        <p:spPr/>
        <p:txBody>
          <a:bodyPr/>
          <a:lstStyle/>
          <a:p>
            <a:fld id="{5F4C9F40-B079-4B71-A627-7266DFEA7F03}" type="slidenum">
              <a:rPr/>
              <a:t>‹#›</a:t>
            </a:fld>
            <a:endParaRPr/>
          </a:p>
        </p:txBody>
      </p:sp>
      <p:sp>
        <p:nvSpPr>
          <p:cNvPr id="8" name="Footer Placeholder 7"/>
          <p:cNvSpPr>
            <a:spLocks noGrp="1"/>
          </p:cNvSpPr>
          <p:nvPr>
            <p:ph type="ftr" sz="quarter" idx="11"/>
          </p:nvPr>
        </p:nvSpPr>
        <p:spPr/>
        <p:txBody>
          <a:bodyPr/>
          <a:lstStyle/>
          <a:p>
            <a:endParaRPr/>
          </a:p>
        </p:txBody>
      </p:sp>
      <p:sp>
        <p:nvSpPr>
          <p:cNvPr id="7" name="Date Placeholder 8"/>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960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2"/>
          <p:cNvSpPr>
            <a:spLocks noGrp="1"/>
          </p:cNvSpPr>
          <p:nvPr>
            <p:ph type="sldNum" sz="quarter" idx="12"/>
          </p:nvPr>
        </p:nvSpPr>
        <p:spPr/>
        <p:txBody>
          <a:bodyPr/>
          <a:lstStyle/>
          <a:p>
            <a:fld id="{5F4C9F40-B079-4B71-A627-7266DFEA7F03}" type="slidenum">
              <a:rPr/>
              <a:t>‹#›</a:t>
            </a:fld>
            <a:endParaRPr/>
          </a:p>
        </p:txBody>
      </p:sp>
      <p:sp>
        <p:nvSpPr>
          <p:cNvPr id="4" name="Footer Placeholder 3"/>
          <p:cNvSpPr>
            <a:spLocks noGrp="1"/>
          </p:cNvSpPr>
          <p:nvPr>
            <p:ph type="ftr" sz="quarter" idx="11"/>
          </p:nvPr>
        </p:nvSpPr>
        <p:spPr/>
        <p:txBody>
          <a:bodyPr/>
          <a:lstStyle/>
          <a:p>
            <a:endParaRPr/>
          </a:p>
        </p:txBody>
      </p:sp>
      <p:sp>
        <p:nvSpPr>
          <p:cNvPr id="3" name="Date Placeholder 5"/>
          <p:cNvSpPr>
            <a:spLocks noGrp="1"/>
          </p:cNvSpPr>
          <p:nvPr>
            <p:ph type="dt" sz="half" idx="10"/>
          </p:nvPr>
        </p:nvSpPr>
        <p:spPr/>
        <p:txBody>
          <a:bodyPr/>
          <a:lstStyle/>
          <a:p>
            <a:fld id="{0402902D-A5F5-4D7D-AAA7-32469BA0BC4D}" type="datetimeFigureOut">
              <a:rPr lang="en-US"/>
              <a:t>5/15/2017</a:t>
            </a:fld>
            <a:endParaRPr/>
          </a:p>
        </p:txBody>
      </p:sp>
    </p:spTree>
    <p:extLst>
      <p:ext uri="{BB962C8B-B14F-4D97-AF65-F5344CB8AC3E}">
        <p14:creationId xmlns:p14="http://schemas.microsoft.com/office/powerpoint/2010/main" val="251594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5F4C9F40-B079-4B71-A627-7266DFEA7F03}" type="slidenum">
              <a:rPr/>
              <a:t>‹#›</a:t>
            </a:fld>
            <a:endParaRPr dirty="0"/>
          </a:p>
        </p:txBody>
      </p:sp>
      <p:sp>
        <p:nvSpPr>
          <p:cNvPr id="3" name="Footer Placeholder 2"/>
          <p:cNvSpPr>
            <a:spLocks noGrp="1"/>
          </p:cNvSpPr>
          <p:nvPr>
            <p:ph type="ftr" sz="quarter" idx="11"/>
          </p:nvPr>
        </p:nvSpPr>
        <p:spPr/>
        <p:txBody>
          <a:bodyPr/>
          <a:lstStyle/>
          <a:p>
            <a:endParaRPr dirty="0"/>
          </a:p>
        </p:txBody>
      </p:sp>
      <p:sp>
        <p:nvSpPr>
          <p:cNvPr id="2" name="Date Placeholder 3"/>
          <p:cNvSpPr>
            <a:spLocks noGrp="1"/>
          </p:cNvSpPr>
          <p:nvPr>
            <p:ph type="dt" sz="half" idx="10"/>
          </p:nvPr>
        </p:nvSpPr>
        <p:spPr/>
        <p:txBody>
          <a:bodyPr/>
          <a:lstStyle/>
          <a:p>
            <a:fld id="{0402902D-A5F5-4D7D-AAA7-32469BA0BC4D}" type="datetimeFigureOut">
              <a:rPr lang="en-US"/>
              <a:t>5/15/2017</a:t>
            </a:fld>
            <a:endParaRPr dirty="0"/>
          </a:p>
        </p:txBody>
      </p:sp>
    </p:spTree>
    <p:extLst>
      <p:ext uri="{BB962C8B-B14F-4D97-AF65-F5344CB8AC3E}">
        <p14:creationId xmlns:p14="http://schemas.microsoft.com/office/powerpoint/2010/main" val="275633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0519" y="465512"/>
            <a:ext cx="3506162" cy="1600200"/>
          </a:xfrm>
        </p:spPr>
        <p:txBody>
          <a:bodyPr anchor="t">
            <a:normAutofit/>
          </a:bodyPr>
          <a:lstStyle>
            <a:lvl1pPr>
              <a:defRPr sz="2800" b="0"/>
            </a:lvl1pPr>
          </a:lstStyle>
          <a:p>
            <a:r>
              <a:rPr lang="en-US"/>
              <a:t>Click to edit Master title style</a:t>
            </a:r>
            <a:endParaRPr/>
          </a:p>
        </p:txBody>
      </p:sp>
      <p:sp>
        <p:nvSpPr>
          <p:cNvPr id="4" name="Text Placeholder 3"/>
          <p:cNvSpPr>
            <a:spLocks noGrp="1"/>
          </p:cNvSpPr>
          <p:nvPr>
            <p:ph type="body" sz="half" idx="2"/>
          </p:nvPr>
        </p:nvSpPr>
        <p:spPr>
          <a:xfrm>
            <a:off x="380519" y="3746500"/>
            <a:ext cx="3506162" cy="24257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699000" y="465513"/>
            <a:ext cx="7048500" cy="5935287"/>
          </a:xfrm>
        </p:spPr>
        <p:txBody>
          <a:bodyPr>
            <a:norm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020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2688">
          <p15:clr>
            <a:srgbClr val="FBAE40"/>
          </p15:clr>
        </p15:guide>
        <p15:guide id="2" orient="horz" pos="288">
          <p15:clr>
            <a:srgbClr val="FBAE40"/>
          </p15:clr>
        </p15:guide>
        <p15:guide id="3" orient="horz" pos="4032">
          <p15:clr>
            <a:srgbClr val="FBAE40"/>
          </p15:clr>
        </p15:guide>
        <p15:guide id="4" pos="29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0" y="0"/>
            <a:ext cx="4267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flipH="1">
            <a:off x="4267200" y="0"/>
            <a:ext cx="1" cy="685800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4048" y="466344"/>
            <a:ext cx="3502152" cy="1600200"/>
          </a:xfrm>
        </p:spPr>
        <p:txBody>
          <a:bodyPr anchor="t">
            <a:normAutofit/>
          </a:bodyPr>
          <a:lstStyle>
            <a:lvl1pPr>
              <a:defRPr sz="2800" b="0"/>
            </a:lvl1pPr>
          </a:lstStyle>
          <a:p>
            <a:r>
              <a:rPr lang="en-US"/>
              <a:t>Click to edit Master title style</a:t>
            </a:r>
            <a:endParaRPr dirty="0"/>
          </a:p>
        </p:txBody>
      </p:sp>
      <p:sp>
        <p:nvSpPr>
          <p:cNvPr id="4" name="Text Placeholder 3"/>
          <p:cNvSpPr>
            <a:spLocks noGrp="1"/>
          </p:cNvSpPr>
          <p:nvPr>
            <p:ph type="body" sz="half" idx="2"/>
          </p:nvPr>
        </p:nvSpPr>
        <p:spPr>
          <a:xfrm>
            <a:off x="384048" y="3749040"/>
            <a:ext cx="3502152" cy="242316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309872" y="0"/>
            <a:ext cx="7882128" cy="6858000"/>
          </a:xfrm>
        </p:spPr>
        <p:txBody>
          <a:bodyPr tIns="7315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Tree>
    <p:extLst>
      <p:ext uri="{BB962C8B-B14F-4D97-AF65-F5344CB8AC3E}">
        <p14:creationId xmlns:p14="http://schemas.microsoft.com/office/powerpoint/2010/main" val="93493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92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auto">
          <a:xfrm>
            <a:off x="1066800" y="127000"/>
            <a:ext cx="10058400" cy="1097280"/>
          </a:xfrm>
          <a:prstGeom prst="rect">
            <a:avLst/>
          </a:prstGeom>
        </p:spPr>
        <p:txBody>
          <a:bodyPr vert="horz" lIns="91440" tIns="45720" rIns="91440" bIns="45720" rtlCol="0" anchor="ctr">
            <a:normAutofit/>
          </a:bodyPr>
          <a:lstStyle/>
          <a:p>
            <a:r>
              <a:rPr lang="en-US"/>
              <a:t>Click to edit Master title style</a:t>
            </a:r>
            <a:endParaRPr dirty="0"/>
          </a:p>
        </p:txBody>
      </p:sp>
      <p:cxnSp>
        <p:nvCxnSpPr>
          <p:cNvPr id="9" name="Straight Connector 8"/>
          <p:cNvCxnSpPr/>
          <p:nvPr/>
        </p:nvCxnSpPr>
        <p:spPr>
          <a:xfrm>
            <a:off x="0" y="1371600"/>
            <a:ext cx="12192000" cy="0"/>
          </a:xfrm>
          <a:prstGeom prst="line">
            <a:avLst/>
          </a:prstGeom>
          <a:ln w="76200">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1066800" y="1714500"/>
            <a:ext cx="10058400" cy="44577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4"/>
          </p:nvPr>
        </p:nvSpPr>
        <p:spPr>
          <a:xfrm>
            <a:off x="85724" y="6394450"/>
            <a:ext cx="523875"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5F4C9F40-B079-4B71-A627-7266DFEA7F03}" type="slidenum">
              <a:rPr/>
              <a:pPr/>
              <a:t>‹#›</a:t>
            </a:fld>
            <a:endParaRPr/>
          </a:p>
        </p:txBody>
      </p:sp>
      <p:sp>
        <p:nvSpPr>
          <p:cNvPr id="5" name="Footer Placeholder 4"/>
          <p:cNvSpPr>
            <a:spLocks noGrp="1"/>
          </p:cNvSpPr>
          <p:nvPr>
            <p:ph type="ftr" sz="quarter" idx="3"/>
          </p:nvPr>
        </p:nvSpPr>
        <p:spPr>
          <a:xfrm>
            <a:off x="809625" y="6394450"/>
            <a:ext cx="8134350" cy="274320"/>
          </a:xfrm>
          <a:prstGeom prst="rect">
            <a:avLst/>
          </a:prstGeom>
        </p:spPr>
        <p:txBody>
          <a:bodyPr vert="horz" lIns="91440" tIns="45720" rIns="91440" bIns="45720" rtlCol="0" anchor="ctr"/>
          <a:lstStyle>
            <a:lvl1pPr algn="l">
              <a:defRPr sz="1200">
                <a:solidFill>
                  <a:schemeClr val="tx1">
                    <a:lumMod val="50000"/>
                  </a:schemeClr>
                </a:solidFill>
              </a:defRPr>
            </a:lvl1pPr>
          </a:lstStyle>
          <a:p>
            <a:endParaRPr dirty="0"/>
          </a:p>
        </p:txBody>
      </p:sp>
      <p:sp>
        <p:nvSpPr>
          <p:cNvPr id="4" name="Date Placeholder 3"/>
          <p:cNvSpPr>
            <a:spLocks noGrp="1"/>
          </p:cNvSpPr>
          <p:nvPr>
            <p:ph type="dt" sz="half" idx="2"/>
          </p:nvPr>
        </p:nvSpPr>
        <p:spPr>
          <a:xfrm>
            <a:off x="9486900" y="6394450"/>
            <a:ext cx="2324100" cy="274320"/>
          </a:xfrm>
          <a:prstGeom prst="rect">
            <a:avLst/>
          </a:prstGeom>
        </p:spPr>
        <p:txBody>
          <a:bodyPr vert="horz" lIns="91440" tIns="45720" rIns="91440" bIns="45720" rtlCol="0" anchor="ctr"/>
          <a:lstStyle>
            <a:lvl1pPr algn="r">
              <a:defRPr sz="1200">
                <a:solidFill>
                  <a:schemeClr val="tx1">
                    <a:lumMod val="50000"/>
                  </a:schemeClr>
                </a:solidFill>
              </a:defRPr>
            </a:lvl1pPr>
          </a:lstStyle>
          <a:p>
            <a:fld id="{0402902D-A5F5-4D7D-AAA7-32469BA0BC4D}" type="datetimeFigureOut">
              <a:rPr lang="en-US"/>
              <a:pPr/>
              <a:t>5/15/2017</a:t>
            </a:fld>
            <a:endParaRPr dirty="0"/>
          </a:p>
        </p:txBody>
      </p:sp>
    </p:spTree>
    <p:extLst>
      <p:ext uri="{BB962C8B-B14F-4D97-AF65-F5344CB8AC3E}">
        <p14:creationId xmlns:p14="http://schemas.microsoft.com/office/powerpoint/2010/main" val="127595847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74320" algn="l" defTabSz="914400" rtl="0" eaLnBrk="1" latinLnBrk="0" hangingPunct="1">
        <a:spcBef>
          <a:spcPts val="2200"/>
        </a:spcBef>
        <a:buClr>
          <a:schemeClr val="tx1">
            <a:lumMod val="65000"/>
          </a:schemeClr>
        </a:buClr>
        <a:buFont typeface="Arial" pitchFamily="34" charset="0"/>
        <a:buChar char="•"/>
        <a:defRPr sz="2200" kern="1200">
          <a:solidFill>
            <a:schemeClr val="tx1"/>
          </a:solidFill>
          <a:latin typeface="+mn-lt"/>
          <a:ea typeface="+mn-ea"/>
          <a:cs typeface="+mn-cs"/>
        </a:defRPr>
      </a:lvl1pPr>
      <a:lvl2pPr marL="594360" indent="-274320" algn="l" defTabSz="914400" rtl="0" eaLnBrk="1" latinLnBrk="0" hangingPunct="1">
        <a:spcBef>
          <a:spcPts val="1600"/>
        </a:spcBef>
        <a:buClr>
          <a:schemeClr val="tx1">
            <a:lumMod val="65000"/>
          </a:schemeClr>
        </a:buClr>
        <a:buFont typeface="Arial" pitchFamily="34" charset="0"/>
        <a:buChar char="•"/>
        <a:defRPr sz="2000" kern="1200">
          <a:solidFill>
            <a:schemeClr val="tx1"/>
          </a:solidFill>
          <a:latin typeface="+mn-lt"/>
          <a:ea typeface="+mn-ea"/>
          <a:cs typeface="+mn-cs"/>
        </a:defRPr>
      </a:lvl2pPr>
      <a:lvl3pPr marL="868680" indent="-228600" algn="l" defTabSz="914400" rtl="0" eaLnBrk="1" latinLnBrk="0" hangingPunct="1">
        <a:spcBef>
          <a:spcPts val="1200"/>
        </a:spcBef>
        <a:buClr>
          <a:schemeClr val="tx1">
            <a:lumMod val="65000"/>
          </a:schemeClr>
        </a:buClr>
        <a:buFont typeface="Arial" pitchFamily="34" charset="0"/>
        <a:buChar char="•"/>
        <a:defRPr sz="1800" kern="1200">
          <a:solidFill>
            <a:schemeClr val="tx1"/>
          </a:solidFill>
          <a:latin typeface="+mn-lt"/>
          <a:ea typeface="+mn-ea"/>
          <a:cs typeface="+mn-cs"/>
        </a:defRPr>
      </a:lvl3pPr>
      <a:lvl4pPr marL="1188720" indent="-228600" algn="l" defTabSz="914400" rtl="0" eaLnBrk="1" latinLnBrk="0" hangingPunct="1">
        <a:spcBef>
          <a:spcPts val="1000"/>
        </a:spcBef>
        <a:buClr>
          <a:schemeClr val="tx1">
            <a:lumMod val="65000"/>
          </a:schemeClr>
        </a:buClr>
        <a:buFont typeface="Arial" pitchFamily="34" charset="0"/>
        <a:buChar char="•"/>
        <a:defRPr sz="1600" kern="1200">
          <a:solidFill>
            <a:schemeClr val="tx1"/>
          </a:solidFill>
          <a:latin typeface="+mn-lt"/>
          <a:ea typeface="+mn-ea"/>
          <a:cs typeface="+mn-cs"/>
        </a:defRPr>
      </a:lvl4pPr>
      <a:lvl5pPr marL="1417320" indent="-228600" algn="l" defTabSz="914400" rtl="0" eaLnBrk="1" latinLnBrk="0" hangingPunct="1">
        <a:spcBef>
          <a:spcPts val="800"/>
        </a:spcBef>
        <a:buClr>
          <a:schemeClr val="tx1">
            <a:lumMod val="65000"/>
          </a:schemeClr>
        </a:buClr>
        <a:buFont typeface="Arial" pitchFamily="34" charset="0"/>
        <a:buChar char="•"/>
        <a:defRPr sz="1600" kern="1200">
          <a:solidFill>
            <a:schemeClr val="tx1"/>
          </a:solidFill>
          <a:latin typeface="+mn-lt"/>
          <a:ea typeface="+mn-ea"/>
          <a:cs typeface="+mn-cs"/>
        </a:defRPr>
      </a:lvl5pPr>
      <a:lvl6pPr marL="16459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7pPr>
      <a:lvl8pPr marL="21031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8pPr>
      <a:lvl9pPr marL="2331720" indent="-228600" algn="l" defTabSz="914400" rtl="0" eaLnBrk="1" latinLnBrk="0" hangingPunct="1">
        <a:spcBef>
          <a:spcPts val="600"/>
        </a:spcBef>
        <a:buClr>
          <a:schemeClr val="tx1">
            <a:lumMod val="65000"/>
          </a:schemeClr>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4513F-8358-40C8-8827-E3DCE5F02ECA}" type="datetimeFigureOut">
              <a:rPr lang="en-US" smtClean="0"/>
              <a:t>5/15/2017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4CB2D-33CF-4EA2-B33C-6C5831086C08}" type="slidenum">
              <a:rPr lang="en-US" smtClean="0"/>
              <a:t>‹#›</a:t>
            </a:fld>
            <a:endParaRPr lang="en-US"/>
          </a:p>
        </p:txBody>
      </p:sp>
    </p:spTree>
    <p:extLst>
      <p:ext uri="{BB962C8B-B14F-4D97-AF65-F5344CB8AC3E}">
        <p14:creationId xmlns:p14="http://schemas.microsoft.com/office/powerpoint/2010/main" val="3685229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896" r="22610"/>
          <a:stretch/>
        </p:blipFill>
        <p:spPr>
          <a:xfrm>
            <a:off x="4818888" y="10"/>
            <a:ext cx="7373112" cy="6857989"/>
          </a:xfrm>
          <a:prstGeom prst="rect">
            <a:avLst/>
          </a:prstGeom>
        </p:spPr>
      </p:pic>
      <p:sp>
        <p:nvSpPr>
          <p:cNvPr id="12" name="Freeform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Freeform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 y="-479"/>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ctrTitle"/>
          </p:nvPr>
        </p:nvSpPr>
        <p:spPr>
          <a:xfrm>
            <a:off x="804672" y="2600324"/>
            <a:ext cx="5058370" cy="3320973"/>
          </a:xfrm>
        </p:spPr>
        <p:txBody>
          <a:bodyPr anchor="t">
            <a:normAutofit/>
          </a:bodyPr>
          <a:lstStyle/>
          <a:p>
            <a:pPr algn="l"/>
            <a:r>
              <a:rPr lang="en-GB" sz="5400" dirty="0"/>
              <a:t>Student Alcohol Consumption Data Science Project</a:t>
            </a:r>
            <a:endParaRPr lang="en-US" sz="5400" dirty="0"/>
          </a:p>
        </p:txBody>
      </p:sp>
      <p:sp>
        <p:nvSpPr>
          <p:cNvPr id="3" name="Subtitle 2"/>
          <p:cNvSpPr>
            <a:spLocks noGrp="1"/>
          </p:cNvSpPr>
          <p:nvPr>
            <p:ph type="subTitle" idx="1"/>
          </p:nvPr>
        </p:nvSpPr>
        <p:spPr>
          <a:xfrm>
            <a:off x="804672" y="1300450"/>
            <a:ext cx="4167376" cy="1155525"/>
          </a:xfrm>
        </p:spPr>
        <p:txBody>
          <a:bodyPr anchor="b">
            <a:normAutofit/>
          </a:bodyPr>
          <a:lstStyle/>
          <a:p>
            <a:pPr algn="l"/>
            <a:r>
              <a:rPr lang="en-GB" sz="2000" dirty="0"/>
              <a:t>Olufemi George</a:t>
            </a:r>
            <a:endParaRPr lang="en-US" sz="2000" dirty="0"/>
          </a:p>
        </p:txBody>
      </p:sp>
    </p:spTree>
    <p:extLst>
      <p:ext uri="{BB962C8B-B14F-4D97-AF65-F5344CB8AC3E}">
        <p14:creationId xmlns:p14="http://schemas.microsoft.com/office/powerpoint/2010/main" val="32918021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Alcohol Consumption and Final Grades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75672" y="1721996"/>
            <a:ext cx="5121927" cy="4457700"/>
          </a:xfrm>
        </p:spPr>
      </p:pic>
    </p:spTree>
    <p:extLst>
      <p:ext uri="{BB962C8B-B14F-4D97-AF65-F5344CB8AC3E}">
        <p14:creationId xmlns:p14="http://schemas.microsoft.com/office/powerpoint/2010/main" val="149777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Final Score (G3)</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7550" y="1772557"/>
            <a:ext cx="5121927" cy="4457700"/>
          </a:xfrm>
        </p:spPr>
      </p:pic>
    </p:spTree>
    <p:extLst>
      <p:ext uri="{BB962C8B-B14F-4D97-AF65-F5344CB8AC3E}">
        <p14:creationId xmlns:p14="http://schemas.microsoft.com/office/powerpoint/2010/main" val="340649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Significance by Correlation</a:t>
            </a:r>
          </a:p>
        </p:txBody>
      </p:sp>
      <p:sp>
        <p:nvSpPr>
          <p:cNvPr id="3" name="Content Placeholder 2"/>
          <p:cNvSpPr>
            <a:spLocks noGrp="1"/>
          </p:cNvSpPr>
          <p:nvPr>
            <p:ph idx="1"/>
          </p:nvPr>
        </p:nvSpPr>
        <p:spPr>
          <a:xfrm>
            <a:off x="1066800" y="1714500"/>
            <a:ext cx="4599482" cy="4457700"/>
          </a:xfrm>
        </p:spPr>
        <p:txBody>
          <a:bodyPr/>
          <a:lstStyle/>
          <a:p>
            <a:r>
              <a:rPr lang="en-GB" dirty="0"/>
              <a:t>Used functions developed by Stephen Turner. </a:t>
            </a:r>
            <a:r>
              <a:rPr lang="en-US" b="1" dirty="0" err="1"/>
              <a:t>cor.prob</a:t>
            </a:r>
            <a:r>
              <a:rPr lang="en-US" dirty="0"/>
              <a:t> will create a correlation matrix along with </a:t>
            </a:r>
            <a:r>
              <a:rPr lang="en-US" i="1" dirty="0"/>
              <a:t>p</a:t>
            </a:r>
            <a:r>
              <a:rPr lang="en-US" dirty="0"/>
              <a:t>-values and </a:t>
            </a:r>
            <a:r>
              <a:rPr lang="en-US" b="1" dirty="0" err="1"/>
              <a:t>flattenSquareMatrix</a:t>
            </a:r>
            <a:r>
              <a:rPr lang="en-US" dirty="0"/>
              <a:t> will flatten all the combinations from the square matrix into a data frame of 4 columns made up of row names, column names, the correlation value and the </a:t>
            </a:r>
            <a:r>
              <a:rPr lang="en-US" i="1" dirty="0"/>
              <a:t>p</a:t>
            </a:r>
            <a:r>
              <a:rPr lang="en-US" dirty="0"/>
              <a:t>-value</a:t>
            </a:r>
          </a:p>
        </p:txBody>
      </p:sp>
      <p:pic>
        <p:nvPicPr>
          <p:cNvPr id="5" name="Picture 4"/>
          <p:cNvPicPr>
            <a:picLocks noChangeAspect="1"/>
          </p:cNvPicPr>
          <p:nvPr/>
        </p:nvPicPr>
        <p:blipFill>
          <a:blip r:embed="rId3"/>
          <a:stretch>
            <a:fillRect/>
          </a:stretch>
        </p:blipFill>
        <p:spPr>
          <a:xfrm>
            <a:off x="6220918" y="1875564"/>
            <a:ext cx="5358749" cy="2871007"/>
          </a:xfrm>
          <a:prstGeom prst="rect">
            <a:avLst/>
          </a:prstGeom>
        </p:spPr>
      </p:pic>
    </p:spTree>
    <p:extLst>
      <p:ext uri="{BB962C8B-B14F-4D97-AF65-F5344CB8AC3E}">
        <p14:creationId xmlns:p14="http://schemas.microsoft.com/office/powerpoint/2010/main" val="173328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Dummy Variables</a:t>
            </a:r>
            <a:endParaRPr lang="en-US" dirty="0"/>
          </a:p>
        </p:txBody>
      </p:sp>
      <p:graphicFrame>
        <p:nvGraphicFramePr>
          <p:cNvPr id="4" name="Content Placeholder 2" descr="Accent process showing 4 groups arranged from left to right with task descriptions under each group"/>
          <p:cNvGraphicFramePr>
            <a:graphicFrameLocks noGrp="1"/>
          </p:cNvGraphicFramePr>
          <p:nvPr>
            <p:ph idx="1"/>
            <p:extLst>
              <p:ext uri="{D42A27DB-BD31-4B8C-83A1-F6EECF244321}">
                <p14:modId xmlns:p14="http://schemas.microsoft.com/office/powerpoint/2010/main" val="2607036372"/>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13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graphicFrame>
        <p:nvGraphicFramePr>
          <p:cNvPr id="4" name="Content Placeholder 2" descr="Horizontal bullet list showing 3 groups arranged adjacent to one another and bullet points are present under each group"/>
          <p:cNvGraphicFramePr>
            <a:graphicFrameLocks noGrp="1"/>
          </p:cNvGraphicFramePr>
          <p:nvPr>
            <p:ph idx="1"/>
            <p:extLst>
              <p:ext uri="{D42A27DB-BD31-4B8C-83A1-F6EECF244321}">
                <p14:modId xmlns:p14="http://schemas.microsoft.com/office/powerpoint/2010/main" val="1513669856"/>
              </p:ext>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76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your answer / solution here</a:t>
            </a:r>
          </a:p>
        </p:txBody>
      </p:sp>
      <p:sp>
        <p:nvSpPr>
          <p:cNvPr id="3" name="Text Placeholder 2"/>
          <p:cNvSpPr>
            <a:spLocks noGrp="1"/>
          </p:cNvSpPr>
          <p:nvPr>
            <p:ph type="body" idx="1"/>
          </p:nvPr>
        </p:nvSpPr>
        <p:spPr/>
        <p:txBody>
          <a:bodyPr/>
          <a:lstStyle/>
          <a:p>
            <a:r>
              <a:rPr lang="en-US" dirty="0">
                <a:solidFill>
                  <a:schemeClr val="tx1"/>
                </a:solidFill>
              </a:rPr>
              <a:t>Hypothesis</a:t>
            </a:r>
          </a:p>
        </p:txBody>
      </p:sp>
    </p:spTree>
    <p:extLst>
      <p:ext uri="{BB962C8B-B14F-4D97-AF65-F5344CB8AC3E}">
        <p14:creationId xmlns:p14="http://schemas.microsoft.com/office/powerpoint/2010/main" val="82303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Text Placeholder 2"/>
          <p:cNvSpPr>
            <a:spLocks noGrp="1"/>
          </p:cNvSpPr>
          <p:nvPr>
            <p:ph type="body" idx="1"/>
          </p:nvPr>
        </p:nvSpPr>
        <p:spPr/>
        <p:txBody>
          <a:bodyPr/>
          <a:lstStyle/>
          <a:p>
            <a:r>
              <a:rPr lang="en-US" dirty="0">
                <a:solidFill>
                  <a:schemeClr val="tx1"/>
                </a:solidFill>
              </a:rPr>
              <a:t>Hypothesis</a:t>
            </a:r>
          </a:p>
        </p:txBody>
      </p:sp>
    </p:spTree>
    <p:extLst>
      <p:ext uri="{BB962C8B-B14F-4D97-AF65-F5344CB8AC3E}">
        <p14:creationId xmlns:p14="http://schemas.microsoft.com/office/powerpoint/2010/main" val="232024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191883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a:t>
            </a:r>
          </a:p>
        </p:txBody>
      </p:sp>
      <p:sp>
        <p:nvSpPr>
          <p:cNvPr id="3" name="Content Placeholder 2"/>
          <p:cNvSpPr>
            <a:spLocks noGrp="1"/>
          </p:cNvSpPr>
          <p:nvPr>
            <p:ph idx="1"/>
          </p:nvPr>
        </p:nvSpPr>
        <p:spPr/>
        <p:txBody>
          <a:bodyPr/>
          <a:lstStyle/>
          <a:p>
            <a:r>
              <a:rPr lang="en-US"/>
              <a:t>First research point</a:t>
            </a:r>
          </a:p>
          <a:p>
            <a:r>
              <a:rPr lang="en-US"/>
              <a:t>Second research point</a:t>
            </a:r>
          </a:p>
          <a:p>
            <a:r>
              <a:rPr lang="en-US"/>
              <a:t>Third research point</a:t>
            </a:r>
            <a:endParaRPr lang="en-US" dirty="0"/>
          </a:p>
        </p:txBody>
      </p:sp>
    </p:spTree>
    <p:extLst>
      <p:ext uri="{BB962C8B-B14F-4D97-AF65-F5344CB8AC3E}">
        <p14:creationId xmlns:p14="http://schemas.microsoft.com/office/powerpoint/2010/main" val="37781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Brief summary of what you discovered based on results</a:t>
            </a:r>
          </a:p>
          <a:p>
            <a:r>
              <a:rPr lang="en-US" dirty="0"/>
              <a:t>Indicate and explain whether or not the data supports your hypothesis</a:t>
            </a:r>
          </a:p>
        </p:txBody>
      </p:sp>
    </p:spTree>
    <p:extLst>
      <p:ext uri="{BB962C8B-B14F-4D97-AF65-F5344CB8AC3E}">
        <p14:creationId xmlns:p14="http://schemas.microsoft.com/office/powerpoint/2010/main" val="239654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01" y="2236746"/>
            <a:ext cx="10972800" cy="2286000"/>
          </a:xfrm>
        </p:spPr>
        <p:txBody>
          <a:bodyPr>
            <a:normAutofit fontScale="90000"/>
          </a:bodyPr>
          <a:lstStyle/>
          <a:p>
            <a:r>
              <a:rPr lang="en-US" sz="2800" dirty="0"/>
              <a:t>This data approach student achievement in secondary education of two Portuguese schools.</a:t>
            </a:r>
            <a:br>
              <a:rPr lang="en-US" sz="2800" dirty="0"/>
            </a:br>
            <a:br>
              <a:rPr lang="en-US" sz="2800" dirty="0"/>
            </a:br>
            <a:r>
              <a:rPr lang="en-US" sz="2800" dirty="0"/>
              <a:t> The data attributes include student grades, demographic, social and school related features) and it was collected by using school reports and questionnaires.</a:t>
            </a:r>
            <a:br>
              <a:rPr lang="en-US" sz="2800" dirty="0"/>
            </a:br>
            <a:br>
              <a:rPr lang="en-US" sz="2800" dirty="0"/>
            </a:br>
            <a:r>
              <a:rPr lang="en-US" sz="2800" dirty="0"/>
              <a:t>The goal is to determine the correlation (if any) between alcohol consumption by students and their grades in school. </a:t>
            </a:r>
            <a:br>
              <a:rPr lang="en-US" sz="2800" dirty="0"/>
            </a:br>
            <a:br>
              <a:rPr lang="en-US" sz="2800" dirty="0"/>
            </a:br>
            <a:r>
              <a:rPr lang="en-US" sz="2800" dirty="0"/>
              <a:t>We will also be looking at the importance/relevance of other variables in determining grades in this dataset.</a:t>
            </a:r>
          </a:p>
        </p:txBody>
      </p:sp>
      <p:sp>
        <p:nvSpPr>
          <p:cNvPr id="3" name="Text Placeholder 2"/>
          <p:cNvSpPr>
            <a:spLocks noGrp="1"/>
          </p:cNvSpPr>
          <p:nvPr>
            <p:ph type="body" idx="1"/>
          </p:nvPr>
        </p:nvSpPr>
        <p:spPr/>
        <p:txBody>
          <a:bodyPr/>
          <a:lstStyle/>
          <a:p>
            <a:r>
              <a:rPr lang="en-GB" dirty="0">
                <a:solidFill>
                  <a:schemeClr val="tx1">
                    <a:lumMod val="95000"/>
                  </a:schemeClr>
                </a:solidFill>
              </a:rPr>
              <a:t>Project Overview</a:t>
            </a:r>
            <a:endParaRPr lang="en-US" dirty="0">
              <a:solidFill>
                <a:schemeClr val="tx1">
                  <a:lumMod val="95000"/>
                </a:schemeClr>
              </a:solidFill>
            </a:endParaRPr>
          </a:p>
        </p:txBody>
      </p:sp>
    </p:spTree>
    <p:extLst>
      <p:ext uri="{BB962C8B-B14F-4D97-AF65-F5344CB8AC3E}">
        <p14:creationId xmlns:p14="http://schemas.microsoft.com/office/powerpoint/2010/main" val="230105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Materials</a:t>
            </a:r>
            <a:endParaRPr lang="en-US" dirty="0"/>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435793661"/>
              </p:ext>
            </p:extLst>
          </p:nvPr>
        </p:nvGraphicFramePr>
        <p:xfrm>
          <a:off x="1066800" y="1714500"/>
          <a:ext cx="10058400" cy="4484280"/>
        </p:xfrm>
        <a:graphic>
          <a:graphicData uri="http://schemas.openxmlformats.org/drawingml/2006/table">
            <a:tbl>
              <a:tblPr firstRow="1" bandRow="1">
                <a:tableStyleId>{69012ECD-51FC-41F1-AA8D-1B2483CD663E}</a:tableStyleId>
              </a:tblPr>
              <a:tblGrid>
                <a:gridCol w="5029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560535">
                <a:tc>
                  <a:txBody>
                    <a:bodyPr/>
                    <a:lstStyle/>
                    <a:p>
                      <a:pPr algn="ctr"/>
                      <a:r>
                        <a:rPr lang="en-US" dirty="0"/>
                        <a:t>Materials (detailed list)</a:t>
                      </a:r>
                    </a:p>
                  </a:txBody>
                  <a:tcPr anchor="ctr"/>
                </a:tc>
                <a:tc>
                  <a:txBody>
                    <a:bodyPr/>
                    <a:lstStyle/>
                    <a:p>
                      <a:pPr algn="ctr"/>
                      <a:r>
                        <a:rPr lang="en-US" dirty="0"/>
                        <a:t>Quantity (be</a:t>
                      </a:r>
                      <a:r>
                        <a:rPr lang="en-US" baseline="0" dirty="0"/>
                        <a:t> specific)</a:t>
                      </a:r>
                      <a:endParaRPr lang="en-US" dirty="0"/>
                    </a:p>
                  </a:txBody>
                  <a:tcPr anchor="ctr"/>
                </a:tc>
                <a:extLst>
                  <a:ext uri="{0D108BD9-81ED-4DB2-BD59-A6C34878D82A}">
                    <a16:rowId xmlns:a16="http://schemas.microsoft.com/office/drawing/2014/main" val="10000"/>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1"/>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2"/>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3"/>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4"/>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5"/>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6"/>
                  </a:ext>
                </a:extLst>
              </a:tr>
              <a:tr h="560535">
                <a:tc>
                  <a:txBody>
                    <a:bodyPr/>
                    <a:lstStyle/>
                    <a:p>
                      <a:pPr algn="ctr"/>
                      <a:r>
                        <a:rPr lang="en-US" dirty="0"/>
                        <a:t>Item</a:t>
                      </a:r>
                    </a:p>
                  </a:txBody>
                  <a:tcPr anchor="ctr"/>
                </a:tc>
                <a:tc>
                  <a:txBody>
                    <a:bodyPr/>
                    <a:lstStyle/>
                    <a:p>
                      <a:pPr algn="ctr"/>
                      <a:r>
                        <a:rPr lang="en-US" dirty="0"/>
                        <a:t>Amount</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780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a:t>
            </a:r>
          </a:p>
        </p:txBody>
      </p:sp>
      <p:graphicFrame>
        <p:nvGraphicFramePr>
          <p:cNvPr id="4" name="Content Placeholder 2" descr="Accent process showing 4 groups arranged from left to right with task descriptions under each group"/>
          <p:cNvGraphicFramePr>
            <a:graphicFrameLocks noGrp="1"/>
          </p:cNvGraphicFramePr>
          <p:nvPr>
            <p:ph idx="1"/>
            <p:extLst/>
          </p:nvPr>
        </p:nvGraphicFramePr>
        <p:xfrm>
          <a:off x="1066800" y="1714500"/>
          <a:ext cx="10058400" cy="445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900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Data/Observations</a:t>
            </a:r>
            <a:endParaRPr lang="en-US" dirty="0"/>
          </a:p>
        </p:txBody>
      </p:sp>
      <p:sp>
        <p:nvSpPr>
          <p:cNvPr id="3" name="Text Placeholder 2"/>
          <p:cNvSpPr>
            <a:spLocks noGrp="1"/>
          </p:cNvSpPr>
          <p:nvPr>
            <p:ph type="body" sz="half" idx="2"/>
          </p:nvPr>
        </p:nvSpPr>
        <p:spPr/>
        <p:txBody>
          <a:bodyPr/>
          <a:lstStyle/>
          <a:p>
            <a:r>
              <a:rPr lang="en-US"/>
              <a:t>Include Observation based on the data from your experiments</a:t>
            </a:r>
            <a:endParaRPr lang="en-US" dirty="0"/>
          </a:p>
        </p:txBody>
      </p:sp>
      <p:graphicFrame>
        <p:nvGraphicFramePr>
          <p:cNvPr id="6" name="Content Placeholder 3" descr="Clustered column chart showing the values of 3 series for 4 categories"/>
          <p:cNvGraphicFramePr>
            <a:graphicFrameLocks noGrp="1"/>
          </p:cNvGraphicFramePr>
          <p:nvPr>
            <p:ph idx="1"/>
            <p:extLst>
              <p:ext uri="{D42A27DB-BD31-4B8C-83A1-F6EECF244321}">
                <p14:modId xmlns:p14="http://schemas.microsoft.com/office/powerpoint/2010/main" val="1094775993"/>
              </p:ext>
            </p:extLst>
          </p:nvPr>
        </p:nvGraphicFramePr>
        <p:xfrm>
          <a:off x="4699000" y="465138"/>
          <a:ext cx="7048500" cy="59356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555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 Cited</a:t>
            </a:r>
            <a:endParaRPr lang="en-US" dirty="0"/>
          </a:p>
        </p:txBody>
      </p:sp>
      <p:sp>
        <p:nvSpPr>
          <p:cNvPr id="3" name="Content Placeholder 2"/>
          <p:cNvSpPr>
            <a:spLocks noGrp="1"/>
          </p:cNvSpPr>
          <p:nvPr>
            <p:ph idx="1"/>
          </p:nvPr>
        </p:nvSpPr>
        <p:spPr/>
        <p:txBody>
          <a:bodyPr/>
          <a:lstStyle/>
          <a:p>
            <a:r>
              <a:rPr lang="en-US" dirty="0"/>
              <a:t>Include print and electronic sources in alphabetical order</a:t>
            </a:r>
          </a:p>
          <a:p>
            <a:r>
              <a:rPr lang="en-US" dirty="0"/>
              <a:t>http://archive.ics.uci.edu/ml/datasets/student+performance</a:t>
            </a:r>
          </a:p>
        </p:txBody>
      </p:sp>
    </p:spTree>
    <p:extLst>
      <p:ext uri="{BB962C8B-B14F-4D97-AF65-F5344CB8AC3E}">
        <p14:creationId xmlns:p14="http://schemas.microsoft.com/office/powerpoint/2010/main" val="10740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a:t>
            </a:r>
          </a:p>
        </p:txBody>
      </p:sp>
      <p:sp>
        <p:nvSpPr>
          <p:cNvPr id="3" name="Content Placeholder 2"/>
          <p:cNvSpPr>
            <a:spLocks noGrp="1"/>
          </p:cNvSpPr>
          <p:nvPr>
            <p:ph idx="1"/>
          </p:nvPr>
        </p:nvSpPr>
        <p:spPr/>
        <p:txBody>
          <a:bodyPr/>
          <a:lstStyle/>
          <a:p>
            <a:r>
              <a:rPr lang="en-US" dirty="0"/>
              <a:t>The data attributes include student grades, demographic, social and school related features)</a:t>
            </a:r>
          </a:p>
          <a:p>
            <a:r>
              <a:rPr lang="en-US" dirty="0"/>
              <a:t>Collected by using school reports and questionnaires. </a:t>
            </a:r>
          </a:p>
          <a:p>
            <a:r>
              <a:rPr lang="en-US" dirty="0"/>
              <a:t>Two datasets are provided regarding the performance in two distinct subjects: Mathematics (mat) and Portuguese language (</a:t>
            </a:r>
            <a:r>
              <a:rPr lang="en-US" dirty="0" err="1"/>
              <a:t>por</a:t>
            </a:r>
            <a:r>
              <a:rPr lang="en-US" dirty="0"/>
              <a:t>). </a:t>
            </a:r>
          </a:p>
          <a:p>
            <a:r>
              <a:rPr lang="en-GB" dirty="0"/>
              <a:t>Both Datasets were merged and we ended up with 959 Observations.</a:t>
            </a:r>
            <a:endParaRPr lang="en-US" dirty="0"/>
          </a:p>
        </p:txBody>
      </p:sp>
    </p:spTree>
    <p:extLst>
      <p:ext uri="{BB962C8B-B14F-4D97-AF65-F5344CB8AC3E}">
        <p14:creationId xmlns:p14="http://schemas.microsoft.com/office/powerpoint/2010/main" val="234996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Variable</a:t>
            </a:r>
          </a:p>
        </p:txBody>
      </p:sp>
      <p:sp>
        <p:nvSpPr>
          <p:cNvPr id="3" name="Content Placeholder 2"/>
          <p:cNvSpPr>
            <a:spLocks noGrp="1"/>
          </p:cNvSpPr>
          <p:nvPr>
            <p:ph idx="1"/>
          </p:nvPr>
        </p:nvSpPr>
        <p:spPr/>
        <p:txBody>
          <a:bodyPr/>
          <a:lstStyle/>
          <a:p>
            <a:r>
              <a:rPr lang="en-US" dirty="0"/>
              <a:t>There were 3 grades G1,G2, and G3 representing first, second and final grades respectively.</a:t>
            </a:r>
          </a:p>
          <a:p>
            <a:r>
              <a:rPr lang="en-GB" dirty="0"/>
              <a:t>For this experiment, I‘ll be using the final Grade (G3) and will determine the impact of alcohol usage on Final Grade scores.</a:t>
            </a:r>
          </a:p>
          <a:p>
            <a:r>
              <a:rPr lang="en-GB" dirty="0"/>
              <a:t>I also created a pass/fail variable to use in variable importance.</a:t>
            </a:r>
            <a:endParaRPr lang="en-US" dirty="0"/>
          </a:p>
        </p:txBody>
      </p:sp>
    </p:spTree>
    <p:extLst>
      <p:ext uri="{BB962C8B-B14F-4D97-AF65-F5344CB8AC3E}">
        <p14:creationId xmlns:p14="http://schemas.microsoft.com/office/powerpoint/2010/main" val="23251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a:t>
            </a:r>
          </a:p>
        </p:txBody>
      </p:sp>
      <p:pic>
        <p:nvPicPr>
          <p:cNvPr id="4" name="Content Placeholder 3"/>
          <p:cNvPicPr>
            <a:picLocks noGrp="1" noChangeAspect="1"/>
          </p:cNvPicPr>
          <p:nvPr>
            <p:ph idx="1"/>
          </p:nvPr>
        </p:nvPicPr>
        <p:blipFill>
          <a:blip r:embed="rId3"/>
          <a:stretch>
            <a:fillRect/>
          </a:stretch>
        </p:blipFill>
        <p:spPr>
          <a:xfrm>
            <a:off x="6175514" y="1758043"/>
            <a:ext cx="4949686" cy="4457700"/>
          </a:xfrm>
          <a:prstGeom prst="rect">
            <a:avLst/>
          </a:prstGeom>
        </p:spPr>
      </p:pic>
    </p:spTree>
    <p:extLst>
      <p:ext uri="{BB962C8B-B14F-4D97-AF65-F5344CB8AC3E}">
        <p14:creationId xmlns:p14="http://schemas.microsoft.com/office/powerpoint/2010/main" val="54487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Data</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2339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dirty="0"/>
              <a:t>No missing values and data from both files had to be merged on common fields.</a:t>
            </a:r>
          </a:p>
          <a:p>
            <a:r>
              <a:rPr lang="en-GB" dirty="0"/>
              <a:t>Created a passing grade column (0,1) to depict if the student had passed or failed.</a:t>
            </a:r>
            <a:endParaRPr lang="en-US" dirty="0"/>
          </a:p>
          <a:p>
            <a:r>
              <a:rPr lang="en-GB" dirty="0"/>
              <a:t>Used ggplot2 and plot (stats) to examine central tendency and distribution of continuous variables (G3).</a:t>
            </a:r>
          </a:p>
          <a:p>
            <a:r>
              <a:rPr lang="en-US" dirty="0"/>
              <a:t>Each category is converted into a separate binary variable with a value of either 1 or 0. </a:t>
            </a:r>
          </a:p>
        </p:txBody>
      </p:sp>
    </p:spTree>
    <p:extLst>
      <p:ext uri="{BB962C8B-B14F-4D97-AF65-F5344CB8AC3E}">
        <p14:creationId xmlns:p14="http://schemas.microsoft.com/office/powerpoint/2010/main" val="236809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Final Score (G3)</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7550" y="1772557"/>
            <a:ext cx="5121927" cy="44577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97" y="1772557"/>
            <a:ext cx="5249924" cy="4441113"/>
          </a:xfrm>
          <a:prstGeom prst="rect">
            <a:avLst/>
          </a:prstGeom>
        </p:spPr>
      </p:pic>
    </p:spTree>
    <p:extLst>
      <p:ext uri="{BB962C8B-B14F-4D97-AF65-F5344CB8AC3E}">
        <p14:creationId xmlns:p14="http://schemas.microsoft.com/office/powerpoint/2010/main" val="185269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04238" y="1699510"/>
            <a:ext cx="5269532" cy="4457700"/>
          </a:xfrm>
        </p:spPr>
      </p:pic>
      <p:sp>
        <p:nvSpPr>
          <p:cNvPr id="3" name="TextBox 2"/>
          <p:cNvSpPr txBox="1"/>
          <p:nvPr/>
        </p:nvSpPr>
        <p:spPr>
          <a:xfrm>
            <a:off x="494675" y="1699510"/>
            <a:ext cx="5478905" cy="2308324"/>
          </a:xfrm>
          <a:prstGeom prst="rect">
            <a:avLst/>
          </a:prstGeom>
          <a:noFill/>
        </p:spPr>
        <p:txBody>
          <a:bodyPr wrap="square" rtlCol="0">
            <a:spAutoFit/>
          </a:bodyPr>
          <a:lstStyle/>
          <a:p>
            <a:r>
              <a:rPr lang="en-GB" dirty="0"/>
              <a:t>The average final score and spread are relatively constant across the different ages between 15-19</a:t>
            </a:r>
          </a:p>
          <a:p>
            <a:endParaRPr lang="en-GB" dirty="0"/>
          </a:p>
          <a:p>
            <a:r>
              <a:rPr lang="en-GB" dirty="0"/>
              <a:t>The spread of scores of students who are 19 were was smaller than average and from 19 years, thee was a slight decline in average final scores. This could be due to other factors related to age </a:t>
            </a:r>
            <a:r>
              <a:rPr lang="en-GB" dirty="0" err="1"/>
              <a:t>eg</a:t>
            </a:r>
            <a:r>
              <a:rPr lang="en-GB" dirty="0"/>
              <a:t> romantic relationships, alcohol </a:t>
            </a:r>
            <a:r>
              <a:rPr lang="en-GB" dirty="0" err="1"/>
              <a:t>etc</a:t>
            </a:r>
            <a:endParaRPr lang="en-US" dirty="0"/>
          </a:p>
        </p:txBody>
      </p:sp>
    </p:spTree>
    <p:extLst>
      <p:ext uri="{BB962C8B-B14F-4D97-AF65-F5344CB8AC3E}">
        <p14:creationId xmlns:p14="http://schemas.microsoft.com/office/powerpoint/2010/main" val="418294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cience Project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060.potx" id="{B0D06C54-B873-49D2-AD73-EE9BB8599BFF}" vid="{334807F6-B3E0-4323-AC38-BDC7A606DA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Science project presentation (widescreen)</Template>
  <TotalTime>4984</TotalTime>
  <Words>727</Words>
  <Application>Microsoft Office PowerPoint</Application>
  <PresentationFormat>Widescreen</PresentationFormat>
  <Paragraphs>126</Paragraphs>
  <Slides>23</Slides>
  <Notes>16</Notes>
  <HiddenSlides>5</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Calibri</vt:lpstr>
      <vt:lpstr>Calibri Light</vt:lpstr>
      <vt:lpstr>Science Project 16x9</vt:lpstr>
      <vt:lpstr>Office Theme</vt:lpstr>
      <vt:lpstr>Student Alcohol Consumption Data Science Project</vt:lpstr>
      <vt:lpstr>This data approach student achievement in secondary education of two Portuguese schools.   The data attributes include student grades, demographic, social and school related features) and it was collected by using school reports and questionnaires.  The goal is to determine the correlation (if any) between alcohol consumption by students and their grades in school.   We will also be looking at the importance/relevance of other variables in determining grades in this dataset.</vt:lpstr>
      <vt:lpstr>The Data</vt:lpstr>
      <vt:lpstr>Target Variable</vt:lpstr>
      <vt:lpstr>Example Data</vt:lpstr>
      <vt:lpstr>Issues with Data</vt:lpstr>
      <vt:lpstr>Exploratory Data Analysis</vt:lpstr>
      <vt:lpstr>Exploring Final Score (G3)</vt:lpstr>
      <vt:lpstr>Age</vt:lpstr>
      <vt:lpstr>Alcohol Consumption and Final Grades</vt:lpstr>
      <vt:lpstr>Exploring Final Score (G3)</vt:lpstr>
      <vt:lpstr>Variable Significance by Correlation</vt:lpstr>
      <vt:lpstr>Dummy Variables</vt:lpstr>
      <vt:lpstr>Variables</vt:lpstr>
      <vt:lpstr>Add your answer / solution here</vt:lpstr>
      <vt:lpstr>Analysis</vt:lpstr>
      <vt:lpstr>Analysis</vt:lpstr>
      <vt:lpstr>Feature Importance</vt:lpstr>
      <vt:lpstr>Conclusion</vt:lpstr>
      <vt:lpstr>Materials</vt:lpstr>
      <vt:lpstr>Procedure</vt:lpstr>
      <vt:lpstr>Data/Observations</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Alcohol Consumption Data Science Project</dc:title>
  <dc:creator>Olufemi George</dc:creator>
  <cp:lastModifiedBy>Olufemi George</cp:lastModifiedBy>
  <cp:revision>30</cp:revision>
  <dcterms:created xsi:type="dcterms:W3CDTF">2017-05-09T20:22:56Z</dcterms:created>
  <dcterms:modified xsi:type="dcterms:W3CDTF">2017-05-15T15:54:32Z</dcterms:modified>
</cp:coreProperties>
</file>