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2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F3D8B-6A18-46AB-B160-90017081693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C3036-5EFA-4C00-BEAA-43EDCFC58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5619" y="272472"/>
            <a:ext cx="3081412" cy="65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the Jason file contacting paths for different datasets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115619" y="1222143"/>
            <a:ext cx="308141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the result </a:t>
            </a:r>
            <a:r>
              <a:rPr lang="en-US" sz="1400" dirty="0" err="1" smtClean="0"/>
              <a:t>dir</a:t>
            </a:r>
            <a:r>
              <a:rPr lang="en-US" sz="1400" dirty="0" smtClean="0"/>
              <a:t> architecture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115619" y="2133822"/>
            <a:ext cx="308141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the path lists for each dataset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115619" y="3057076"/>
            <a:ext cx="308141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the unique </a:t>
            </a:r>
            <a:r>
              <a:rPr lang="en-US" sz="1400" dirty="0" err="1" smtClean="0"/>
              <a:t>class_names</a:t>
            </a:r>
            <a:r>
              <a:rPr lang="en-US" sz="1400" dirty="0" smtClean="0"/>
              <a:t> from the compiled class _names list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15619" y="3980330"/>
            <a:ext cx="3081412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the bar graph representation for the compiled dataset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6867257" y="1669461"/>
            <a:ext cx="3946291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the dictionary containing the class name and bounding box coordinated from xml file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115619" y="4855069"/>
            <a:ext cx="3081412" cy="573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Filter out the xml files, which do not have the corresponding images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2289769" y="5735655"/>
            <a:ext cx="2733644" cy="621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if the xml file contains the trainable object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950999" y="659751"/>
            <a:ext cx="3778806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Check the image sizes &amp; resize the larger or smaller images to the desired set sizes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619641" y="2639020"/>
            <a:ext cx="2443975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Convert the </a:t>
            </a:r>
            <a:r>
              <a:rPr lang="en-US" sz="1400" dirty="0" err="1" smtClean="0"/>
              <a:t>pascal</a:t>
            </a:r>
            <a:r>
              <a:rPr lang="en-US" sz="1400" dirty="0" smtClean="0"/>
              <a:t> </a:t>
            </a:r>
            <a:r>
              <a:rPr lang="en-US" sz="1400" dirty="0" err="1" smtClean="0"/>
              <a:t>voc</a:t>
            </a:r>
            <a:r>
              <a:rPr lang="en-US" sz="1400" dirty="0" smtClean="0"/>
              <a:t> labels (.xml) to YOLO format (.txt)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745207" y="3608579"/>
            <a:ext cx="2192844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the marked images after set interval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675759" y="4623682"/>
            <a:ext cx="2331740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the dataset with (80:20 ratio)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577373" y="5593241"/>
            <a:ext cx="2528509" cy="7635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Create the data representation for train and test datasets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4" idx="2"/>
            <a:endCxn id="5" idx="0"/>
          </p:cNvCxnSpPr>
          <p:nvPr/>
        </p:nvCxnSpPr>
        <p:spPr>
          <a:xfrm>
            <a:off x="3656325" y="928554"/>
            <a:ext cx="0" cy="293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6" idx="0"/>
          </p:cNvCxnSpPr>
          <p:nvPr/>
        </p:nvCxnSpPr>
        <p:spPr>
          <a:xfrm>
            <a:off x="3656325" y="1770783"/>
            <a:ext cx="0" cy="363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7" idx="0"/>
          </p:cNvCxnSpPr>
          <p:nvPr/>
        </p:nvCxnSpPr>
        <p:spPr>
          <a:xfrm>
            <a:off x="3656325" y="2682462"/>
            <a:ext cx="0" cy="374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2"/>
            <a:endCxn id="8" idx="0"/>
          </p:cNvCxnSpPr>
          <p:nvPr/>
        </p:nvCxnSpPr>
        <p:spPr>
          <a:xfrm>
            <a:off x="3656325" y="3605716"/>
            <a:ext cx="0" cy="3746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0" idx="0"/>
          </p:cNvCxnSpPr>
          <p:nvPr/>
        </p:nvCxnSpPr>
        <p:spPr>
          <a:xfrm>
            <a:off x="3656325" y="4528970"/>
            <a:ext cx="0" cy="32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12" idx="0"/>
          </p:cNvCxnSpPr>
          <p:nvPr/>
        </p:nvCxnSpPr>
        <p:spPr>
          <a:xfrm>
            <a:off x="3656325" y="5428525"/>
            <a:ext cx="266" cy="307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  <a:endCxn id="9" idx="0"/>
          </p:cNvCxnSpPr>
          <p:nvPr/>
        </p:nvCxnSpPr>
        <p:spPr>
          <a:xfrm>
            <a:off x="8840402" y="1423275"/>
            <a:ext cx="1" cy="24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9" idx="2"/>
            <a:endCxn id="15" idx="0"/>
          </p:cNvCxnSpPr>
          <p:nvPr/>
        </p:nvCxnSpPr>
        <p:spPr>
          <a:xfrm>
            <a:off x="8840403" y="2432985"/>
            <a:ext cx="1226" cy="20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2"/>
            <a:endCxn id="16" idx="0"/>
          </p:cNvCxnSpPr>
          <p:nvPr/>
        </p:nvCxnSpPr>
        <p:spPr>
          <a:xfrm>
            <a:off x="8841629" y="3402544"/>
            <a:ext cx="0" cy="20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2"/>
            <a:endCxn id="17" idx="0"/>
          </p:cNvCxnSpPr>
          <p:nvPr/>
        </p:nvCxnSpPr>
        <p:spPr>
          <a:xfrm>
            <a:off x="8841629" y="4372103"/>
            <a:ext cx="0" cy="2515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2"/>
            <a:endCxn id="19" idx="0"/>
          </p:cNvCxnSpPr>
          <p:nvPr/>
        </p:nvCxnSpPr>
        <p:spPr>
          <a:xfrm flipH="1">
            <a:off x="8841628" y="5387206"/>
            <a:ext cx="1" cy="20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2" idx="2"/>
            <a:endCxn id="14" idx="0"/>
          </p:cNvCxnSpPr>
          <p:nvPr/>
        </p:nvCxnSpPr>
        <p:spPr>
          <a:xfrm rot="5400000" flipH="1" flipV="1">
            <a:off x="3399989" y="916352"/>
            <a:ext cx="5697014" cy="5183811"/>
          </a:xfrm>
          <a:prstGeom prst="bentConnector5">
            <a:avLst>
              <a:gd name="adj1" fmla="val -4013"/>
              <a:gd name="adj2" fmla="val 44959"/>
              <a:gd name="adj3" fmla="val 1040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2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Khot</dc:creator>
  <cp:lastModifiedBy>Akshay Khot</cp:lastModifiedBy>
  <cp:revision>5</cp:revision>
  <dcterms:created xsi:type="dcterms:W3CDTF">2021-10-18T16:33:38Z</dcterms:created>
  <dcterms:modified xsi:type="dcterms:W3CDTF">2021-10-18T16:52:51Z</dcterms:modified>
</cp:coreProperties>
</file>