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11BE-D58E-8C75-A839-65FEEB601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A9DFD-5A43-0202-4CA0-836258855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8D500-A123-D82E-A485-897BF0F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E0E6-14C9-4F90-91BC-62EE3227F29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DD3A-98DB-4B7E-FBAE-8BF63AEE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CDD6D-D378-BC5D-324D-577F46CE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E56B-5F7C-495C-A01D-2F5096F0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FBE2-26D7-2382-F53F-C5A41C7C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6AB30-51EF-4EE4-8130-A33FE7E4F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68AE-7279-6278-97A1-687B1132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E0E6-14C9-4F90-91BC-62EE3227F29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8E27-6EBA-FD72-C754-D23C5CB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76FF8-236C-BEA6-C899-60912700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E56B-5F7C-495C-A01D-2F5096F0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3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479D5-640E-6A99-751B-1A268CF4D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9A23B-8596-CEFF-DA8A-E825CC5B4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7673-B162-96C5-8A91-06A41215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E0E6-14C9-4F90-91BC-62EE3227F29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A2CC-3A41-2F96-078D-D8FB4F1A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2D9E-9B15-591E-0F7C-E7094E1C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E56B-5F7C-495C-A01D-2F5096F0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B0B0-3270-4B39-B81C-E0B1D005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D52E-80BA-DED8-DE70-BD94AF05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2C0-97D9-EBD2-4E84-77CF8830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E0E6-14C9-4F90-91BC-62EE3227F29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DDC85-2039-2BB1-4636-8DCD5AD4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A92A5-FE89-7ECB-25CB-F2AE7BF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E56B-5F7C-495C-A01D-2F5096F0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5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3293-126E-232A-ABBC-59BB5C98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0B99E-7718-DD90-E47D-17D11F98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B7F79-6E32-C5BE-3CA3-A4A7CAD7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E0E6-14C9-4F90-91BC-62EE3227F29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D4CCD-316A-82AE-BF35-78EC6110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C016C-FCD5-0439-413A-2A83160C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E56B-5F7C-495C-A01D-2F5096F0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1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1D03-384A-7601-8B27-1EF987A5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2B96-EE8D-2C47-73CC-D1472C28B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E23E-9821-6D73-5A35-F17049B1F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30579-9496-40E1-0607-A6A3CFFF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E0E6-14C9-4F90-91BC-62EE3227F29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F96FC-163A-6A9D-CF68-203FF23C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BA4C9-EF1C-63D6-9A57-D3BA00C6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E56B-5F7C-495C-A01D-2F5096F0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A57B-968C-30FB-6721-37FCF0F2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DAC5-B788-AE80-DAA1-EDC7526D0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75547-6E46-13D4-4BD0-4D4D322F6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64AE9-17D5-FE2D-750D-2A21584C4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A2D14-7E23-165A-0E80-49126823B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4561A-41D1-7A92-30B4-4E61479B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E0E6-14C9-4F90-91BC-62EE3227F29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72EA3-2055-195B-E518-6953324C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C70FB-26BE-D7C6-1A6E-6C741DAD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E56B-5F7C-495C-A01D-2F5096F0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A68F-9556-DEFA-2BA5-F4B470F7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201B1-4DC8-1AA4-B732-CC248233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E0E6-14C9-4F90-91BC-62EE3227F29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D83F7-C75C-0C4E-53D9-EDF140D4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08115-1026-EC90-751F-006DB7E4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E56B-5F7C-495C-A01D-2F5096F0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3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B284A-152C-3C20-0B07-EDE6E218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E0E6-14C9-4F90-91BC-62EE3227F29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624EA-2990-B3D9-3B64-9E8BAC8A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3A2AD-4F7D-FC37-3A99-3FC9FE12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E56B-5F7C-495C-A01D-2F5096F0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7D01-F86F-31DB-D3C5-A12E8CB2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C53F-7C5A-7FCB-28AC-CEE14B9C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55796-487E-24B2-3978-6591579B6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2B733-6610-63EF-94B8-BA5CB342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E0E6-14C9-4F90-91BC-62EE3227F29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06A60-CC24-8EF1-921B-1BBDA5C5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FA232-B0A6-4EE2-66AC-3E81815F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E56B-5F7C-495C-A01D-2F5096F0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84B2-A3DB-41CC-7F71-C76F71AA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E440D-187A-D42D-82A0-4B09BC8FE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AB8F7-B585-6635-8CA1-62888C574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23B3F-19A2-83A5-46C4-4DDB028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E0E6-14C9-4F90-91BC-62EE3227F29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3E73E-2559-E798-5FE2-1922C683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23288-1623-2BCC-003B-8C563209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E56B-5F7C-495C-A01D-2F5096F0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CCF69-715A-CBC3-AE80-1125B4F2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C30AD-B8CE-EA35-0235-896FB38A0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D8CA-5290-960C-996C-57917D015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E0E6-14C9-4F90-91BC-62EE3227F29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0B35A-DCCB-59DA-0FE8-EE9B2AE43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1D53-ADA0-0ACD-8A92-6D4E1F2D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0E56B-5F7C-495C-A01D-2F5096F0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housing-projects-harlem-272762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C56663-6F20-B6B2-F014-1659D59B6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90260" y="177801"/>
            <a:ext cx="9771821" cy="65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EA20-6D8E-4493-90D3-1D34A0BB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Categorical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04E5E6-7BA6-46D8-8D1D-B56BB6BE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414046"/>
            <a:ext cx="8435996" cy="3522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E0F2D9-E796-40FC-9EB2-02D88A4C59E3}"/>
              </a:ext>
            </a:extLst>
          </p:cNvPr>
          <p:cNvSpPr txBox="1"/>
          <p:nvPr/>
        </p:nvSpPr>
        <p:spPr>
          <a:xfrm>
            <a:off x="400050" y="2414046"/>
            <a:ext cx="2609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43 categorical Features were identified.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15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7D01-2BCB-490E-B829-8E80A77D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Steps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3D6EA-A9DB-4B92-B03A-88500C56F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323"/>
            <a:ext cx="4694327" cy="3581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D01E1-6752-4A2A-B455-C0602B870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513"/>
            <a:ext cx="7466888" cy="10525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491746-F8DA-43C6-8892-FD2A08EAC354}"/>
              </a:ext>
            </a:extLst>
          </p:cNvPr>
          <p:cNvSpPr txBox="1"/>
          <p:nvPr/>
        </p:nvSpPr>
        <p:spPr>
          <a:xfrm flipH="1">
            <a:off x="741043" y="3446094"/>
            <a:ext cx="597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Replaced categories less than 1% of total length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9E74A-3026-416F-9A7D-5AF33E234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9630"/>
            <a:ext cx="7834872" cy="1218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5C4180-880D-420D-875A-6CF504606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44612"/>
            <a:ext cx="7589250" cy="752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54CCFB-F703-49CB-BA94-E3F37E790F10}"/>
              </a:ext>
            </a:extLst>
          </p:cNvPr>
          <p:cNvSpPr txBox="1"/>
          <p:nvPr/>
        </p:nvSpPr>
        <p:spPr>
          <a:xfrm flipH="1">
            <a:off x="741043" y="5928677"/>
            <a:ext cx="661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 treating skewness with log1p transformation, divided data into train and test data, to avoid data leakage.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9D54E-A9CF-483D-AD5C-F6191CFC3D95}"/>
              </a:ext>
            </a:extLst>
          </p:cNvPr>
          <p:cNvSpPr txBox="1"/>
          <p:nvPr/>
        </p:nvSpPr>
        <p:spPr>
          <a:xfrm flipH="1">
            <a:off x="8599168" y="5519646"/>
            <a:ext cx="5975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Training Data – 80%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Test Data – 20%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6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273-C84A-4F24-8D2D-D94689D4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49"/>
            <a:ext cx="6096000" cy="13924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Examples of Distributions after Skewness Treatment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8164F-44E4-4B8C-B936-805E76BD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163" y="1267597"/>
            <a:ext cx="4570139" cy="49141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9F6DC5-E1D3-47AE-B608-22061FD1A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6" y="1267597"/>
            <a:ext cx="6989282" cy="4938882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25C59BD-AA2B-46DB-9C41-5C9AAF309C05}"/>
              </a:ext>
            </a:extLst>
          </p:cNvPr>
          <p:cNvSpPr txBox="1">
            <a:spLocks/>
          </p:cNvSpPr>
          <p:nvPr/>
        </p:nvSpPr>
        <p:spPr>
          <a:xfrm>
            <a:off x="7313134" y="1"/>
            <a:ext cx="6096000" cy="139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Standard Scalar</a:t>
            </a:r>
          </a:p>
        </p:txBody>
      </p:sp>
    </p:spTree>
    <p:extLst>
      <p:ext uri="{BB962C8B-B14F-4D97-AF65-F5344CB8AC3E}">
        <p14:creationId xmlns:p14="http://schemas.microsoft.com/office/powerpoint/2010/main" val="33108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54F4EC-6333-4384-86EF-41F2C230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6" y="3548229"/>
            <a:ext cx="4324348" cy="3200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6B96E-3A08-4EF9-BC11-55317F412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6" y="151300"/>
            <a:ext cx="4324348" cy="3158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1FECC9-6FC8-4E4E-9C03-9B291B94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253824"/>
            <a:ext cx="5426764" cy="42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5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C429C3-C043-4350-9049-BD25520A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63402"/>
            <a:ext cx="8734425" cy="63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2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6E7D-F50C-41EA-B56E-37FE0E9E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Assumptions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AE072-99D6-47B1-BC47-03C1695C3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327" y="1533212"/>
            <a:ext cx="6195323" cy="32844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78ADC-0939-4C0A-AB8C-383361264A8E}"/>
              </a:ext>
            </a:extLst>
          </p:cNvPr>
          <p:cNvSpPr txBox="1"/>
          <p:nvPr/>
        </p:nvSpPr>
        <p:spPr>
          <a:xfrm>
            <a:off x="7436330" y="1691323"/>
            <a:ext cx="4412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future, data collection should be done in a way that all such categories are included.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F5058-B895-42AC-B40B-6812B797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27" y="4800453"/>
            <a:ext cx="6195323" cy="17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0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8CAA-2752-4AE5-4573-BF5978DE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cap="all" spc="120" baseline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Data science project</a:t>
            </a:r>
            <a:br>
              <a:rPr lang="en-US" sz="6000" b="1" cap="all" spc="120" baseline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r>
              <a:rPr lang="en-US" sz="6000" b="1" cap="all" spc="120" baseline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HOUSE PRICE PREDICTION</a:t>
            </a:r>
            <a:br>
              <a:rPr lang="en-US" sz="6000" b="1" cap="all" spc="120" baseline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17EBD-6D0A-A97C-E7CC-5601DB2BD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00200" lvl="4">
              <a:spcAft>
                <a:spcPts val="800"/>
              </a:spcAft>
            </a:pPr>
            <a:r>
              <a:rPr lang="en-US" b="1" dirty="0">
                <a:effectLst/>
                <a:latin typeface="Arial Rounded MT Bold" panose="020F0704030504030204" pitchFamily="34" charset="0"/>
              </a:rPr>
              <a:t>Submitted by:</a:t>
            </a:r>
          </a:p>
          <a:p>
            <a:pPr algn="l">
              <a:spcAft>
                <a:spcPts val="800"/>
              </a:spcAft>
            </a:pPr>
            <a:r>
              <a:rPr lang="en-US" sz="1800" b="1" dirty="0">
                <a:latin typeface="Arial Rounded MT Bold" panose="020F0704030504030204" pitchFamily="34" charset="0"/>
              </a:rPr>
              <a:t>                             AKANKSHA MISHRA</a:t>
            </a:r>
            <a:endParaRPr lang="en-US" sz="1800" b="1" dirty="0">
              <a:effectLst/>
              <a:latin typeface="Arial Rounded MT Bold" panose="020F0704030504030204" pitchFamily="34" charset="0"/>
            </a:endParaRPr>
          </a:p>
          <a:p>
            <a:pPr algn="l">
              <a:spcAft>
                <a:spcPts val="800"/>
              </a:spcAft>
            </a:pPr>
            <a:r>
              <a:rPr lang="en-US" sz="1800" b="1" dirty="0">
                <a:latin typeface="Arial Rounded MT Bold" panose="020F0704030504030204" pitchFamily="34" charset="0"/>
              </a:rPr>
              <a:t>                             Batch – Internship  27</a:t>
            </a:r>
            <a:endParaRPr lang="en-US" sz="1800" b="1" dirty="0">
              <a:effectLst/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8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2AD568-A74E-AA98-E9D1-D57D3C47C6D6}"/>
              </a:ext>
            </a:extLst>
          </p:cNvPr>
          <p:cNvSpPr txBox="1"/>
          <p:nvPr/>
        </p:nvSpPr>
        <p:spPr>
          <a:xfrm>
            <a:off x="3048000" y="145773"/>
            <a:ext cx="6215270" cy="632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4000" b="1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br>
              <a:rPr lang="en-IN" sz="4000" b="1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To predict Target Variable Sales Price based on 79 Features using Regression.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IN" sz="1800" b="1" dirty="0">
                <a:solidFill>
                  <a:srgbClr val="00206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Houses are one of the necessary need of each and every person around the globe 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IN" sz="1800" b="1" dirty="0">
                <a:solidFill>
                  <a:srgbClr val="00206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Hence housing and real estate market is one of the markets which is one of the major contributors in the world’s economy. 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IN" sz="1800" b="1" dirty="0">
                <a:solidFill>
                  <a:srgbClr val="00206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 comes as a very important tool to solve problems in the domain to help the companies increase their overall revenue, profits, improving their marketing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IN" sz="1800" b="1" dirty="0">
                <a:solidFill>
                  <a:srgbClr val="00206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modelling, Market mix modelling, recommendation systems are some of the machine learning techniques used for achieving the business goals for housing companies. 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7EE43D-AE67-1909-6C9A-E09F2FB46122}"/>
              </a:ext>
            </a:extLst>
          </p:cNvPr>
          <p:cNvSpPr txBox="1"/>
          <p:nvPr/>
        </p:nvSpPr>
        <p:spPr>
          <a:xfrm>
            <a:off x="2199861" y="1179443"/>
            <a:ext cx="6944139" cy="513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b="1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1. Checking the Missing Values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b="1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2.All the numerical Variables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b="1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3.Distribution of the Numerical Variables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b="1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4.categorical variables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b="1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5. cardinality of the categorical variables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b="1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6.Outliers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b="1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7.Relationship between dependent and independent feature(</a:t>
            </a:r>
            <a:r>
              <a:rPr lang="en-IN" sz="2400" b="1" dirty="0" err="1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SalePrice</a:t>
            </a:r>
            <a:r>
              <a:rPr lang="en-IN" sz="2400" b="1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8097-6568-45B3-856C-033053D2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871" y="379602"/>
            <a:ext cx="4953000" cy="16645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EDA Steps &amp; Visualizations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F9FBD1-4EE6-4F7E-A2EF-2662184D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3871" y="2251565"/>
            <a:ext cx="5392329" cy="3311525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406C9-70E5-4802-B870-7FF78C8A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6" y="268091"/>
            <a:ext cx="5732099" cy="4986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2004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2093-D006-44F6-863C-D2EC3548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53"/>
            <a:ext cx="10515600" cy="1325563"/>
          </a:xfrm>
        </p:spPr>
        <p:txBody>
          <a:bodyPr/>
          <a:lstStyle/>
          <a:p>
            <a:r>
              <a:rPr lang="en-US" dirty="0"/>
              <a:t>Classifying Features - Numerical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B9388EE-FE7C-4FBA-AD2B-6AD39B318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2574"/>
            <a:ext cx="4991100" cy="4939665"/>
          </a:xfrm>
        </p:spPr>
        <p:txBody>
          <a:bodyPr/>
          <a:lstStyle/>
          <a:p>
            <a:r>
              <a:rPr lang="en-US" dirty="0"/>
              <a:t>Identified all numerical features.</a:t>
            </a:r>
          </a:p>
          <a:p>
            <a:r>
              <a:rPr lang="en-US" dirty="0"/>
              <a:t>Out of 79, there were 37 numerical features</a:t>
            </a:r>
          </a:p>
          <a:p>
            <a:r>
              <a:rPr lang="en-US" dirty="0"/>
              <a:t>First Found out Temporal values (Year Features)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F0581-0CAA-4746-83E5-2F49A262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1345780"/>
            <a:ext cx="6242969" cy="1382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A90FF-A96E-4297-8791-663A3CC29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2751483"/>
            <a:ext cx="6242969" cy="37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1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FECC-DDAA-4027-9813-8BEAB106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255" y="698160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Scatterplots of Year Features vs Sales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3763A-B3DB-4712-A969-702EB31D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8" y="696201"/>
            <a:ext cx="7631167" cy="5170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EA172-7B9F-4EC8-BFAC-10CA1AD1B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105" y="4014628"/>
            <a:ext cx="2789162" cy="1577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DCCF41-E8B3-4095-8269-E1740CB3A94D}"/>
              </a:ext>
            </a:extLst>
          </p:cNvPr>
          <p:cNvSpPr txBox="1"/>
          <p:nvPr/>
        </p:nvSpPr>
        <p:spPr>
          <a:xfrm>
            <a:off x="4054151" y="6039073"/>
            <a:ext cx="82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features were created by finding difference from Year of Sale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84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4B25-BCCD-4691-B4B8-2719A5E6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0630" y="882727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Out of 37 Numerical Features, identified 17 discrete features.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573B2F-6899-4ADA-921D-C2CC1B9FF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79" y="868734"/>
            <a:ext cx="8517981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3E99-187C-4027-94EE-916B2F27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705" y="872016"/>
            <a:ext cx="3776416" cy="291269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/>
              <a:t>16 Continuous features out of 37 numerical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78502-E5E5-406D-94BD-710F1592E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3" y="31202"/>
            <a:ext cx="7867651" cy="67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321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Arial</vt:lpstr>
      <vt:lpstr>Arial Black</vt:lpstr>
      <vt:lpstr>Arial Rounded MT Bold</vt:lpstr>
      <vt:lpstr>Calibri</vt:lpstr>
      <vt:lpstr>Calibri Light</vt:lpstr>
      <vt:lpstr>Wingdings 3</vt:lpstr>
      <vt:lpstr>Office Theme</vt:lpstr>
      <vt:lpstr>PowerPoint Presentation</vt:lpstr>
      <vt:lpstr>Data science project HOUSE PRICE PREDICTION </vt:lpstr>
      <vt:lpstr>PowerPoint Presentation</vt:lpstr>
      <vt:lpstr>PowerPoint Presentation</vt:lpstr>
      <vt:lpstr>EDA Steps &amp; Visualizations</vt:lpstr>
      <vt:lpstr>Classifying Features - Numerical</vt:lpstr>
      <vt:lpstr>Scatterplots of Year Features vs Sales Price</vt:lpstr>
      <vt:lpstr>Out of 37 Numerical Features, identified 17 discrete features.</vt:lpstr>
      <vt:lpstr>16 Continuous features out of 37 numerical features</vt:lpstr>
      <vt:lpstr>Categorical Features</vt:lpstr>
      <vt:lpstr>Feature Engineering Steps</vt:lpstr>
      <vt:lpstr>Examples of Distributions after Skewness Treatment</vt:lpstr>
      <vt:lpstr>PowerPoint Presentation</vt:lpstr>
      <vt:lpstr>PowerPoint Presentation</vt:lpstr>
      <vt:lpstr>Limitations &amp;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2022-07-11T14:51:19Z</dcterms:created>
  <dcterms:modified xsi:type="dcterms:W3CDTF">2022-07-11T17:09:24Z</dcterms:modified>
</cp:coreProperties>
</file>