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b1a1cc5416e30c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b1a1cc5416e30c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b1a1cc5416e30c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b1a1cc5416e30c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bb47174f570b6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bb47174f570b6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b47174f570b6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b47174f570b68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6496959bddddb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6496959bddddb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b1a1cc5416e30c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b1a1cc5416e30c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b1a1cc5416e30c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b1a1cc5416e30c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b1a1cc5416e30c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b1a1cc5416e30c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b1a1cc5416e30c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b1a1cc5416e30c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b1a1cc5416e30c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b1a1cc5416e30c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b056df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b056df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b1a1cc5416e30c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b1a1cc5416e30c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PROKART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819011" y="2436399"/>
            <a:ext cx="3865200" cy="1809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Guided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Prof. Nasim Shah (Guide and Project Co-Ordinator)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Aakanksha Padmanabhan        01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Radhika Choudhary	         05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Inziy</a:t>
            </a:r>
            <a:r>
              <a:rPr lang="en-IN" dirty="0"/>
              <a:t>a </a:t>
            </a:r>
            <a:r>
              <a:rPr lang="en-IN" dirty="0" err="1"/>
              <a:t>Dossa</a:t>
            </a:r>
            <a:r>
              <a:rPr lang="en-IN" dirty="0"/>
              <a:t> 	         </a:t>
            </a:r>
            <a:r>
              <a:rPr lang="en" dirty="0"/>
              <a:t>11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520182" y="413102"/>
            <a:ext cx="76446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Connect Database</a:t>
            </a:r>
            <a:endParaRPr sz="4000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475" y="1524000"/>
            <a:ext cx="60631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70883" y="353427"/>
            <a:ext cx="8789581" cy="830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 Web Service: </a:t>
            </a:r>
            <a:r>
              <a:rPr lang="en-IN" sz="4000" dirty="0">
                <a:latin typeface="+mj-lt"/>
              </a:rPr>
              <a:t>Payment Gateway</a:t>
            </a:r>
            <a:endParaRPr sz="4000" dirty="0">
              <a:latin typeface="+mj-lt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296" y="1464325"/>
            <a:ext cx="2581275" cy="3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81" y="2196717"/>
            <a:ext cx="4746276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52399" y="270799"/>
            <a:ext cx="8786037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Hosting website: </a:t>
            </a:r>
            <a:r>
              <a:rPr lang="en-IN" sz="4000" dirty="0" err="1">
                <a:latin typeface="+mj-lt"/>
              </a:rPr>
              <a:t>Webhostapp</a:t>
            </a:r>
            <a:endParaRPr sz="4000" dirty="0">
              <a:latin typeface="+mj-lt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59" y="1347238"/>
            <a:ext cx="3486400" cy="24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690" y="1347249"/>
            <a:ext cx="3486400" cy="24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991525" y="495725"/>
            <a:ext cx="78429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Conclusion</a:t>
            </a:r>
            <a:endParaRPr sz="4000" dirty="0">
              <a:latin typeface="+mj-lt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914400" y="1478225"/>
            <a:ext cx="7315200" cy="349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Through this project we took a step towards to minimize the gap between the customer and the grocery store using a common interaction platform using PHP.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In this project we have tried to provide a hassle-free way of shopping for the consumers.  The customers from the comfort of their home itself would be able to complete his shopping.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With the implementation of a payment gateway the customer is also provided with an option to complete their payment through internet.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 Through this project we have tried to make the shopping experience of the customer hassle-free and   provide the customer with an opportunity to enjoy other leisure activities</a:t>
            </a:r>
            <a:endParaRPr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749700" y="367007"/>
            <a:ext cx="76446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</a:t>
            </a:r>
            <a:endParaRPr sz="4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07175" y="1378350"/>
            <a:ext cx="71697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develop a online grocery portal</a:t>
            </a:r>
            <a:endParaRPr/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enable the customer to easily buy grocery from the comfort of their homes</a:t>
            </a:r>
            <a:endParaRPr/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gain huge exposure to buy grocery</a:t>
            </a:r>
            <a:endParaRPr/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Door to Door delivery of goods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734450" y="344275"/>
            <a:ext cx="76599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Requirement Analysis</a:t>
            </a:r>
            <a:endParaRPr sz="4000"/>
          </a:p>
        </p:txBody>
      </p:sp>
      <p:sp>
        <p:nvSpPr>
          <p:cNvPr id="147" name="Google Shape;147;p15"/>
          <p:cNvSpPr txBox="1"/>
          <p:nvPr/>
        </p:nvSpPr>
        <p:spPr>
          <a:xfrm>
            <a:off x="1046600" y="1667650"/>
            <a:ext cx="7175400" cy="30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Software Requirements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 Editor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Phpmyadmin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 host 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Programming Languages used 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HTML5</a:t>
            </a:r>
            <a:endParaRPr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CSS3</a:t>
            </a:r>
            <a:endParaRPr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JavaScript</a:t>
            </a:r>
            <a:endParaRPr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Bootstrap</a:t>
            </a:r>
            <a:endParaRPr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Php</a:t>
            </a: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4198135" y="361032"/>
            <a:ext cx="4798828" cy="8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Desig</a:t>
            </a:r>
            <a:r>
              <a:rPr lang="en-IN" sz="4000" dirty="0">
                <a:latin typeface="+mj-lt"/>
              </a:rPr>
              <a:t>n using</a:t>
            </a:r>
            <a:r>
              <a:rPr lang="en" sz="4000" dirty="0">
                <a:latin typeface="+mj-lt"/>
              </a:rPr>
              <a:t> CSS</a:t>
            </a:r>
            <a:endParaRPr sz="4000" dirty="0">
              <a:latin typeface="+mj-lt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887042" y="1437183"/>
            <a:ext cx="3403200" cy="3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Cascading Style Sheets (CSS) is used to set the styles in web pages containing HTML Elements.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three types of CSS are: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Inline 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Embedded 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External 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964D0-549D-41AA-9363-7F39520F4D66}"/>
              </a:ext>
            </a:extLst>
          </p:cNvPr>
          <p:cNvSpPr txBox="1"/>
          <p:nvPr/>
        </p:nvSpPr>
        <p:spPr>
          <a:xfrm>
            <a:off x="147037" y="461046"/>
            <a:ext cx="3076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Static 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35F7C-6997-42A0-B69A-E9F57E260A29}"/>
              </a:ext>
            </a:extLst>
          </p:cNvPr>
          <p:cNvSpPr txBox="1"/>
          <p:nvPr/>
        </p:nvSpPr>
        <p:spPr>
          <a:xfrm>
            <a:off x="425302" y="1488558"/>
            <a:ext cx="27201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HyperText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Markup</a:t>
            </a:r>
            <a:r>
              <a:rPr lang="en-IN" dirty="0">
                <a:solidFill>
                  <a:schemeClr val="bg1"/>
                </a:solidFill>
              </a:rPr>
              <a:t> Language (HTML) is used for static front end of the website.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It is used to position the elements of the webpage and is widely used by all browsers for webpage </a:t>
            </a:r>
            <a:r>
              <a:rPr lang="en-IN" dirty="0" err="1">
                <a:solidFill>
                  <a:schemeClr val="bg1"/>
                </a:solidFill>
              </a:rPr>
              <a:t>markup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569225" y="195123"/>
            <a:ext cx="76446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Skeleton for Website</a:t>
            </a:r>
            <a:endParaRPr sz="40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354750" y="688213"/>
            <a:ext cx="4073551" cy="439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256962" y="237681"/>
            <a:ext cx="4598573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+mj-lt"/>
              </a:rPr>
              <a:t> R</a:t>
            </a:r>
            <a:r>
              <a:rPr lang="en" sz="4000" dirty="0">
                <a:solidFill>
                  <a:srgbClr val="FFFFFF"/>
                </a:solidFill>
                <a:latin typeface="+mj-lt"/>
                <a:cs typeface="Times New Roman"/>
                <a:sym typeface="Times New Roman"/>
              </a:rPr>
              <a:t>WD Framework</a:t>
            </a:r>
            <a:endParaRPr sz="400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5EBAE-A267-4D23-855C-966DB3ABC32A}"/>
              </a:ext>
            </a:extLst>
          </p:cNvPr>
          <p:cNvSpPr txBox="1"/>
          <p:nvPr/>
        </p:nvSpPr>
        <p:spPr>
          <a:xfrm>
            <a:off x="800986" y="1573619"/>
            <a:ext cx="51390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pages can be viewed using many different devices: desktops, tablets, and phones and should look good, and be easy to use, regardless of the device.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Web pages should not leave out information to fit smaller devices, but rather adapt its content to fit any device.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459300" y="444231"/>
            <a:ext cx="4509649" cy="739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Responsive</a:t>
            </a:r>
            <a:r>
              <a:rPr lang="en-IN" sz="4000" dirty="0">
                <a:latin typeface="+mj-lt"/>
              </a:rPr>
              <a:t>ness</a:t>
            </a:r>
            <a:endParaRPr sz="4000" dirty="0">
              <a:latin typeface="+mj-lt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700" y="1707650"/>
            <a:ext cx="2414600" cy="29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25" y="1775219"/>
            <a:ext cx="4233975" cy="27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696259" y="401358"/>
            <a:ext cx="47760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Database : PHP</a:t>
            </a:r>
            <a:endParaRPr sz="4000" dirty="0"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079031" y="1643173"/>
            <a:ext cx="4776000" cy="1730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PHP, is used to connect to and manipulate databases.</a:t>
            </a:r>
          </a:p>
          <a:p>
            <a:r>
              <a:rPr lang="en-US" dirty="0"/>
              <a:t>MySQL is the most popular database system used with PHP.</a:t>
            </a:r>
          </a:p>
          <a:p>
            <a:r>
              <a:rPr lang="en-US" dirty="0"/>
              <a:t>We have used the </a:t>
            </a:r>
            <a:r>
              <a:rPr lang="en-US" dirty="0" err="1"/>
              <a:t>MySqli</a:t>
            </a:r>
            <a:r>
              <a:rPr lang="en-US" dirty="0"/>
              <a:t> Connect API to connect to the </a:t>
            </a:r>
            <a:r>
              <a:rPr lang="en-US" dirty="0" err="1"/>
              <a:t>PhpMyadmin</a:t>
            </a:r>
            <a:r>
              <a:rPr lang="en-US" dirty="0"/>
              <a:t> Database.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749700" y="578375"/>
            <a:ext cx="76446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Create Database</a:t>
            </a:r>
            <a:endParaRPr sz="40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75" y="1882050"/>
            <a:ext cx="7425725" cy="28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377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Montserrat</vt:lpstr>
      <vt:lpstr>Lato</vt:lpstr>
      <vt:lpstr>Focus</vt:lpstr>
      <vt:lpstr>PROKART</vt:lpstr>
      <vt:lpstr>Objective</vt:lpstr>
      <vt:lpstr>Requirement Analysis</vt:lpstr>
      <vt:lpstr>Design using CSS</vt:lpstr>
      <vt:lpstr>Skeleton for Website</vt:lpstr>
      <vt:lpstr> RWD Framework </vt:lpstr>
      <vt:lpstr>Responsiveness</vt:lpstr>
      <vt:lpstr>Database : PHP</vt:lpstr>
      <vt:lpstr>Create Database</vt:lpstr>
      <vt:lpstr>Connect Database</vt:lpstr>
      <vt:lpstr> Web Service: Payment Gateway</vt:lpstr>
      <vt:lpstr>Hosting website: Webhostapp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PROKART</dc:title>
  <cp:lastModifiedBy>aakanksha1399@outlook.com</cp:lastModifiedBy>
  <cp:revision>6</cp:revision>
  <dcterms:modified xsi:type="dcterms:W3CDTF">2019-11-04T06:16:09Z</dcterms:modified>
</cp:coreProperties>
</file>