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256" r:id="rId2"/>
    <p:sldId id="258" r:id="rId3"/>
    <p:sldId id="265" r:id="rId4"/>
    <p:sldId id="262" r:id="rId5"/>
    <p:sldId id="263" r:id="rId6"/>
    <p:sldId id="259" r:id="rId7"/>
    <p:sldId id="264" r:id="rId8"/>
    <p:sldId id="260" r:id="rId9"/>
    <p:sldId id="268" r:id="rId10"/>
    <p:sldId id="261" r:id="rId11"/>
    <p:sldId id="267" r:id="rId12"/>
    <p:sldId id="269" r:id="rId13"/>
    <p:sldId id="270" r:id="rId14"/>
    <p:sldId id="273" r:id="rId15"/>
    <p:sldId id="274"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2D88E5-8797-4E31-8AFB-895BC5CE1AC8}" type="datetimeFigureOut">
              <a:rPr lang="en-US" smtClean="0"/>
              <a:pPr/>
              <a:t>2/23/2021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768B4-B291-432F-969F-4B9AA81BEF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3768B4-B291-432F-969F-4B9AA81BEFCE}"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3768B4-B291-432F-969F-4B9AA81BEFCE}"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3768B4-B291-432F-969F-4B9AA81BEFCE}"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3768B4-B291-432F-969F-4B9AA81BEFC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AFB760B-4EB4-4A66-964C-B588E5599C07}" type="datetimeFigureOut">
              <a:rPr lang="en-US" smtClean="0"/>
              <a:pPr/>
              <a:t>2/23/2021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3584401-90CA-49D7-83C1-78C2AEFFAEE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FB760B-4EB4-4A66-964C-B588E5599C07}" type="datetimeFigureOut">
              <a:rPr lang="en-US" smtClean="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584401-90CA-49D7-83C1-78C2AEFFAEE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FB760B-4EB4-4A66-964C-B588E5599C07}" type="datetimeFigureOut">
              <a:rPr lang="en-US" smtClean="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584401-90CA-49D7-83C1-78C2AEFFAEE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FB760B-4EB4-4A66-964C-B588E5599C07}" type="datetimeFigureOut">
              <a:rPr lang="en-US" smtClean="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584401-90CA-49D7-83C1-78C2AEFFAEE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FB760B-4EB4-4A66-964C-B588E5599C07}" type="datetimeFigureOut">
              <a:rPr lang="en-US" smtClean="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584401-90CA-49D7-83C1-78C2AEFFAEE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AFB760B-4EB4-4A66-964C-B588E5599C07}" type="datetimeFigureOut">
              <a:rPr lang="en-US" smtClean="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584401-90CA-49D7-83C1-78C2AEFFAEE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AFB760B-4EB4-4A66-964C-B588E5599C07}" type="datetimeFigureOut">
              <a:rPr lang="en-US" smtClean="0"/>
              <a:pPr/>
              <a:t>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584401-90CA-49D7-83C1-78C2AEFFAEE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FB760B-4EB4-4A66-964C-B588E5599C07}" type="datetimeFigureOut">
              <a:rPr lang="en-US" smtClean="0"/>
              <a:pPr/>
              <a:t>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584401-90CA-49D7-83C1-78C2AEFFAEE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B760B-4EB4-4A66-964C-B588E5599C07}" type="datetimeFigureOut">
              <a:rPr lang="en-US" smtClean="0"/>
              <a:pPr/>
              <a:t>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584401-90CA-49D7-83C1-78C2AEFFAEE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AFB760B-4EB4-4A66-964C-B588E5599C07}" type="datetimeFigureOut">
              <a:rPr lang="en-US" smtClean="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584401-90CA-49D7-83C1-78C2AEFFAEE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AFB760B-4EB4-4A66-964C-B588E5599C07}" type="datetimeFigureOut">
              <a:rPr lang="en-US" smtClean="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D3584401-90CA-49D7-83C1-78C2AEFFAEEF}"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AFB760B-4EB4-4A66-964C-B588E5599C07}" type="datetimeFigureOut">
              <a:rPr lang="en-US" smtClean="0"/>
              <a:pPr/>
              <a:t>2/23/2021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3584401-90CA-49D7-83C1-78C2AEFFAEEF}"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851648" cy="1828800"/>
          </a:xfrm>
        </p:spPr>
        <p:txBody>
          <a:bodyPr>
            <a:normAutofit fontScale="90000"/>
          </a:bodyPr>
          <a:lstStyle/>
          <a:p>
            <a:pPr algn="ctr"/>
            <a:r>
              <a:rPr lang="en-US" dirty="0" smtClean="0"/>
              <a:t/>
            </a:r>
            <a:br>
              <a:rPr lang="en-US" dirty="0" smtClean="0"/>
            </a:br>
            <a:r>
              <a:rPr lang="en-US" sz="6700" dirty="0" smtClean="0"/>
              <a:t>Topic:</a:t>
            </a:r>
            <a:br>
              <a:rPr lang="en-US" sz="6700" dirty="0" smtClean="0"/>
            </a:br>
            <a:r>
              <a:rPr lang="en-US" sz="6700" dirty="0" smtClean="0"/>
              <a:t>File Sorting Application</a:t>
            </a:r>
            <a:endParaRPr lang="en-US" sz="6700" dirty="0">
              <a:effectLst/>
            </a:endParaRPr>
          </a:p>
        </p:txBody>
      </p:sp>
      <p:sp>
        <p:nvSpPr>
          <p:cNvPr id="4" name="TextBox 3"/>
          <p:cNvSpPr txBox="1"/>
          <p:nvPr/>
        </p:nvSpPr>
        <p:spPr>
          <a:xfrm>
            <a:off x="3857620" y="5143512"/>
            <a:ext cx="5286380" cy="1569660"/>
          </a:xfrm>
          <a:prstGeom prst="rect">
            <a:avLst/>
          </a:prstGeom>
          <a:noFill/>
        </p:spPr>
        <p:txBody>
          <a:bodyPr wrap="square" rtlCol="0">
            <a:spAutoFit/>
          </a:bodyPr>
          <a:lstStyle/>
          <a:p>
            <a:r>
              <a:rPr lang="en-US" sz="2400" dirty="0" smtClean="0"/>
              <a:t>Submitted </a:t>
            </a:r>
            <a:r>
              <a:rPr lang="en-US" sz="2400" dirty="0" smtClean="0"/>
              <a:t>To: Mr. </a:t>
            </a:r>
            <a:r>
              <a:rPr lang="en-US" sz="2400" dirty="0" err="1" smtClean="0"/>
              <a:t>Jugendra</a:t>
            </a:r>
            <a:r>
              <a:rPr lang="en-US" sz="2400" dirty="0" smtClean="0"/>
              <a:t> </a:t>
            </a:r>
            <a:r>
              <a:rPr lang="en-US" sz="2400" dirty="0" err="1" smtClean="0"/>
              <a:t>Dongre</a:t>
            </a:r>
            <a:r>
              <a:rPr lang="en-US" sz="2400" dirty="0" smtClean="0"/>
              <a:t> Sir</a:t>
            </a:r>
            <a:endParaRPr lang="en-US" sz="2400" dirty="0" smtClean="0"/>
          </a:p>
          <a:p>
            <a:r>
              <a:rPr lang="en-US" sz="2400" dirty="0" smtClean="0"/>
              <a:t>Submitted </a:t>
            </a:r>
            <a:r>
              <a:rPr lang="en-US" sz="2400" dirty="0" smtClean="0"/>
              <a:t>By: </a:t>
            </a:r>
            <a:r>
              <a:rPr lang="en-US" sz="2400" dirty="0" err="1" smtClean="0"/>
              <a:t>Aakanksha</a:t>
            </a:r>
            <a:r>
              <a:rPr lang="en-US" sz="2400" dirty="0" smtClean="0"/>
              <a:t> </a:t>
            </a:r>
            <a:r>
              <a:rPr lang="en-US" sz="2400" dirty="0" err="1" smtClean="0"/>
              <a:t>Solanki</a:t>
            </a:r>
            <a:endParaRPr lang="en-US" sz="2400" dirty="0" smtClean="0"/>
          </a:p>
          <a:p>
            <a:r>
              <a:rPr lang="en-US" sz="2400" dirty="0" smtClean="0"/>
              <a:t>Roll No. : IC-2K16-01</a:t>
            </a: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4" y="1142984"/>
            <a:ext cx="8429716" cy="2215991"/>
          </a:xfrm>
          <a:prstGeom prst="rect">
            <a:avLst/>
          </a:prstGeom>
          <a:noFill/>
        </p:spPr>
        <p:txBody>
          <a:bodyPr wrap="square" rtlCol="0">
            <a:spAutoFit/>
          </a:bodyPr>
          <a:lstStyle/>
          <a:p>
            <a:pPr marL="457200" indent="-457200">
              <a:buFontTx/>
              <a:buAutoNum type="arabicPeriod" startAt="3"/>
            </a:pPr>
            <a:r>
              <a:rPr lang="en-US" sz="2200" dirty="0" smtClean="0"/>
              <a:t>After the start button is clicked by user, the application will create some new folders like Images, Audios, Videos, Documents, etc into the given folder .</a:t>
            </a:r>
            <a:endParaRPr lang="en-US" sz="2200" dirty="0"/>
          </a:p>
          <a:p>
            <a:pPr marL="457200" indent="-457200"/>
            <a:endParaRPr lang="en-US" sz="2400" dirty="0"/>
          </a:p>
          <a:p>
            <a:pPr marL="457200" indent="-457200"/>
            <a:endParaRPr lang="en-US" sz="2400" dirty="0" smtClean="0"/>
          </a:p>
          <a:p>
            <a:pPr marL="457200" indent="-457200"/>
            <a:endParaRPr lang="en-US" sz="2400" dirty="0" smtClean="0"/>
          </a:p>
        </p:txBody>
      </p:sp>
      <p:pic>
        <p:nvPicPr>
          <p:cNvPr id="5" name="Picture 4" descr="Screenshot (6).png"/>
          <p:cNvPicPr>
            <a:picLocks noChangeAspect="1"/>
          </p:cNvPicPr>
          <p:nvPr/>
        </p:nvPicPr>
        <p:blipFill>
          <a:blip r:embed="rId2"/>
          <a:stretch>
            <a:fillRect/>
          </a:stretch>
        </p:blipFill>
        <p:spPr>
          <a:xfrm>
            <a:off x="1357290" y="3643314"/>
            <a:ext cx="6439799" cy="17337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4" y="1142984"/>
            <a:ext cx="8429716" cy="3046988"/>
          </a:xfrm>
          <a:prstGeom prst="rect">
            <a:avLst/>
          </a:prstGeom>
          <a:noFill/>
        </p:spPr>
        <p:txBody>
          <a:bodyPr wrap="square" rtlCol="0">
            <a:spAutoFit/>
          </a:bodyPr>
          <a:lstStyle/>
          <a:p>
            <a:pPr marL="457200" indent="-457200"/>
            <a:r>
              <a:rPr lang="en-US" sz="2400" dirty="0" smtClean="0"/>
              <a:t>4</a:t>
            </a:r>
            <a:r>
              <a:rPr lang="en-US" sz="2200" dirty="0" smtClean="0"/>
              <a:t>.   After creating different folders, it will calculate and tell the user about the total number of files and total number of images, audios, videos and documents that were present in the given folder.</a:t>
            </a:r>
          </a:p>
          <a:p>
            <a:pPr marL="457200" indent="-457200"/>
            <a:endParaRPr lang="en-US" sz="2400" dirty="0" smtClean="0"/>
          </a:p>
          <a:p>
            <a:pPr marL="457200" indent="-457200">
              <a:buAutoNum type="arabicPeriod" startAt="3"/>
            </a:pPr>
            <a:endParaRPr lang="en-US" sz="2400" dirty="0"/>
          </a:p>
          <a:p>
            <a:pPr marL="457200" indent="-457200"/>
            <a:endParaRPr lang="en-US" sz="2400" dirty="0" smtClean="0"/>
          </a:p>
          <a:p>
            <a:pPr marL="457200" indent="-457200"/>
            <a:endParaRPr lang="en-US" sz="2400" dirty="0" smtClean="0"/>
          </a:p>
        </p:txBody>
      </p:sp>
      <p:pic>
        <p:nvPicPr>
          <p:cNvPr id="7" name="Picture 6" descr="Screenshot (9).png"/>
          <p:cNvPicPr>
            <a:picLocks noChangeAspect="1"/>
          </p:cNvPicPr>
          <p:nvPr/>
        </p:nvPicPr>
        <p:blipFill>
          <a:blip r:embed="rId2"/>
          <a:stretch>
            <a:fillRect/>
          </a:stretch>
        </p:blipFill>
        <p:spPr>
          <a:xfrm>
            <a:off x="214282" y="3500438"/>
            <a:ext cx="8786874" cy="2343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4" y="2071678"/>
            <a:ext cx="8429716" cy="3600986"/>
          </a:xfrm>
          <a:prstGeom prst="rect">
            <a:avLst/>
          </a:prstGeom>
          <a:noFill/>
        </p:spPr>
        <p:txBody>
          <a:bodyPr wrap="square" rtlCol="0">
            <a:spAutoFit/>
          </a:bodyPr>
          <a:lstStyle/>
          <a:p>
            <a:pPr marL="457200" indent="-457200"/>
            <a:r>
              <a:rPr lang="en-US" sz="2200" dirty="0" smtClean="0"/>
              <a:t>5. </a:t>
            </a:r>
            <a:r>
              <a:rPr lang="en-US" sz="2200" dirty="0"/>
              <a:t> </a:t>
            </a:r>
            <a:r>
              <a:rPr lang="en-US" sz="2200" dirty="0" smtClean="0"/>
              <a:t> 	Now user needs to click on the start button which will enable only after the user gives the path. After the user clicks on the start button the files moves into their respective folders according to their extensions. After all the files have moved successfully a popup success message appears on the screen and application tells us the status about total files moved files and left files.</a:t>
            </a:r>
          </a:p>
          <a:p>
            <a:pPr marL="457200" indent="-457200"/>
            <a:endParaRPr lang="en-US" sz="2400" dirty="0" smtClean="0"/>
          </a:p>
          <a:p>
            <a:pPr marL="457200" indent="-457200">
              <a:buAutoNum type="arabicPeriod" startAt="3"/>
            </a:pPr>
            <a:endParaRPr lang="en-US" sz="2400" dirty="0"/>
          </a:p>
          <a:p>
            <a:pPr marL="457200" indent="-457200"/>
            <a:endParaRPr lang="en-US" sz="2400" dirty="0" smtClean="0"/>
          </a:p>
          <a:p>
            <a:pPr marL="457200" indent="-457200"/>
            <a:endParaRPr lang="en-US" sz="24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1).png"/>
          <p:cNvPicPr>
            <a:picLocks noChangeAspect="1"/>
          </p:cNvPicPr>
          <p:nvPr/>
        </p:nvPicPr>
        <p:blipFill>
          <a:blip r:embed="rId2"/>
          <a:stretch>
            <a:fillRect/>
          </a:stretch>
        </p:blipFill>
        <p:spPr>
          <a:xfrm>
            <a:off x="0" y="1618891"/>
            <a:ext cx="9144000" cy="43104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857232"/>
            <a:ext cx="7851648" cy="971544"/>
          </a:xfrm>
        </p:spPr>
        <p:txBody>
          <a:bodyPr>
            <a:normAutofit/>
          </a:bodyPr>
          <a:lstStyle/>
          <a:p>
            <a:pPr algn="ctr"/>
            <a:r>
              <a:rPr lang="en-US" dirty="0" smtClean="0"/>
              <a:t>Before</a:t>
            </a:r>
            <a:endParaRPr lang="en-US" sz="6700" dirty="0">
              <a:effectLst/>
            </a:endParaRPr>
          </a:p>
        </p:txBody>
      </p:sp>
      <p:pic>
        <p:nvPicPr>
          <p:cNvPr id="8" name="Picture 7" descr="Screenshot (14).png"/>
          <p:cNvPicPr>
            <a:picLocks noChangeAspect="1"/>
          </p:cNvPicPr>
          <p:nvPr/>
        </p:nvPicPr>
        <p:blipFill>
          <a:blip r:embed="rId3"/>
          <a:stretch>
            <a:fillRect/>
          </a:stretch>
        </p:blipFill>
        <p:spPr>
          <a:xfrm>
            <a:off x="428596" y="2000240"/>
            <a:ext cx="8286776" cy="46330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00108"/>
            <a:ext cx="7851648" cy="971544"/>
          </a:xfrm>
        </p:spPr>
        <p:txBody>
          <a:bodyPr>
            <a:normAutofit/>
          </a:bodyPr>
          <a:lstStyle/>
          <a:p>
            <a:pPr algn="ctr"/>
            <a:r>
              <a:rPr lang="en-US" dirty="0" smtClean="0"/>
              <a:t>After:</a:t>
            </a:r>
            <a:endParaRPr lang="en-US" sz="6700" dirty="0">
              <a:effectLst/>
            </a:endParaRPr>
          </a:p>
        </p:txBody>
      </p:sp>
      <p:pic>
        <p:nvPicPr>
          <p:cNvPr id="7" name="Picture 6" descr="Screenshot (15).png"/>
          <p:cNvPicPr>
            <a:picLocks noChangeAspect="1"/>
          </p:cNvPicPr>
          <p:nvPr/>
        </p:nvPicPr>
        <p:blipFill>
          <a:blip r:embed="rId3"/>
          <a:stretch>
            <a:fillRect/>
          </a:stretch>
        </p:blipFill>
        <p:spPr>
          <a:xfrm>
            <a:off x="928662" y="3429000"/>
            <a:ext cx="7182853" cy="23339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571744"/>
            <a:ext cx="7851648" cy="971544"/>
          </a:xfrm>
        </p:spPr>
        <p:txBody>
          <a:bodyPr>
            <a:normAutofit/>
          </a:bodyPr>
          <a:lstStyle/>
          <a:p>
            <a:pPr algn="ctr"/>
            <a:r>
              <a:rPr lang="en-US" sz="6000" dirty="0" smtClean="0"/>
              <a:t>Thank You</a:t>
            </a:r>
            <a:endParaRPr lang="en-US" sz="6000" dirty="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571744"/>
            <a:ext cx="7851648" cy="971544"/>
          </a:xfrm>
        </p:spPr>
        <p:txBody>
          <a:bodyPr>
            <a:normAutofit/>
          </a:bodyPr>
          <a:lstStyle/>
          <a:p>
            <a:pPr algn="ctr"/>
            <a:r>
              <a:rPr lang="en-US" sz="6000" dirty="0" smtClean="0"/>
              <a:t>Introduction:</a:t>
            </a:r>
            <a:endParaRPr lang="en-US" sz="6000"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2928934"/>
            <a:ext cx="8429716" cy="1815882"/>
          </a:xfrm>
          <a:prstGeom prst="rect">
            <a:avLst/>
          </a:prstGeom>
          <a:noFill/>
        </p:spPr>
        <p:txBody>
          <a:bodyPr wrap="square" rtlCol="0">
            <a:spAutoFit/>
          </a:bodyPr>
          <a:lstStyle/>
          <a:p>
            <a:pPr algn="ctr"/>
            <a:r>
              <a:rPr lang="en-US" sz="2800" dirty="0" smtClean="0"/>
              <a:t>This application is used to sort files of any folder of your computer system according to their extensions and will place them into their specific folders by creating different new folders.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00108"/>
            <a:ext cx="7851648" cy="971544"/>
          </a:xfrm>
        </p:spPr>
        <p:txBody>
          <a:bodyPr>
            <a:normAutofit/>
          </a:bodyPr>
          <a:lstStyle/>
          <a:p>
            <a:pPr algn="ctr"/>
            <a:r>
              <a:rPr lang="en-US" dirty="0" smtClean="0"/>
              <a:t>Technology Used:</a:t>
            </a:r>
            <a:endParaRPr lang="en-US" sz="6700" dirty="0">
              <a:effectLst/>
            </a:endParaRPr>
          </a:p>
        </p:txBody>
      </p:sp>
      <p:sp>
        <p:nvSpPr>
          <p:cNvPr id="6" name="TextBox 5"/>
          <p:cNvSpPr txBox="1"/>
          <p:nvPr/>
        </p:nvSpPr>
        <p:spPr>
          <a:xfrm>
            <a:off x="428596" y="2214554"/>
            <a:ext cx="8572560" cy="769441"/>
          </a:xfrm>
          <a:prstGeom prst="rect">
            <a:avLst/>
          </a:prstGeom>
          <a:noFill/>
        </p:spPr>
        <p:txBody>
          <a:bodyPr wrap="square" rtlCol="0">
            <a:spAutoFit/>
          </a:bodyPr>
          <a:lstStyle/>
          <a:p>
            <a:pPr algn="ctr"/>
            <a:r>
              <a:rPr lang="en-US" sz="4400" dirty="0" smtClean="0"/>
              <a:t>Python</a:t>
            </a:r>
            <a:endParaRPr lang="en-US" sz="4400" dirty="0"/>
          </a:p>
        </p:txBody>
      </p:sp>
      <p:pic>
        <p:nvPicPr>
          <p:cNvPr id="5" name="Picture 4" descr="download.jpg"/>
          <p:cNvPicPr>
            <a:picLocks noChangeAspect="1"/>
          </p:cNvPicPr>
          <p:nvPr/>
        </p:nvPicPr>
        <p:blipFill>
          <a:blip r:embed="rId3"/>
          <a:stretch>
            <a:fillRect/>
          </a:stretch>
        </p:blipFill>
        <p:spPr>
          <a:xfrm>
            <a:off x="928662" y="4000504"/>
            <a:ext cx="2286004" cy="22860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00108"/>
            <a:ext cx="7851648" cy="971544"/>
          </a:xfrm>
        </p:spPr>
        <p:txBody>
          <a:bodyPr>
            <a:normAutofit/>
          </a:bodyPr>
          <a:lstStyle/>
          <a:p>
            <a:pPr algn="ctr"/>
            <a:r>
              <a:rPr lang="en-US" dirty="0" smtClean="0"/>
              <a:t>Why Python??</a:t>
            </a:r>
            <a:endParaRPr lang="en-US" sz="6700" dirty="0">
              <a:effectLst/>
            </a:endParaRPr>
          </a:p>
        </p:txBody>
      </p:sp>
      <p:sp>
        <p:nvSpPr>
          <p:cNvPr id="6" name="TextBox 5"/>
          <p:cNvSpPr txBox="1"/>
          <p:nvPr/>
        </p:nvSpPr>
        <p:spPr>
          <a:xfrm>
            <a:off x="285720" y="3071810"/>
            <a:ext cx="8572560" cy="2123658"/>
          </a:xfrm>
          <a:prstGeom prst="rect">
            <a:avLst/>
          </a:prstGeom>
          <a:noFill/>
        </p:spPr>
        <p:txBody>
          <a:bodyPr wrap="square" rtlCol="0">
            <a:spAutoFit/>
          </a:bodyPr>
          <a:lstStyle/>
          <a:p>
            <a:pPr algn="ctr"/>
            <a:r>
              <a:rPr lang="en-US" sz="2200" dirty="0" smtClean="0"/>
              <a:t>Python is a high level language which is easy to understand and is portable. Its large and robust standard library makes Python score over other programming languages. The standard library allows you to choose from a wide range of modules according to your precise needs. Each module further enables you to add functionality to the Python application without writing additional code.</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00108"/>
            <a:ext cx="7851648" cy="971544"/>
          </a:xfrm>
        </p:spPr>
        <p:txBody>
          <a:bodyPr>
            <a:normAutofit/>
          </a:bodyPr>
          <a:lstStyle/>
          <a:p>
            <a:pPr algn="ctr"/>
            <a:r>
              <a:rPr lang="en-US" dirty="0" smtClean="0"/>
              <a:t>Objective and Scope:</a:t>
            </a:r>
            <a:endParaRPr lang="en-US" sz="6700" dirty="0">
              <a:effectLst/>
            </a:endParaRPr>
          </a:p>
        </p:txBody>
      </p:sp>
      <p:sp>
        <p:nvSpPr>
          <p:cNvPr id="6" name="TextBox 5"/>
          <p:cNvSpPr txBox="1"/>
          <p:nvPr/>
        </p:nvSpPr>
        <p:spPr>
          <a:xfrm>
            <a:off x="428596" y="2714620"/>
            <a:ext cx="8429716" cy="2800767"/>
          </a:xfrm>
          <a:prstGeom prst="rect">
            <a:avLst/>
          </a:prstGeom>
          <a:noFill/>
        </p:spPr>
        <p:txBody>
          <a:bodyPr wrap="square" rtlCol="0">
            <a:spAutoFit/>
          </a:bodyPr>
          <a:lstStyle/>
          <a:p>
            <a:pPr algn="ctr"/>
            <a:r>
              <a:rPr lang="en-US" sz="2200" dirty="0" smtClean="0"/>
              <a:t>This application is based on a real life problem which all of us face during operating our computer systems. While working on different types of files user may find it difficult to search a particular type of file. So this application is used to sort files of your computer system according to their extensions (.jpg, .mp3, .mp4, .txt, etc) and then will place it accordingly into their specific folders. So it will help the user to get all images, audios, videos, text file and other documents in their respective folders separately.</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shot (2).png"/>
          <p:cNvPicPr>
            <a:picLocks noChangeAspect="1"/>
          </p:cNvPicPr>
          <p:nvPr/>
        </p:nvPicPr>
        <p:blipFill>
          <a:blip r:embed="rId2"/>
          <a:stretch>
            <a:fillRect/>
          </a:stretch>
        </p:blipFill>
        <p:spPr>
          <a:xfrm>
            <a:off x="0" y="859611"/>
            <a:ext cx="9144000" cy="51387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00108"/>
            <a:ext cx="7851648" cy="971544"/>
          </a:xfrm>
        </p:spPr>
        <p:txBody>
          <a:bodyPr>
            <a:normAutofit/>
          </a:bodyPr>
          <a:lstStyle/>
          <a:p>
            <a:pPr algn="ctr"/>
            <a:r>
              <a:rPr lang="en-US" dirty="0" smtClean="0"/>
              <a:t>Process Description:</a:t>
            </a:r>
            <a:endParaRPr lang="en-US" sz="6700" dirty="0">
              <a:effectLst/>
            </a:endParaRPr>
          </a:p>
        </p:txBody>
      </p:sp>
      <p:sp>
        <p:nvSpPr>
          <p:cNvPr id="6" name="TextBox 5"/>
          <p:cNvSpPr txBox="1"/>
          <p:nvPr/>
        </p:nvSpPr>
        <p:spPr>
          <a:xfrm>
            <a:off x="500034" y="3214686"/>
            <a:ext cx="8429716" cy="2185214"/>
          </a:xfrm>
          <a:prstGeom prst="rect">
            <a:avLst/>
          </a:prstGeom>
          <a:noFill/>
        </p:spPr>
        <p:txBody>
          <a:bodyPr wrap="square" rtlCol="0">
            <a:spAutoFit/>
          </a:bodyPr>
          <a:lstStyle/>
          <a:p>
            <a:pPr marL="457200" indent="-457200">
              <a:buAutoNum type="arabicPeriod"/>
            </a:pPr>
            <a:r>
              <a:rPr lang="en-US" sz="2200" dirty="0" smtClean="0"/>
              <a:t>As soon as the user runs the application, that application will welcome the user by greeting him or her.</a:t>
            </a:r>
          </a:p>
          <a:p>
            <a:pPr marL="457200" indent="-457200">
              <a:buAutoNum type="arabicPeriod"/>
            </a:pPr>
            <a:endParaRPr lang="en-US" sz="2200" dirty="0"/>
          </a:p>
          <a:p>
            <a:pPr marL="457200" indent="-457200"/>
            <a:endParaRPr lang="en-US" sz="2200" dirty="0" smtClean="0"/>
          </a:p>
          <a:p>
            <a:pPr marL="457200" indent="-457200"/>
            <a:endParaRPr lang="en-US" sz="2400" dirty="0" smtClean="0"/>
          </a:p>
          <a:p>
            <a:pPr marL="457200" indent="-457200"/>
            <a:endParaRPr lang="en-US"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1357298"/>
            <a:ext cx="8429716" cy="2523768"/>
          </a:xfrm>
          <a:prstGeom prst="rect">
            <a:avLst/>
          </a:prstGeom>
          <a:noFill/>
        </p:spPr>
        <p:txBody>
          <a:bodyPr wrap="square" rtlCol="0">
            <a:spAutoFit/>
          </a:bodyPr>
          <a:lstStyle/>
          <a:p>
            <a:pPr marL="457200" indent="-457200"/>
            <a:endParaRPr lang="en-US" sz="2200" dirty="0" smtClean="0"/>
          </a:p>
          <a:p>
            <a:pPr marL="457200" indent="-457200">
              <a:buAutoNum type="arabicPeriod"/>
            </a:pPr>
            <a:endParaRPr lang="en-US" sz="2200" dirty="0"/>
          </a:p>
          <a:p>
            <a:pPr marL="457200" indent="-457200"/>
            <a:r>
              <a:rPr lang="en-US" sz="2200" dirty="0" smtClean="0"/>
              <a:t>2.    It firstly ask user for the path of the folder which he/she wants to sort, The user can select the path of the folder by clicking on the browse button.</a:t>
            </a:r>
          </a:p>
          <a:p>
            <a:pPr marL="457200" indent="-457200"/>
            <a:endParaRPr lang="en-US" sz="2400" dirty="0" smtClean="0"/>
          </a:p>
          <a:p>
            <a:pPr marL="457200" indent="-457200"/>
            <a:endParaRPr lang="en-US" sz="2400" dirty="0" smtClean="0"/>
          </a:p>
        </p:txBody>
      </p:sp>
      <p:pic>
        <p:nvPicPr>
          <p:cNvPr id="5" name="Picture 4" descr="Screenshot (7).png"/>
          <p:cNvPicPr>
            <a:picLocks noChangeAspect="1"/>
          </p:cNvPicPr>
          <p:nvPr/>
        </p:nvPicPr>
        <p:blipFill>
          <a:blip r:embed="rId2"/>
          <a:stretch>
            <a:fillRect/>
          </a:stretch>
        </p:blipFill>
        <p:spPr>
          <a:xfrm>
            <a:off x="661198" y="4020514"/>
            <a:ext cx="8001024" cy="135732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374</Words>
  <Application>Microsoft Office PowerPoint</Application>
  <PresentationFormat>On-screen Show (4:3)</PresentationFormat>
  <Paragraphs>34</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 Topic: File Sorting Application</vt:lpstr>
      <vt:lpstr>Introduction:</vt:lpstr>
      <vt:lpstr>Slide 3</vt:lpstr>
      <vt:lpstr>Technology Used:</vt:lpstr>
      <vt:lpstr>Why Python??</vt:lpstr>
      <vt:lpstr>Objective and Scope:</vt:lpstr>
      <vt:lpstr>Slide 7</vt:lpstr>
      <vt:lpstr>Process Description:</vt:lpstr>
      <vt:lpstr>Slide 9</vt:lpstr>
      <vt:lpstr>Slide 10</vt:lpstr>
      <vt:lpstr>Slide 11</vt:lpstr>
      <vt:lpstr>Slide 12</vt:lpstr>
      <vt:lpstr>Slide 13</vt:lpstr>
      <vt:lpstr>Before</vt:lpstr>
      <vt:lpstr>After: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File Sorting Application</dc:title>
  <dc:creator>Aakanksha</dc:creator>
  <cp:lastModifiedBy>Aakanksha</cp:lastModifiedBy>
  <cp:revision>15</cp:revision>
  <dcterms:created xsi:type="dcterms:W3CDTF">2021-02-23T08:52:02Z</dcterms:created>
  <dcterms:modified xsi:type="dcterms:W3CDTF">2021-02-23T12:37:44Z</dcterms:modified>
</cp:coreProperties>
</file>