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3"/>
    <p:restoredTop sz="96197"/>
  </p:normalViewPr>
  <p:slideViewPr>
    <p:cSldViewPr snapToGrid="0">
      <p:cViewPr varScale="1">
        <p:scale>
          <a:sx n="64" d="100"/>
          <a:sy n="6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9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4CB4623-8834-CBFD-79ED-6EEFC3F12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0" y="0"/>
            <a:ext cx="12192000" cy="707871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F87626-F017-1C4B-9784-1EA9D2DC8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359744" cy="2738530"/>
          </a:xfrm>
        </p:spPr>
        <p:txBody>
          <a:bodyPr anchor="t">
            <a:normAutofit fontScale="90000"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Fi-Fintech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Public Offering Readiness Proposal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02BC5-D607-FC4A-E3F9-98FED758E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00631"/>
            <a:ext cx="4358208" cy="9337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 Financial Accounting Advisory Services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[29-12-2024]</a:t>
            </a:r>
          </a:p>
        </p:txBody>
      </p:sp>
    </p:spTree>
    <p:extLst>
      <p:ext uri="{BB962C8B-B14F-4D97-AF65-F5344CB8AC3E}">
        <p14:creationId xmlns:p14="http://schemas.microsoft.com/office/powerpoint/2010/main" val="266400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0487-7093-DE52-9BD2-0FF9A78D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22386"/>
            <a:ext cx="10363200" cy="1187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background – Fi-Fintech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5C2D-64C0-9342-A828-70C2C0B32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43790"/>
            <a:ext cx="10363200" cy="41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Brief description of Fi-Fintech: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Founded in 2018, dynamic Fintech innovator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Revenue: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$75M annually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customer base: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500K across 70+ countries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presence: Offices in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U.S., Canada, France, Germany, and U.K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Aggressive growth plans: Doubling revenue every two years via M&amp;A and external funding.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IPO rationale: Access to capital for growth, enhanced corporate profile.</a:t>
            </a:r>
          </a:p>
        </p:txBody>
      </p:sp>
    </p:spTree>
    <p:extLst>
      <p:ext uri="{BB962C8B-B14F-4D97-AF65-F5344CB8AC3E}">
        <p14:creationId xmlns:p14="http://schemas.microsoft.com/office/powerpoint/2010/main" val="351347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7A76-E820-FA32-B042-FDC6E6D0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442307"/>
            <a:ext cx="10363200" cy="1187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challenges – Fi-Fintech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22D2-85F0-C4F4-FB09-C1AF2BE8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8" y="2087077"/>
            <a:ext cx="10543081" cy="4766872"/>
          </a:xfrm>
        </p:spPr>
        <p:txBody>
          <a:bodyPr/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IPO Readiness Assessment: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Navigating regulations and readiness gaps.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Financial Reporting Accuracy: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precise and transparent financial statements.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Governance and Internal Controls: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Strengthening frameworks for integrity and compliance.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ESG Reporting Compliance: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Transparency in sustainability and accountability.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Aligning Accounting Policies: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Adapting methodologies to public company standards.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Investor Confidence: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trust through effective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99081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76AF-8D7D-0F1E-D0D4-0A056244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42406"/>
            <a:ext cx="10363200" cy="1187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FAAS can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7B74-1783-632A-75A4-4F1E46FA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78" y="1154243"/>
            <a:ext cx="10363200" cy="556135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IPO Readiness Assessment: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Conducting gap analysis for readiness.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an actionable roadmap for compliance and preparation.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Financial Reporting: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Supporting the preparation of high-quality financial statements.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Adhering to global public market standards.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Governance and Internal Controls: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Establishing robust internal controls.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Enhancing corporate governance frameworks.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ESG Reporting: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alignment with ESG regulations.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Implementing best practices for stakeholder transparency.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Accounting Policy Alignment: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Guiding accounting policy adjustments to meet regulatory standards.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Investor Communication: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Crafting compelling narratives to instill investor confidence.</a:t>
            </a:r>
          </a:p>
        </p:txBody>
      </p:sp>
    </p:spTree>
    <p:extLst>
      <p:ext uri="{BB962C8B-B14F-4D97-AF65-F5344CB8AC3E}">
        <p14:creationId xmlns:p14="http://schemas.microsoft.com/office/powerpoint/2010/main" val="382678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8BF4-812C-1261-C79E-3430085B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22386"/>
            <a:ext cx="10363200" cy="1187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IPO Readiness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AC00-1CD3-8606-69AD-E8B4952A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28800"/>
            <a:ext cx="10363200" cy="43621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Timeline for readiness assessment, reporting adjustments, and governance strengthening.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Milestones: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 1: IPO Readiness Assessment and Gap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 2–3: Financial Reporting and Governance Enhancements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 4: ESG and Accounting Policy Adjustments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 5: Investor Communication Strategies and Final Preparations</a:t>
            </a:r>
          </a:p>
        </p:txBody>
      </p:sp>
    </p:spTree>
    <p:extLst>
      <p:ext uri="{BB962C8B-B14F-4D97-AF65-F5344CB8AC3E}">
        <p14:creationId xmlns:p14="http://schemas.microsoft.com/office/powerpoint/2010/main" val="125402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95B2-B36A-E256-9084-8F4110AE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22386"/>
            <a:ext cx="10363200" cy="11875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 Delivered by EY FAAS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FA6F-59DA-BD49-B449-6FE66AD7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37671"/>
            <a:ext cx="10363200" cy="424340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Expertise: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Leveraging global IPO experience for tailored solutions.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Streamlined processes ensuring timely compliance.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Confidence: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Building trust with investors and regulators.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Sustainability: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Strengthened ESG compliance for long-term value creation.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7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DEC0-A4AD-89D1-8AF7-1B041915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58" y="2835215"/>
            <a:ext cx="10363200" cy="118757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87376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Fi-Fintech Initial Public Offering Readiness Proposal</vt:lpstr>
      <vt:lpstr>Business background – Fi-Fintech</vt:lpstr>
      <vt:lpstr>Business challenges – Fi-Fintech</vt:lpstr>
      <vt:lpstr>How FAAS can help</vt:lpstr>
      <vt:lpstr>IPO Readiness Project Overview</vt:lpstr>
      <vt:lpstr>Value Delivered by EY FAAS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Fi-Fintech Initial Public Offering Readiness Proposal</dc:title>
  <dc:creator>Anna Prell</dc:creator>
  <cp:lastModifiedBy>aakanksha malik</cp:lastModifiedBy>
  <cp:revision>4</cp:revision>
  <dcterms:created xsi:type="dcterms:W3CDTF">2023-09-29T03:46:23Z</dcterms:created>
  <dcterms:modified xsi:type="dcterms:W3CDTF">2024-12-29T05:39:15Z</dcterms:modified>
</cp:coreProperties>
</file>