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37" d="100"/>
          <a:sy n="37" d="100"/>
        </p:scale>
        <p:origin x="118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Aakanksha Malik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essential results and I will present them as a series of insights and visualizations from our analysis.</a:t>
            </a:r>
          </a:p>
          <a:p>
            <a:pPr lvl="0"/>
            <a:endParaRPr lang="en-US" dirty="0"/>
          </a:p>
          <a:p>
            <a:pPr lvl="0"/>
            <a:r>
              <a:rPr lang="en-US" dirty="0"/>
              <a:t>To wrap up, I will summarize and am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36,500,000 posts every year, of which, this is all unstructured data making it very hard to make sense of.</a:t>
            </a:r>
          </a:p>
          <a:p>
            <a:pPr lvl="0"/>
            <a:endParaRPr lang="en-US" dirty="0"/>
          </a:p>
          <a:p>
            <a:pPr lvl="0"/>
            <a:r>
              <a:rPr lang="en-US" dirty="0"/>
              <a:t>Currently,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txBody>
          <a:bodyPr/>
          <a:lstStyle/>
          <a:p>
            <a:endParaRPr lang="en-IN"/>
          </a:p>
        </p:txBody>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fast-growing technology unicorn that need to adapt quickly to the global scale. Accenture has begun a 3-month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Aakanksha Malik</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person smiling for a selfie&#10;&#10;Description automatically generated">
            <a:extLst>
              <a:ext uri="{FF2B5EF4-FFF2-40B4-BE49-F238E27FC236}">
                <a16:creationId xmlns:a16="http://schemas.microsoft.com/office/drawing/2014/main" id="{A04C88D3-1397-3FDC-5B28-0ADE229DA1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30115" y="6881700"/>
            <a:ext cx="2338806" cy="2681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TotalTime>
  <Words>1703</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Arial</vt:lpstr>
      <vt:lpstr>Wingdings 3</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aakanksha malik</cp:lastModifiedBy>
  <cp:revision>14</cp:revision>
  <dcterms:created xsi:type="dcterms:W3CDTF">2006-08-16T00:00:00Z</dcterms:created>
  <dcterms:modified xsi:type="dcterms:W3CDTF">2024-08-07T07:50:53Z</dcterms:modified>
  <dc:identifier>DAEhDyfaYKE</dc:identifier>
</cp:coreProperties>
</file>