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C0640-E949-4A7C-9387-29959C42A32B}" v="4" dt="2024-10-10T10:49:14.8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11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nksha malik" userId="e4844c76a798cb9a" providerId="LiveId" clId="{1ECC0640-E949-4A7C-9387-29959C42A32B}"/>
    <pc:docChg chg="undo custSel addSld delSld modSld">
      <pc:chgData name="aakanksha malik" userId="e4844c76a798cb9a" providerId="LiveId" clId="{1ECC0640-E949-4A7C-9387-29959C42A32B}" dt="2024-10-10T10:49:50.737" v="8" actId="20577"/>
      <pc:docMkLst>
        <pc:docMk/>
      </pc:docMkLst>
      <pc:sldChg chg="modSp mod">
        <pc:chgData name="aakanksha malik" userId="e4844c76a798cb9a" providerId="LiveId" clId="{1ECC0640-E949-4A7C-9387-29959C42A32B}" dt="2024-10-10T10:49:50.737" v="8" actId="20577"/>
        <pc:sldMkLst>
          <pc:docMk/>
          <pc:sldMk cId="0" sldId="257"/>
        </pc:sldMkLst>
        <pc:spChg chg="mod">
          <ac:chgData name="aakanksha malik" userId="e4844c76a798cb9a" providerId="LiveId" clId="{1ECC0640-E949-4A7C-9387-29959C42A32B}" dt="2024-10-10T10:49:14.885" v="3"/>
          <ac:spMkLst>
            <pc:docMk/>
            <pc:sldMk cId="0" sldId="257"/>
            <ac:spMk id="2" creationId="{00000000-0000-0000-0000-000000000000}"/>
          </ac:spMkLst>
        </pc:spChg>
        <pc:spChg chg="mod">
          <ac:chgData name="aakanksha malik" userId="e4844c76a798cb9a" providerId="LiveId" clId="{1ECC0640-E949-4A7C-9387-29959C42A32B}" dt="2024-10-10T10:49:50.737" v="8" actId="20577"/>
          <ac:spMkLst>
            <pc:docMk/>
            <pc:sldMk cId="0" sldId="257"/>
            <ac:spMk id="4" creationId="{00000000-0000-0000-0000-000000000000}"/>
          </ac:spMkLst>
        </pc:spChg>
      </pc:sldChg>
      <pc:sldChg chg="modSp">
        <pc:chgData name="aakanksha malik" userId="e4844c76a798cb9a" providerId="LiveId" clId="{1ECC0640-E949-4A7C-9387-29959C42A32B}" dt="2024-10-10T10:49:14.885" v="3"/>
        <pc:sldMkLst>
          <pc:docMk/>
          <pc:sldMk cId="0" sldId="258"/>
        </pc:sldMkLst>
        <pc:spChg chg="mod">
          <ac:chgData name="aakanksha malik" userId="e4844c76a798cb9a" providerId="LiveId" clId="{1ECC0640-E949-4A7C-9387-29959C42A32B}" dt="2024-10-10T10:49:14.885" v="3"/>
          <ac:spMkLst>
            <pc:docMk/>
            <pc:sldMk cId="0" sldId="258"/>
            <ac:spMk id="2" creationId="{00000000-0000-0000-0000-000000000000}"/>
          </ac:spMkLst>
        </pc:spChg>
      </pc:sldChg>
      <pc:sldChg chg="modSp">
        <pc:chgData name="aakanksha malik" userId="e4844c76a798cb9a" providerId="LiveId" clId="{1ECC0640-E949-4A7C-9387-29959C42A32B}" dt="2024-10-10T10:49:14.885" v="3"/>
        <pc:sldMkLst>
          <pc:docMk/>
          <pc:sldMk cId="0" sldId="260"/>
        </pc:sldMkLst>
        <pc:spChg chg="mod">
          <ac:chgData name="aakanksha malik" userId="e4844c76a798cb9a" providerId="LiveId" clId="{1ECC0640-E949-4A7C-9387-29959C42A32B}" dt="2024-10-10T10:49:14.885" v="3"/>
          <ac:spMkLst>
            <pc:docMk/>
            <pc:sldMk cId="0" sldId="260"/>
            <ac:spMk id="2" creationId="{00000000-0000-0000-0000-000000000000}"/>
          </ac:spMkLst>
        </pc:spChg>
      </pc:sldChg>
      <pc:sldChg chg="modSp">
        <pc:chgData name="aakanksha malik" userId="e4844c76a798cb9a" providerId="LiveId" clId="{1ECC0640-E949-4A7C-9387-29959C42A32B}" dt="2024-10-10T10:49:14.885" v="3"/>
        <pc:sldMkLst>
          <pc:docMk/>
          <pc:sldMk cId="0" sldId="265"/>
        </pc:sldMkLst>
        <pc:spChg chg="mod">
          <ac:chgData name="aakanksha malik" userId="e4844c76a798cb9a" providerId="LiveId" clId="{1ECC0640-E949-4A7C-9387-29959C42A32B}" dt="2024-10-10T10:49:14.885" v="3"/>
          <ac:spMkLst>
            <pc:docMk/>
            <pc:sldMk cId="0" sldId="265"/>
            <ac:spMk id="5" creationId="{00000000-0000-0000-0000-000000000000}"/>
          </ac:spMkLst>
        </pc:spChg>
      </pc:sldChg>
      <pc:sldChg chg="modSp">
        <pc:chgData name="aakanksha malik" userId="e4844c76a798cb9a" providerId="LiveId" clId="{1ECC0640-E949-4A7C-9387-29959C42A32B}" dt="2024-10-10T10:49:14.885" v="3"/>
        <pc:sldMkLst>
          <pc:docMk/>
          <pc:sldMk cId="0" sldId="266"/>
        </pc:sldMkLst>
        <pc:spChg chg="mod">
          <ac:chgData name="aakanksha malik" userId="e4844c76a798cb9a" providerId="LiveId" clId="{1ECC0640-E949-4A7C-9387-29959C42A32B}" dt="2024-10-10T10:49:14.885" v="3"/>
          <ac:spMkLst>
            <pc:docMk/>
            <pc:sldMk cId="0" sldId="266"/>
            <ac:spMk id="5" creationId="{00000000-0000-0000-0000-000000000000}"/>
          </ac:spMkLst>
        </pc:spChg>
      </pc:sldChg>
      <pc:sldChg chg="modSp">
        <pc:chgData name="aakanksha malik" userId="e4844c76a798cb9a" providerId="LiveId" clId="{1ECC0640-E949-4A7C-9387-29959C42A32B}" dt="2024-10-10T10:49:14.885" v="3"/>
        <pc:sldMkLst>
          <pc:docMk/>
          <pc:sldMk cId="0" sldId="267"/>
        </pc:sldMkLst>
        <pc:spChg chg="mod">
          <ac:chgData name="aakanksha malik" userId="e4844c76a798cb9a" providerId="LiveId" clId="{1ECC0640-E949-4A7C-9387-29959C42A32B}" dt="2024-10-10T10:49:14.885" v="3"/>
          <ac:spMkLst>
            <pc:docMk/>
            <pc:sldMk cId="0" sldId="267"/>
            <ac:spMk id="5" creationId="{00000000-0000-0000-0000-000000000000}"/>
          </ac:spMkLst>
        </pc:spChg>
      </pc:sldChg>
      <pc:sldChg chg="modSp">
        <pc:chgData name="aakanksha malik" userId="e4844c76a798cb9a" providerId="LiveId" clId="{1ECC0640-E949-4A7C-9387-29959C42A32B}" dt="2024-10-10T10:49:14.885" v="3"/>
        <pc:sldMkLst>
          <pc:docMk/>
          <pc:sldMk cId="0" sldId="268"/>
        </pc:sldMkLst>
        <pc:spChg chg="mod">
          <ac:chgData name="aakanksha malik" userId="e4844c76a798cb9a" providerId="LiveId" clId="{1ECC0640-E949-4A7C-9387-29959C42A32B}" dt="2024-10-10T10:49:14.885" v="3"/>
          <ac:spMkLst>
            <pc:docMk/>
            <pc:sldMk cId="0" sldId="268"/>
            <ac:spMk id="5" creationId="{00000000-0000-0000-0000-000000000000}"/>
          </ac:spMkLst>
        </pc:spChg>
      </pc:sldChg>
      <pc:sldChg chg="modSp">
        <pc:chgData name="aakanksha malik" userId="e4844c76a798cb9a" providerId="LiveId" clId="{1ECC0640-E949-4A7C-9387-29959C42A32B}" dt="2024-10-10T10:49:14.885" v="3"/>
        <pc:sldMkLst>
          <pc:docMk/>
          <pc:sldMk cId="0" sldId="269"/>
        </pc:sldMkLst>
        <pc:spChg chg="mod">
          <ac:chgData name="aakanksha malik" userId="e4844c76a798cb9a" providerId="LiveId" clId="{1ECC0640-E949-4A7C-9387-29959C42A32B}" dt="2024-10-10T10:49:14.885" v="3"/>
          <ac:spMkLst>
            <pc:docMk/>
            <pc:sldMk cId="0" sldId="269"/>
            <ac:spMk id="5" creationId="{00000000-0000-0000-0000-000000000000}"/>
          </ac:spMkLst>
        </pc:spChg>
      </pc:sldChg>
      <pc:sldChg chg="modSp">
        <pc:chgData name="aakanksha malik" userId="e4844c76a798cb9a" providerId="LiveId" clId="{1ECC0640-E949-4A7C-9387-29959C42A32B}" dt="2024-10-10T10:49:14.885" v="3"/>
        <pc:sldMkLst>
          <pc:docMk/>
          <pc:sldMk cId="0" sldId="270"/>
        </pc:sldMkLst>
        <pc:spChg chg="mod">
          <ac:chgData name="aakanksha malik" userId="e4844c76a798cb9a" providerId="LiveId" clId="{1ECC0640-E949-4A7C-9387-29959C42A32B}" dt="2024-10-10T10:49:14.885" v="3"/>
          <ac:spMkLst>
            <pc:docMk/>
            <pc:sldMk cId="0" sldId="270"/>
            <ac:spMk id="54" creationId="{00000000-0000-0000-0000-000000000000}"/>
          </ac:spMkLst>
        </pc:spChg>
      </pc:sldChg>
      <pc:sldChg chg="modSp">
        <pc:chgData name="aakanksha malik" userId="e4844c76a798cb9a" providerId="LiveId" clId="{1ECC0640-E949-4A7C-9387-29959C42A32B}" dt="2024-10-10T10:49:14.885" v="3"/>
        <pc:sldMkLst>
          <pc:docMk/>
          <pc:sldMk cId="0" sldId="271"/>
        </pc:sldMkLst>
        <pc:spChg chg="mod">
          <ac:chgData name="aakanksha malik" userId="e4844c76a798cb9a" providerId="LiveId" clId="{1ECC0640-E949-4A7C-9387-29959C42A32B}" dt="2024-10-10T10:49:14.885" v="3"/>
          <ac:spMkLst>
            <pc:docMk/>
            <pc:sldMk cId="0" sldId="271"/>
            <ac:spMk id="5" creationId="{00000000-0000-0000-0000-000000000000}"/>
          </ac:spMkLst>
        </pc:spChg>
      </pc:sldChg>
      <pc:sldChg chg="modSp">
        <pc:chgData name="aakanksha malik" userId="e4844c76a798cb9a" providerId="LiveId" clId="{1ECC0640-E949-4A7C-9387-29959C42A32B}" dt="2024-10-10T10:49:14.885" v="3"/>
        <pc:sldMkLst>
          <pc:docMk/>
          <pc:sldMk cId="0" sldId="272"/>
        </pc:sldMkLst>
        <pc:spChg chg="mod">
          <ac:chgData name="aakanksha malik" userId="e4844c76a798cb9a" providerId="LiveId" clId="{1ECC0640-E949-4A7C-9387-29959C42A32B}" dt="2024-10-10T10:49:14.885" v="3"/>
          <ac:spMkLst>
            <pc:docMk/>
            <pc:sldMk cId="0" sldId="272"/>
            <ac:spMk id="4" creationId="{00000000-0000-0000-0000-000000000000}"/>
          </ac:spMkLst>
        </pc:spChg>
      </pc:sldChg>
      <pc:sldChg chg="modSp">
        <pc:chgData name="aakanksha malik" userId="e4844c76a798cb9a" providerId="LiveId" clId="{1ECC0640-E949-4A7C-9387-29959C42A32B}" dt="2024-10-10T10:49:14.885" v="3"/>
        <pc:sldMkLst>
          <pc:docMk/>
          <pc:sldMk cId="0" sldId="273"/>
        </pc:sldMkLst>
        <pc:spChg chg="mod">
          <ac:chgData name="aakanksha malik" userId="e4844c76a798cb9a" providerId="LiveId" clId="{1ECC0640-E949-4A7C-9387-29959C42A32B}" dt="2024-10-10T10:49:14.885" v="3"/>
          <ac:spMkLst>
            <pc:docMk/>
            <pc:sldMk cId="0" sldId="273"/>
            <ac:spMk id="9" creationId="{00000000-0000-0000-0000-000000000000}"/>
          </ac:spMkLst>
        </pc:spChg>
      </pc:sldChg>
      <pc:sldChg chg="modSp">
        <pc:chgData name="aakanksha malik" userId="e4844c76a798cb9a" providerId="LiveId" clId="{1ECC0640-E949-4A7C-9387-29959C42A32B}" dt="2024-10-10T10:49:14.885" v="3"/>
        <pc:sldMkLst>
          <pc:docMk/>
          <pc:sldMk cId="0" sldId="274"/>
        </pc:sldMkLst>
        <pc:spChg chg="mod">
          <ac:chgData name="aakanksha malik" userId="e4844c76a798cb9a" providerId="LiveId" clId="{1ECC0640-E949-4A7C-9387-29959C42A32B}" dt="2024-10-10T10:49:14.885" v="3"/>
          <ac:spMkLst>
            <pc:docMk/>
            <pc:sldMk cId="0" sldId="274"/>
            <ac:spMk id="9" creationId="{00000000-0000-0000-0000-000000000000}"/>
          </ac:spMkLst>
        </pc:spChg>
      </pc:sldChg>
      <pc:sldChg chg="modSp">
        <pc:chgData name="aakanksha malik" userId="e4844c76a798cb9a" providerId="LiveId" clId="{1ECC0640-E949-4A7C-9387-29959C42A32B}" dt="2024-10-10T10:49:14.885" v="3"/>
        <pc:sldMkLst>
          <pc:docMk/>
          <pc:sldMk cId="0" sldId="275"/>
        </pc:sldMkLst>
        <pc:spChg chg="mod">
          <ac:chgData name="aakanksha malik" userId="e4844c76a798cb9a" providerId="LiveId" clId="{1ECC0640-E949-4A7C-9387-29959C42A32B}" dt="2024-10-10T10:49:14.885" v="3"/>
          <ac:spMkLst>
            <pc:docMk/>
            <pc:sldMk cId="0" sldId="275"/>
            <ac:spMk id="9" creationId="{00000000-0000-0000-0000-000000000000}"/>
          </ac:spMkLst>
        </pc:spChg>
      </pc:sldChg>
      <pc:sldChg chg="modSp">
        <pc:chgData name="aakanksha malik" userId="e4844c76a798cb9a" providerId="LiveId" clId="{1ECC0640-E949-4A7C-9387-29959C42A32B}" dt="2024-10-10T10:49:14.885" v="3"/>
        <pc:sldMkLst>
          <pc:docMk/>
          <pc:sldMk cId="0" sldId="276"/>
        </pc:sldMkLst>
        <pc:spChg chg="mod">
          <ac:chgData name="aakanksha malik" userId="e4844c76a798cb9a" providerId="LiveId" clId="{1ECC0640-E949-4A7C-9387-29959C42A32B}" dt="2024-10-10T10:49:14.885" v="3"/>
          <ac:spMkLst>
            <pc:docMk/>
            <pc:sldMk cId="0" sldId="276"/>
            <ac:spMk id="9" creationId="{00000000-0000-0000-0000-000000000000}"/>
          </ac:spMkLst>
        </pc:spChg>
      </pc:sldChg>
      <pc:sldChg chg="modSp">
        <pc:chgData name="aakanksha malik" userId="e4844c76a798cb9a" providerId="LiveId" clId="{1ECC0640-E949-4A7C-9387-29959C42A32B}" dt="2024-10-10T10:49:14.885" v="3"/>
        <pc:sldMkLst>
          <pc:docMk/>
          <pc:sldMk cId="0" sldId="277"/>
        </pc:sldMkLst>
        <pc:spChg chg="mod">
          <ac:chgData name="aakanksha malik" userId="e4844c76a798cb9a" providerId="LiveId" clId="{1ECC0640-E949-4A7C-9387-29959C42A32B}" dt="2024-10-10T10:49:14.885" v="3"/>
          <ac:spMkLst>
            <pc:docMk/>
            <pc:sldMk cId="0" sldId="277"/>
            <ac:spMk id="9" creationId="{00000000-0000-0000-0000-000000000000}"/>
          </ac:spMkLst>
        </pc:spChg>
      </pc:sldChg>
      <pc:sldChg chg="modSp">
        <pc:chgData name="aakanksha malik" userId="e4844c76a798cb9a" providerId="LiveId" clId="{1ECC0640-E949-4A7C-9387-29959C42A32B}" dt="2024-10-10T10:49:14.885" v="3"/>
        <pc:sldMkLst>
          <pc:docMk/>
          <pc:sldMk cId="0" sldId="278"/>
        </pc:sldMkLst>
        <pc:spChg chg="mod">
          <ac:chgData name="aakanksha malik" userId="e4844c76a798cb9a" providerId="LiveId" clId="{1ECC0640-E949-4A7C-9387-29959C42A32B}" dt="2024-10-10T10:49:14.885" v="3"/>
          <ac:spMkLst>
            <pc:docMk/>
            <pc:sldMk cId="0" sldId="278"/>
            <ac:spMk id="9" creationId="{00000000-0000-0000-0000-000000000000}"/>
          </ac:spMkLst>
        </pc:spChg>
      </pc:sldChg>
      <pc:sldChg chg="modSp">
        <pc:chgData name="aakanksha malik" userId="e4844c76a798cb9a" providerId="LiveId" clId="{1ECC0640-E949-4A7C-9387-29959C42A32B}" dt="2024-10-10T10:49:14.885" v="3"/>
        <pc:sldMkLst>
          <pc:docMk/>
          <pc:sldMk cId="0" sldId="279"/>
        </pc:sldMkLst>
        <pc:spChg chg="mod">
          <ac:chgData name="aakanksha malik" userId="e4844c76a798cb9a" providerId="LiveId" clId="{1ECC0640-E949-4A7C-9387-29959C42A32B}" dt="2024-10-10T10:49:14.885" v="3"/>
          <ac:spMkLst>
            <pc:docMk/>
            <pc:sldMk cId="0" sldId="279"/>
            <ac:spMk id="4" creationId="{00000000-0000-0000-0000-000000000000}"/>
          </ac:spMkLst>
        </pc:spChg>
      </pc:sldChg>
      <pc:sldChg chg="modSp">
        <pc:chgData name="aakanksha malik" userId="e4844c76a798cb9a" providerId="LiveId" clId="{1ECC0640-E949-4A7C-9387-29959C42A32B}" dt="2024-10-10T10:49:14.885" v="3"/>
        <pc:sldMkLst>
          <pc:docMk/>
          <pc:sldMk cId="0" sldId="280"/>
        </pc:sldMkLst>
        <pc:spChg chg="mod">
          <ac:chgData name="aakanksha malik" userId="e4844c76a798cb9a" providerId="LiveId" clId="{1ECC0640-E949-4A7C-9387-29959C42A32B}" dt="2024-10-10T10:49:14.885" v="3"/>
          <ac:spMkLst>
            <pc:docMk/>
            <pc:sldMk cId="0" sldId="280"/>
            <ac:spMk id="6" creationId="{00000000-0000-0000-0000-000000000000}"/>
          </ac:spMkLst>
        </pc:spChg>
      </pc:sldChg>
      <pc:sldChg chg="modSp">
        <pc:chgData name="aakanksha malik" userId="e4844c76a798cb9a" providerId="LiveId" clId="{1ECC0640-E949-4A7C-9387-29959C42A32B}" dt="2024-10-10T10:49:14.885" v="3"/>
        <pc:sldMkLst>
          <pc:docMk/>
          <pc:sldMk cId="0" sldId="281"/>
        </pc:sldMkLst>
        <pc:spChg chg="mod">
          <ac:chgData name="aakanksha malik" userId="e4844c76a798cb9a" providerId="LiveId" clId="{1ECC0640-E949-4A7C-9387-29959C42A32B}" dt="2024-10-10T10:49:14.885" v="3"/>
          <ac:spMkLst>
            <pc:docMk/>
            <pc:sldMk cId="0" sldId="281"/>
            <ac:spMk id="6" creationId="{00000000-0000-0000-0000-000000000000}"/>
          </ac:spMkLst>
        </pc:spChg>
      </pc:sldChg>
      <pc:sldChg chg="modSp">
        <pc:chgData name="aakanksha malik" userId="e4844c76a798cb9a" providerId="LiveId" clId="{1ECC0640-E949-4A7C-9387-29959C42A32B}" dt="2024-10-10T10:49:14.885" v="3"/>
        <pc:sldMkLst>
          <pc:docMk/>
          <pc:sldMk cId="0" sldId="282"/>
        </pc:sldMkLst>
        <pc:spChg chg="mod">
          <ac:chgData name="aakanksha malik" userId="e4844c76a798cb9a" providerId="LiveId" clId="{1ECC0640-E949-4A7C-9387-29959C42A32B}" dt="2024-10-10T10:49:14.885" v="3"/>
          <ac:spMkLst>
            <pc:docMk/>
            <pc:sldMk cId="0" sldId="282"/>
            <ac:spMk id="6" creationId="{00000000-0000-0000-0000-000000000000}"/>
          </ac:spMkLst>
        </pc:spChg>
      </pc:sldChg>
      <pc:sldChg chg="modSp">
        <pc:chgData name="aakanksha malik" userId="e4844c76a798cb9a" providerId="LiveId" clId="{1ECC0640-E949-4A7C-9387-29959C42A32B}" dt="2024-10-10T10:49:14.885" v="3"/>
        <pc:sldMkLst>
          <pc:docMk/>
          <pc:sldMk cId="0" sldId="283"/>
        </pc:sldMkLst>
        <pc:spChg chg="mod">
          <ac:chgData name="aakanksha malik" userId="e4844c76a798cb9a" providerId="LiveId" clId="{1ECC0640-E949-4A7C-9387-29959C42A32B}" dt="2024-10-10T10:49:14.885" v="3"/>
          <ac:spMkLst>
            <pc:docMk/>
            <pc:sldMk cId="0" sldId="283"/>
            <ac:spMk id="6" creationId="{00000000-0000-0000-0000-000000000000}"/>
          </ac:spMkLst>
        </pc:spChg>
      </pc:sldChg>
      <pc:sldChg chg="modSp">
        <pc:chgData name="aakanksha malik" userId="e4844c76a798cb9a" providerId="LiveId" clId="{1ECC0640-E949-4A7C-9387-29959C42A32B}" dt="2024-10-10T10:49:14.885" v="3"/>
        <pc:sldMkLst>
          <pc:docMk/>
          <pc:sldMk cId="0" sldId="284"/>
        </pc:sldMkLst>
        <pc:spChg chg="mod">
          <ac:chgData name="aakanksha malik" userId="e4844c76a798cb9a" providerId="LiveId" clId="{1ECC0640-E949-4A7C-9387-29959C42A32B}" dt="2024-10-10T10:49:14.885" v="3"/>
          <ac:spMkLst>
            <pc:docMk/>
            <pc:sldMk cId="0" sldId="284"/>
            <ac:spMk id="6" creationId="{00000000-0000-0000-0000-000000000000}"/>
          </ac:spMkLst>
        </pc:spChg>
      </pc:sldChg>
      <pc:sldChg chg="modSp">
        <pc:chgData name="aakanksha malik" userId="e4844c76a798cb9a" providerId="LiveId" clId="{1ECC0640-E949-4A7C-9387-29959C42A32B}" dt="2024-10-10T10:49:14.885" v="3"/>
        <pc:sldMkLst>
          <pc:docMk/>
          <pc:sldMk cId="0" sldId="285"/>
        </pc:sldMkLst>
        <pc:spChg chg="mod">
          <ac:chgData name="aakanksha malik" userId="e4844c76a798cb9a" providerId="LiveId" clId="{1ECC0640-E949-4A7C-9387-29959C42A32B}" dt="2024-10-10T10:49:14.885" v="3"/>
          <ac:spMkLst>
            <pc:docMk/>
            <pc:sldMk cId="0" sldId="285"/>
            <ac:spMk id="6" creationId="{00000000-0000-0000-0000-000000000000}"/>
          </ac:spMkLst>
        </pc:spChg>
      </pc:sldChg>
      <pc:sldChg chg="modSp">
        <pc:chgData name="aakanksha malik" userId="e4844c76a798cb9a" providerId="LiveId" clId="{1ECC0640-E949-4A7C-9387-29959C42A32B}" dt="2024-10-10T10:49:14.885" v="3"/>
        <pc:sldMkLst>
          <pc:docMk/>
          <pc:sldMk cId="0" sldId="286"/>
        </pc:sldMkLst>
        <pc:spChg chg="mod">
          <ac:chgData name="aakanksha malik" userId="e4844c76a798cb9a" providerId="LiveId" clId="{1ECC0640-E949-4A7C-9387-29959C42A32B}" dt="2024-10-10T10:49:14.885" v="3"/>
          <ac:spMkLst>
            <pc:docMk/>
            <pc:sldMk cId="0" sldId="286"/>
            <ac:spMk id="6" creationId="{00000000-0000-0000-0000-000000000000}"/>
          </ac:spMkLst>
        </pc:spChg>
      </pc:sldChg>
      <pc:sldChg chg="modSp">
        <pc:chgData name="aakanksha malik" userId="e4844c76a798cb9a" providerId="LiveId" clId="{1ECC0640-E949-4A7C-9387-29959C42A32B}" dt="2024-10-10T10:49:14.885" v="3"/>
        <pc:sldMkLst>
          <pc:docMk/>
          <pc:sldMk cId="0" sldId="287"/>
        </pc:sldMkLst>
        <pc:spChg chg="mod">
          <ac:chgData name="aakanksha malik" userId="e4844c76a798cb9a" providerId="LiveId" clId="{1ECC0640-E949-4A7C-9387-29959C42A32B}" dt="2024-10-10T10:49:14.885" v="3"/>
          <ac:spMkLst>
            <pc:docMk/>
            <pc:sldMk cId="0" sldId="287"/>
            <ac:spMk id="6" creationId="{00000000-0000-0000-0000-000000000000}"/>
          </ac:spMkLst>
        </pc:spChg>
      </pc:sldChg>
      <pc:sldChg chg="modSp">
        <pc:chgData name="aakanksha malik" userId="e4844c76a798cb9a" providerId="LiveId" clId="{1ECC0640-E949-4A7C-9387-29959C42A32B}" dt="2024-10-10T10:49:14.885" v="3"/>
        <pc:sldMkLst>
          <pc:docMk/>
          <pc:sldMk cId="0" sldId="288"/>
        </pc:sldMkLst>
        <pc:spChg chg="mod">
          <ac:chgData name="aakanksha malik" userId="e4844c76a798cb9a" providerId="LiveId" clId="{1ECC0640-E949-4A7C-9387-29959C42A32B}" dt="2024-10-10T10:49:14.885" v="3"/>
          <ac:spMkLst>
            <pc:docMk/>
            <pc:sldMk cId="0" sldId="288"/>
            <ac:spMk id="6" creationId="{00000000-0000-0000-0000-000000000000}"/>
          </ac:spMkLst>
        </pc:spChg>
      </pc:sldChg>
      <pc:sldChg chg="modSp">
        <pc:chgData name="aakanksha malik" userId="e4844c76a798cb9a" providerId="LiveId" clId="{1ECC0640-E949-4A7C-9387-29959C42A32B}" dt="2024-10-10T10:49:14.885" v="3"/>
        <pc:sldMkLst>
          <pc:docMk/>
          <pc:sldMk cId="0" sldId="289"/>
        </pc:sldMkLst>
        <pc:spChg chg="mod">
          <ac:chgData name="aakanksha malik" userId="e4844c76a798cb9a" providerId="LiveId" clId="{1ECC0640-E949-4A7C-9387-29959C42A32B}" dt="2024-10-10T10:49:14.885" v="3"/>
          <ac:spMkLst>
            <pc:docMk/>
            <pc:sldMk cId="0" sldId="289"/>
            <ac:spMk id="6" creationId="{00000000-0000-0000-0000-000000000000}"/>
          </ac:spMkLst>
        </pc:spChg>
      </pc:sldChg>
      <pc:sldChg chg="modSp">
        <pc:chgData name="aakanksha malik" userId="e4844c76a798cb9a" providerId="LiveId" clId="{1ECC0640-E949-4A7C-9387-29959C42A32B}" dt="2024-10-10T10:49:14.885" v="3"/>
        <pc:sldMkLst>
          <pc:docMk/>
          <pc:sldMk cId="0" sldId="290"/>
        </pc:sldMkLst>
        <pc:spChg chg="mod">
          <ac:chgData name="aakanksha malik" userId="e4844c76a798cb9a" providerId="LiveId" clId="{1ECC0640-E949-4A7C-9387-29959C42A32B}" dt="2024-10-10T10:49:14.885" v="3"/>
          <ac:spMkLst>
            <pc:docMk/>
            <pc:sldMk cId="0" sldId="290"/>
            <ac:spMk id="3" creationId="{00000000-0000-0000-0000-000000000000}"/>
          </ac:spMkLst>
        </pc:spChg>
      </pc:sldChg>
      <pc:sldChg chg="modSp">
        <pc:chgData name="aakanksha malik" userId="e4844c76a798cb9a" providerId="LiveId" clId="{1ECC0640-E949-4A7C-9387-29959C42A32B}" dt="2024-10-10T10:49:14.885" v="3"/>
        <pc:sldMkLst>
          <pc:docMk/>
          <pc:sldMk cId="0" sldId="291"/>
        </pc:sldMkLst>
        <pc:spChg chg="mod">
          <ac:chgData name="aakanksha malik" userId="e4844c76a798cb9a" providerId="LiveId" clId="{1ECC0640-E949-4A7C-9387-29959C42A32B}" dt="2024-10-10T10:49:14.885" v="3"/>
          <ac:spMkLst>
            <pc:docMk/>
            <pc:sldMk cId="0" sldId="291"/>
            <ac:spMk id="5" creationId="{00000000-0000-0000-0000-000000000000}"/>
          </ac:spMkLst>
        </pc:spChg>
      </pc:sldChg>
      <pc:sldChg chg="modSp">
        <pc:chgData name="aakanksha malik" userId="e4844c76a798cb9a" providerId="LiveId" clId="{1ECC0640-E949-4A7C-9387-29959C42A32B}" dt="2024-10-10T10:49:14.885" v="3"/>
        <pc:sldMkLst>
          <pc:docMk/>
          <pc:sldMk cId="0" sldId="292"/>
        </pc:sldMkLst>
        <pc:spChg chg="mod">
          <ac:chgData name="aakanksha malik" userId="e4844c76a798cb9a" providerId="LiveId" clId="{1ECC0640-E949-4A7C-9387-29959C42A32B}" dt="2024-10-10T10:49:14.885" v="3"/>
          <ac:spMkLst>
            <pc:docMk/>
            <pc:sldMk cId="0" sldId="292"/>
            <ac:spMk id="2" creationId="{00000000-0000-0000-0000-000000000000}"/>
          </ac:spMkLst>
        </pc:spChg>
        <pc:spChg chg="mod">
          <ac:chgData name="aakanksha malik" userId="e4844c76a798cb9a" providerId="LiveId" clId="{1ECC0640-E949-4A7C-9387-29959C42A32B}" dt="2024-10-10T10:49:14.885" v="3"/>
          <ac:spMkLst>
            <pc:docMk/>
            <pc:sldMk cId="0" sldId="292"/>
            <ac:spMk id="5" creationId="{00000000-0000-0000-0000-000000000000}"/>
          </ac:spMkLst>
        </pc:spChg>
      </pc:sldChg>
      <pc:sldChg chg="modSp">
        <pc:chgData name="aakanksha malik" userId="e4844c76a798cb9a" providerId="LiveId" clId="{1ECC0640-E949-4A7C-9387-29959C42A32B}" dt="2024-10-10T10:49:14.885" v="3"/>
        <pc:sldMkLst>
          <pc:docMk/>
          <pc:sldMk cId="0" sldId="293"/>
        </pc:sldMkLst>
        <pc:spChg chg="mod">
          <ac:chgData name="aakanksha malik" userId="e4844c76a798cb9a" providerId="LiveId" clId="{1ECC0640-E949-4A7C-9387-29959C42A32B}" dt="2024-10-10T10:49:14.885" v="3"/>
          <ac:spMkLst>
            <pc:docMk/>
            <pc:sldMk cId="0" sldId="293"/>
            <ac:spMk id="2" creationId="{00000000-0000-0000-0000-000000000000}"/>
          </ac:spMkLst>
        </pc:spChg>
        <pc:spChg chg="mod">
          <ac:chgData name="aakanksha malik" userId="e4844c76a798cb9a" providerId="LiveId" clId="{1ECC0640-E949-4A7C-9387-29959C42A32B}" dt="2024-10-10T10:49:14.885" v="3"/>
          <ac:spMkLst>
            <pc:docMk/>
            <pc:sldMk cId="0" sldId="293"/>
            <ac:spMk id="8" creationId="{00000000-0000-0000-0000-000000000000}"/>
          </ac:spMkLst>
        </pc:spChg>
      </pc:sldChg>
      <pc:sldChg chg="modSp">
        <pc:chgData name="aakanksha malik" userId="e4844c76a798cb9a" providerId="LiveId" clId="{1ECC0640-E949-4A7C-9387-29959C42A32B}" dt="2024-10-10T10:49:14.885" v="3"/>
        <pc:sldMkLst>
          <pc:docMk/>
          <pc:sldMk cId="0" sldId="294"/>
        </pc:sldMkLst>
        <pc:spChg chg="mod">
          <ac:chgData name="aakanksha malik" userId="e4844c76a798cb9a" providerId="LiveId" clId="{1ECC0640-E949-4A7C-9387-29959C42A32B}" dt="2024-10-10T10:49:14.885" v="3"/>
          <ac:spMkLst>
            <pc:docMk/>
            <pc:sldMk cId="0" sldId="294"/>
            <ac:spMk id="3" creationId="{00000000-0000-0000-0000-000000000000}"/>
          </ac:spMkLst>
        </pc:spChg>
      </pc:sldChg>
      <pc:sldChg chg="modSp">
        <pc:chgData name="aakanksha malik" userId="e4844c76a798cb9a" providerId="LiveId" clId="{1ECC0640-E949-4A7C-9387-29959C42A32B}" dt="2024-10-10T10:49:14.885" v="3"/>
        <pc:sldMkLst>
          <pc:docMk/>
          <pc:sldMk cId="0" sldId="295"/>
        </pc:sldMkLst>
        <pc:spChg chg="mod">
          <ac:chgData name="aakanksha malik" userId="e4844c76a798cb9a" providerId="LiveId" clId="{1ECC0640-E949-4A7C-9387-29959C42A32B}" dt="2024-10-10T10:49:14.885" v="3"/>
          <ac:spMkLst>
            <pc:docMk/>
            <pc:sldMk cId="0" sldId="295"/>
            <ac:spMk id="6" creationId="{00000000-0000-0000-0000-000000000000}"/>
          </ac:spMkLst>
        </pc:spChg>
      </pc:sldChg>
      <pc:sldChg chg="modSp">
        <pc:chgData name="aakanksha malik" userId="e4844c76a798cb9a" providerId="LiveId" clId="{1ECC0640-E949-4A7C-9387-29959C42A32B}" dt="2024-10-10T10:49:14.885" v="3"/>
        <pc:sldMkLst>
          <pc:docMk/>
          <pc:sldMk cId="0" sldId="296"/>
        </pc:sldMkLst>
        <pc:spChg chg="mod">
          <ac:chgData name="aakanksha malik" userId="e4844c76a798cb9a" providerId="LiveId" clId="{1ECC0640-E949-4A7C-9387-29959C42A32B}" dt="2024-10-10T10:49:14.885" v="3"/>
          <ac:spMkLst>
            <pc:docMk/>
            <pc:sldMk cId="0" sldId="296"/>
            <ac:spMk id="2" creationId="{00000000-0000-0000-0000-000000000000}"/>
          </ac:spMkLst>
        </pc:spChg>
        <pc:spChg chg="mod">
          <ac:chgData name="aakanksha malik" userId="e4844c76a798cb9a" providerId="LiveId" clId="{1ECC0640-E949-4A7C-9387-29959C42A32B}" dt="2024-10-10T10:49:14.885" v="3"/>
          <ac:spMkLst>
            <pc:docMk/>
            <pc:sldMk cId="0" sldId="296"/>
            <ac:spMk id="7" creationId="{00000000-0000-0000-0000-000000000000}"/>
          </ac:spMkLst>
        </pc:spChg>
      </pc:sldChg>
      <pc:sldChg chg="modSp">
        <pc:chgData name="aakanksha malik" userId="e4844c76a798cb9a" providerId="LiveId" clId="{1ECC0640-E949-4A7C-9387-29959C42A32B}" dt="2024-10-10T10:49:14.885" v="3"/>
        <pc:sldMkLst>
          <pc:docMk/>
          <pc:sldMk cId="0" sldId="297"/>
        </pc:sldMkLst>
        <pc:spChg chg="mod">
          <ac:chgData name="aakanksha malik" userId="e4844c76a798cb9a" providerId="LiveId" clId="{1ECC0640-E949-4A7C-9387-29959C42A32B}" dt="2024-10-10T10:49:14.885" v="3"/>
          <ac:spMkLst>
            <pc:docMk/>
            <pc:sldMk cId="0" sldId="297"/>
            <ac:spMk id="2" creationId="{00000000-0000-0000-0000-000000000000}"/>
          </ac:spMkLst>
        </pc:spChg>
        <pc:spChg chg="mod">
          <ac:chgData name="aakanksha malik" userId="e4844c76a798cb9a" providerId="LiveId" clId="{1ECC0640-E949-4A7C-9387-29959C42A32B}" dt="2024-10-10T10:49:14.885" v="3"/>
          <ac:spMkLst>
            <pc:docMk/>
            <pc:sldMk cId="0" sldId="297"/>
            <ac:spMk id="5" creationId="{00000000-0000-0000-0000-000000000000}"/>
          </ac:spMkLst>
        </pc:spChg>
      </pc:sldChg>
      <pc:sldChg chg="modSp">
        <pc:chgData name="aakanksha malik" userId="e4844c76a798cb9a" providerId="LiveId" clId="{1ECC0640-E949-4A7C-9387-29959C42A32B}" dt="2024-10-10T10:49:14.885" v="3"/>
        <pc:sldMkLst>
          <pc:docMk/>
          <pc:sldMk cId="0" sldId="298"/>
        </pc:sldMkLst>
        <pc:spChg chg="mod">
          <ac:chgData name="aakanksha malik" userId="e4844c76a798cb9a" providerId="LiveId" clId="{1ECC0640-E949-4A7C-9387-29959C42A32B}" dt="2024-10-10T10:49:14.885" v="3"/>
          <ac:spMkLst>
            <pc:docMk/>
            <pc:sldMk cId="0" sldId="298"/>
            <ac:spMk id="8" creationId="{00000000-0000-0000-0000-000000000000}"/>
          </ac:spMkLst>
        </pc:spChg>
      </pc:sldChg>
      <pc:sldChg chg="modSp">
        <pc:chgData name="aakanksha malik" userId="e4844c76a798cb9a" providerId="LiveId" clId="{1ECC0640-E949-4A7C-9387-29959C42A32B}" dt="2024-10-10T10:49:14.885" v="3"/>
        <pc:sldMkLst>
          <pc:docMk/>
          <pc:sldMk cId="0" sldId="299"/>
        </pc:sldMkLst>
        <pc:spChg chg="mod">
          <ac:chgData name="aakanksha malik" userId="e4844c76a798cb9a" providerId="LiveId" clId="{1ECC0640-E949-4A7C-9387-29959C42A32B}" dt="2024-10-10T10:49:14.885" v="3"/>
          <ac:spMkLst>
            <pc:docMk/>
            <pc:sldMk cId="0" sldId="299"/>
            <ac:spMk id="8" creationId="{00000000-0000-0000-0000-000000000000}"/>
          </ac:spMkLst>
        </pc:spChg>
      </pc:sldChg>
      <pc:sldChg chg="modSp">
        <pc:chgData name="aakanksha malik" userId="e4844c76a798cb9a" providerId="LiveId" clId="{1ECC0640-E949-4A7C-9387-29959C42A32B}" dt="2024-10-10T10:49:14.885" v="3"/>
        <pc:sldMkLst>
          <pc:docMk/>
          <pc:sldMk cId="0" sldId="300"/>
        </pc:sldMkLst>
        <pc:spChg chg="mod">
          <ac:chgData name="aakanksha malik" userId="e4844c76a798cb9a" providerId="LiveId" clId="{1ECC0640-E949-4A7C-9387-29959C42A32B}" dt="2024-10-10T10:49:14.885" v="3"/>
          <ac:spMkLst>
            <pc:docMk/>
            <pc:sldMk cId="0" sldId="300"/>
            <ac:spMk id="9" creationId="{00000000-0000-0000-0000-000000000000}"/>
          </ac:spMkLst>
        </pc:spChg>
      </pc:sldChg>
      <pc:sldChg chg="modSp">
        <pc:chgData name="aakanksha malik" userId="e4844c76a798cb9a" providerId="LiveId" clId="{1ECC0640-E949-4A7C-9387-29959C42A32B}" dt="2024-10-10T10:49:14.885" v="3"/>
        <pc:sldMkLst>
          <pc:docMk/>
          <pc:sldMk cId="0" sldId="301"/>
        </pc:sldMkLst>
        <pc:spChg chg="mod">
          <ac:chgData name="aakanksha malik" userId="e4844c76a798cb9a" providerId="LiveId" clId="{1ECC0640-E949-4A7C-9387-29959C42A32B}" dt="2024-10-10T10:49:14.885" v="3"/>
          <ac:spMkLst>
            <pc:docMk/>
            <pc:sldMk cId="0" sldId="301"/>
            <ac:spMk id="5" creationId="{00000000-0000-0000-0000-000000000000}"/>
          </ac:spMkLst>
        </pc:spChg>
      </pc:sldChg>
      <pc:sldChg chg="add del">
        <pc:chgData name="aakanksha malik" userId="e4844c76a798cb9a" providerId="LiveId" clId="{1ECC0640-E949-4A7C-9387-29959C42A32B}" dt="2024-10-10T10:49:39.593" v="5" actId="47"/>
        <pc:sldMkLst>
          <pc:docMk/>
          <pc:sldMk cId="0" sldId="30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g"/><Relationship Id="rId3" Type="http://schemas.openxmlformats.org/officeDocument/2006/relationships/image" Target="../media/image25.jp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2624439"/>
          </a:xfrm>
          <a:prstGeom prst="rect">
            <a:avLst/>
          </a:prstGeom>
        </p:spPr>
        <p:txBody>
          <a:bodyPr vert="horz" wrap="square" lIns="0" tIns="481523" rIns="0" bIns="0" rtlCol="0">
            <a:spAutoFit/>
          </a:bodyPr>
          <a:lstStyle/>
          <a:p>
            <a:pPr marL="16510" marR="5080">
              <a:lnSpc>
                <a:spcPts val="8200"/>
              </a:lnSpc>
              <a:spcBef>
                <a:spcPts val="1540"/>
              </a:spcBef>
            </a:pPr>
            <a:r>
              <a:rPr sz="8800" spc="-535" dirty="0">
                <a:solidFill>
                  <a:srgbClr val="000000"/>
                </a:solidFill>
                <a:latin typeface="+mj-lt"/>
              </a:rPr>
              <a:t>Data </a:t>
            </a:r>
            <a:r>
              <a:rPr sz="8800" spc="-630" dirty="0">
                <a:solidFill>
                  <a:srgbClr val="000000"/>
                </a:solidFill>
                <a:latin typeface="+mj-lt"/>
              </a:rPr>
              <a:t>Science</a:t>
            </a:r>
            <a:r>
              <a:rPr sz="8800" spc="-869" dirty="0">
                <a:solidFill>
                  <a:srgbClr val="000000"/>
                </a:solidFill>
                <a:latin typeface="+mj-lt"/>
              </a:rPr>
              <a:t> </a:t>
            </a:r>
            <a:r>
              <a:rPr sz="8800" spc="-565" dirty="0">
                <a:solidFill>
                  <a:srgbClr val="000000"/>
                </a:solidFill>
                <a:latin typeface="+mj-lt"/>
              </a:rPr>
              <a:t>Capstone  </a:t>
            </a:r>
            <a:r>
              <a:rPr sz="8800" spc="-360" dirty="0">
                <a:solidFill>
                  <a:srgbClr val="000000"/>
                </a:solidFill>
                <a:latin typeface="+mj-lt"/>
              </a:rPr>
              <a:t>Project</a:t>
            </a:r>
          </a:p>
        </p:txBody>
      </p:sp>
      <p:sp>
        <p:nvSpPr>
          <p:cNvPr id="7" name="object 7"/>
          <p:cNvSpPr txBox="1"/>
          <p:nvPr/>
        </p:nvSpPr>
        <p:spPr>
          <a:xfrm>
            <a:off x="1176019" y="4300220"/>
            <a:ext cx="5885180" cy="950901"/>
          </a:xfrm>
          <a:prstGeom prst="rect">
            <a:avLst/>
          </a:prstGeom>
        </p:spPr>
        <p:txBody>
          <a:bodyPr vert="horz" wrap="square" lIns="0" tIns="108585" rIns="0" bIns="0" rtlCol="0">
            <a:spAutoFit/>
          </a:bodyPr>
          <a:lstStyle/>
          <a:p>
            <a:pPr marL="12700">
              <a:lnSpc>
                <a:spcPct val="100000"/>
              </a:lnSpc>
              <a:spcBef>
                <a:spcPts val="855"/>
              </a:spcBef>
            </a:pPr>
            <a:r>
              <a:rPr lang="en-IN" sz="2400" spc="-175" dirty="0">
                <a:solidFill>
                  <a:srgbClr val="616E52"/>
                </a:solidFill>
                <a:cs typeface="Arial"/>
              </a:rPr>
              <a:t>Aakanksha Malik</a:t>
            </a:r>
            <a:endParaRPr sz="2400" dirty="0">
              <a:cs typeface="Arial"/>
            </a:endParaRPr>
          </a:p>
          <a:p>
            <a:pPr marL="12700">
              <a:lnSpc>
                <a:spcPct val="100000"/>
              </a:lnSpc>
              <a:spcBef>
                <a:spcPts val="755"/>
              </a:spcBef>
            </a:pPr>
            <a:r>
              <a:rPr lang="en-IN" sz="2400" spc="130" dirty="0">
                <a:solidFill>
                  <a:srgbClr val="616E52"/>
                </a:solidFill>
                <a:cs typeface="Arial"/>
              </a:rPr>
              <a:t>10/10/24</a:t>
            </a:r>
            <a:endParaRPr sz="2400" dirty="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756920"/>
          </a:xfrm>
          <a:prstGeom prst="rect">
            <a:avLst/>
          </a:prstGeom>
        </p:spPr>
        <p:txBody>
          <a:bodyPr vert="horz" wrap="square" lIns="0" tIns="12700" rIns="0" bIns="0" rtlCol="0">
            <a:spAutoFit/>
          </a:bodyPr>
          <a:lstStyle/>
          <a:p>
            <a:pPr marL="12700">
              <a:lnSpc>
                <a:spcPct val="100000"/>
              </a:lnSpc>
              <a:spcBef>
                <a:spcPts val="100"/>
              </a:spcBef>
            </a:pPr>
            <a:r>
              <a:rPr b="1" spc="-340" dirty="0">
                <a:latin typeface="+mj-lt"/>
              </a:rPr>
              <a:t>Data</a:t>
            </a:r>
            <a:r>
              <a:rPr b="1" spc="-530" dirty="0">
                <a:latin typeface="+mj-lt"/>
              </a:rPr>
              <a:t> </a:t>
            </a:r>
            <a:r>
              <a:rPr b="1" spc="-275" dirty="0">
                <a:latin typeface="+mj-lt"/>
              </a:rPr>
              <a:t>Wrangling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a:spLocks noGrp="1"/>
          </p:cNvSpPr>
          <p:nvPr>
            <p:ph type="body" idx="1"/>
          </p:nvPr>
        </p:nvSpPr>
        <p:spPr>
          <a:xfrm>
            <a:off x="467361" y="2091819"/>
            <a:ext cx="11734799" cy="3654847"/>
          </a:xfrm>
          <a:prstGeom prst="rect">
            <a:avLst/>
          </a:prstGeom>
        </p:spPr>
        <p:txBody>
          <a:bodyPr vert="horz" wrap="square" lIns="0" tIns="162560" rIns="0" bIns="0" rtlCol="0">
            <a:spAutoFit/>
          </a:bodyPr>
          <a:lstStyle/>
          <a:p>
            <a:pPr marL="16510">
              <a:lnSpc>
                <a:spcPct val="100000"/>
              </a:lnSpc>
              <a:spcBef>
                <a:spcPts val="1280"/>
              </a:spcBef>
            </a:pPr>
            <a:r>
              <a:rPr sz="2400" spc="-15" dirty="0">
                <a:solidFill>
                  <a:srgbClr val="404040"/>
                </a:solidFill>
                <a:latin typeface="+mn-lt"/>
                <a:cs typeface="Carlito"/>
              </a:rPr>
              <a:t>Create </a:t>
            </a:r>
            <a:r>
              <a:rPr sz="2400" dirty="0">
                <a:solidFill>
                  <a:srgbClr val="404040"/>
                </a:solidFill>
                <a:latin typeface="+mn-lt"/>
                <a:cs typeface="Carlito"/>
              </a:rPr>
              <a:t>a </a:t>
            </a:r>
            <a:r>
              <a:rPr sz="2400" spc="-5" dirty="0">
                <a:solidFill>
                  <a:srgbClr val="404040"/>
                </a:solidFill>
                <a:latin typeface="+mn-lt"/>
                <a:cs typeface="Carlito"/>
              </a:rPr>
              <a:t>training label </a:t>
            </a:r>
            <a:r>
              <a:rPr sz="2400" dirty="0">
                <a:solidFill>
                  <a:srgbClr val="404040"/>
                </a:solidFill>
                <a:latin typeface="+mn-lt"/>
                <a:cs typeface="Carlito"/>
              </a:rPr>
              <a:t>with </a:t>
            </a:r>
            <a:r>
              <a:rPr sz="2400" spc="-5" dirty="0">
                <a:solidFill>
                  <a:srgbClr val="404040"/>
                </a:solidFill>
                <a:latin typeface="+mn-lt"/>
                <a:cs typeface="Carlito"/>
              </a:rPr>
              <a:t>landing </a:t>
            </a:r>
            <a:r>
              <a:rPr sz="2400" spc="-15" dirty="0">
                <a:solidFill>
                  <a:srgbClr val="404040"/>
                </a:solidFill>
                <a:latin typeface="+mn-lt"/>
                <a:cs typeface="Carlito"/>
              </a:rPr>
              <a:t>outcomes </a:t>
            </a:r>
            <a:r>
              <a:rPr sz="2400" spc="-5" dirty="0">
                <a:solidFill>
                  <a:srgbClr val="404040"/>
                </a:solidFill>
                <a:latin typeface="+mn-lt"/>
                <a:cs typeface="Carlito"/>
              </a:rPr>
              <a:t>where successful </a:t>
            </a:r>
            <a:r>
              <a:rPr sz="2400" dirty="0">
                <a:solidFill>
                  <a:srgbClr val="404040"/>
                </a:solidFill>
                <a:latin typeface="+mn-lt"/>
                <a:cs typeface="Carlito"/>
              </a:rPr>
              <a:t>= 1 &amp; </a:t>
            </a:r>
            <a:r>
              <a:rPr sz="2400" spc="-15" dirty="0">
                <a:solidFill>
                  <a:srgbClr val="404040"/>
                </a:solidFill>
                <a:latin typeface="+mn-lt"/>
                <a:cs typeface="Carlito"/>
              </a:rPr>
              <a:t>failure </a:t>
            </a:r>
            <a:r>
              <a:rPr sz="2400" dirty="0">
                <a:solidFill>
                  <a:srgbClr val="404040"/>
                </a:solidFill>
                <a:latin typeface="+mn-lt"/>
                <a:cs typeface="Carlito"/>
              </a:rPr>
              <a:t>=</a:t>
            </a:r>
            <a:r>
              <a:rPr sz="2400" spc="-85" dirty="0">
                <a:solidFill>
                  <a:srgbClr val="404040"/>
                </a:solidFill>
                <a:latin typeface="+mn-lt"/>
                <a:cs typeface="Carlito"/>
              </a:rPr>
              <a:t> </a:t>
            </a:r>
            <a:r>
              <a:rPr sz="2400" dirty="0">
                <a:solidFill>
                  <a:srgbClr val="404040"/>
                </a:solidFill>
                <a:latin typeface="+mn-lt"/>
                <a:cs typeface="Carlito"/>
              </a:rPr>
              <a:t>0.</a:t>
            </a:r>
            <a:endParaRPr sz="2400" dirty="0">
              <a:latin typeface="+mn-lt"/>
              <a:cs typeface="Carlito"/>
            </a:endParaRPr>
          </a:p>
          <a:p>
            <a:pPr marL="16510">
              <a:lnSpc>
                <a:spcPct val="100000"/>
              </a:lnSpc>
              <a:spcBef>
                <a:spcPts val="1175"/>
              </a:spcBef>
            </a:pPr>
            <a:r>
              <a:rPr sz="2400" dirty="0">
                <a:solidFill>
                  <a:srgbClr val="404040"/>
                </a:solidFill>
                <a:latin typeface="+mn-lt"/>
                <a:cs typeface="Carlito"/>
              </a:rPr>
              <a:t>Outcome</a:t>
            </a:r>
            <a:r>
              <a:rPr sz="2400" spc="-75" dirty="0">
                <a:solidFill>
                  <a:srgbClr val="404040"/>
                </a:solidFill>
                <a:latin typeface="+mn-lt"/>
                <a:cs typeface="Carlito"/>
              </a:rPr>
              <a:t> </a:t>
            </a:r>
            <a:r>
              <a:rPr sz="2400" dirty="0">
                <a:solidFill>
                  <a:srgbClr val="404040"/>
                </a:solidFill>
                <a:latin typeface="+mn-lt"/>
                <a:cs typeface="Carlito"/>
              </a:rPr>
              <a:t>column</a:t>
            </a:r>
            <a:r>
              <a:rPr sz="2400" spc="-45" dirty="0">
                <a:solidFill>
                  <a:srgbClr val="404040"/>
                </a:solidFill>
                <a:latin typeface="+mn-lt"/>
                <a:cs typeface="Carlito"/>
              </a:rPr>
              <a:t> </a:t>
            </a:r>
            <a:r>
              <a:rPr sz="2400" spc="-5" dirty="0">
                <a:solidFill>
                  <a:srgbClr val="404040"/>
                </a:solidFill>
                <a:latin typeface="+mn-lt"/>
                <a:cs typeface="Carlito"/>
              </a:rPr>
              <a:t>has</a:t>
            </a:r>
            <a:r>
              <a:rPr sz="2400" spc="-40" dirty="0">
                <a:solidFill>
                  <a:srgbClr val="404040"/>
                </a:solidFill>
                <a:latin typeface="+mn-lt"/>
                <a:cs typeface="Carlito"/>
              </a:rPr>
              <a:t> </a:t>
            </a:r>
            <a:r>
              <a:rPr sz="2400" spc="-10" dirty="0">
                <a:solidFill>
                  <a:srgbClr val="404040"/>
                </a:solidFill>
                <a:latin typeface="+mn-lt"/>
                <a:cs typeface="Carlito"/>
              </a:rPr>
              <a:t>two</a:t>
            </a:r>
            <a:r>
              <a:rPr sz="2400" spc="-25" dirty="0">
                <a:solidFill>
                  <a:srgbClr val="404040"/>
                </a:solidFill>
                <a:latin typeface="+mn-lt"/>
                <a:cs typeface="Carlito"/>
              </a:rPr>
              <a:t> </a:t>
            </a:r>
            <a:r>
              <a:rPr sz="2400" dirty="0">
                <a:solidFill>
                  <a:srgbClr val="404040"/>
                </a:solidFill>
                <a:latin typeface="+mn-lt"/>
                <a:cs typeface="Carlito"/>
              </a:rPr>
              <a:t>components:</a:t>
            </a:r>
            <a:r>
              <a:rPr sz="2400" spc="-75" dirty="0">
                <a:solidFill>
                  <a:srgbClr val="404040"/>
                </a:solidFill>
                <a:latin typeface="+mn-lt"/>
                <a:cs typeface="Carlito"/>
              </a:rPr>
              <a:t> </a:t>
            </a:r>
            <a:r>
              <a:rPr sz="2400" dirty="0">
                <a:solidFill>
                  <a:srgbClr val="404040"/>
                </a:solidFill>
                <a:latin typeface="+mn-lt"/>
                <a:cs typeface="Carlito"/>
              </a:rPr>
              <a:t>‘Mission</a:t>
            </a:r>
            <a:r>
              <a:rPr sz="2400" spc="5" dirty="0">
                <a:solidFill>
                  <a:srgbClr val="404040"/>
                </a:solidFill>
                <a:latin typeface="+mn-lt"/>
                <a:cs typeface="Carlito"/>
              </a:rPr>
              <a:t> </a:t>
            </a:r>
            <a:r>
              <a:rPr sz="2400" spc="-5" dirty="0">
                <a:solidFill>
                  <a:srgbClr val="404040"/>
                </a:solidFill>
                <a:latin typeface="+mn-lt"/>
                <a:cs typeface="Carlito"/>
              </a:rPr>
              <a:t>Outcome’</a:t>
            </a:r>
            <a:r>
              <a:rPr sz="2400" spc="-65" dirty="0">
                <a:solidFill>
                  <a:srgbClr val="404040"/>
                </a:solidFill>
                <a:latin typeface="+mn-lt"/>
                <a:cs typeface="Carlito"/>
              </a:rPr>
              <a:t> </a:t>
            </a:r>
            <a:r>
              <a:rPr sz="2400" dirty="0">
                <a:solidFill>
                  <a:srgbClr val="404040"/>
                </a:solidFill>
                <a:latin typeface="+mn-lt"/>
                <a:cs typeface="Carlito"/>
              </a:rPr>
              <a:t>‘Landing</a:t>
            </a:r>
            <a:r>
              <a:rPr sz="2400" spc="-50" dirty="0">
                <a:solidFill>
                  <a:srgbClr val="404040"/>
                </a:solidFill>
                <a:latin typeface="+mn-lt"/>
                <a:cs typeface="Carlito"/>
              </a:rPr>
              <a:t> </a:t>
            </a:r>
            <a:r>
              <a:rPr sz="2400" spc="-5" dirty="0">
                <a:solidFill>
                  <a:srgbClr val="404040"/>
                </a:solidFill>
                <a:latin typeface="+mn-lt"/>
                <a:cs typeface="Carlito"/>
              </a:rPr>
              <a:t>Location’</a:t>
            </a:r>
            <a:endParaRPr sz="2400" dirty="0">
              <a:latin typeface="+mn-lt"/>
              <a:cs typeface="Carlito"/>
            </a:endParaRPr>
          </a:p>
          <a:p>
            <a:pPr marL="16510" marR="5080">
              <a:lnSpc>
                <a:spcPct val="150000"/>
              </a:lnSpc>
              <a:spcBef>
                <a:spcPts val="290"/>
              </a:spcBef>
            </a:pPr>
            <a:r>
              <a:rPr sz="2400" dirty="0">
                <a:solidFill>
                  <a:srgbClr val="404040"/>
                </a:solidFill>
                <a:latin typeface="+mn-lt"/>
                <a:cs typeface="Carlito"/>
              </a:rPr>
              <a:t>New </a:t>
            </a:r>
            <a:r>
              <a:rPr sz="2400" spc="-5" dirty="0">
                <a:solidFill>
                  <a:srgbClr val="404040"/>
                </a:solidFill>
                <a:latin typeface="+mn-lt"/>
                <a:cs typeface="Carlito"/>
              </a:rPr>
              <a:t>training </a:t>
            </a:r>
            <a:r>
              <a:rPr sz="2400" dirty="0">
                <a:solidFill>
                  <a:srgbClr val="404040"/>
                </a:solidFill>
                <a:latin typeface="+mn-lt"/>
                <a:cs typeface="Carlito"/>
              </a:rPr>
              <a:t>label column </a:t>
            </a:r>
            <a:r>
              <a:rPr sz="2400" spc="-15" dirty="0">
                <a:solidFill>
                  <a:srgbClr val="404040"/>
                </a:solidFill>
                <a:latin typeface="+mn-lt"/>
                <a:cs typeface="Carlito"/>
              </a:rPr>
              <a:t>‘class’ </a:t>
            </a:r>
            <a:r>
              <a:rPr sz="2400" spc="-5" dirty="0">
                <a:solidFill>
                  <a:srgbClr val="404040"/>
                </a:solidFill>
                <a:latin typeface="+mn-lt"/>
                <a:cs typeface="Carlito"/>
              </a:rPr>
              <a:t>with </a:t>
            </a:r>
            <a:r>
              <a:rPr sz="2400" dirty="0">
                <a:solidFill>
                  <a:srgbClr val="404040"/>
                </a:solidFill>
                <a:latin typeface="+mn-lt"/>
                <a:cs typeface="Carlito"/>
              </a:rPr>
              <a:t>a </a:t>
            </a:r>
            <a:r>
              <a:rPr sz="2400" spc="-5" dirty="0">
                <a:solidFill>
                  <a:srgbClr val="404040"/>
                </a:solidFill>
                <a:latin typeface="+mn-lt"/>
                <a:cs typeface="Carlito"/>
              </a:rPr>
              <a:t>value of </a:t>
            </a:r>
            <a:r>
              <a:rPr sz="2400" dirty="0">
                <a:solidFill>
                  <a:srgbClr val="404040"/>
                </a:solidFill>
                <a:latin typeface="+mn-lt"/>
                <a:cs typeface="Carlito"/>
              </a:rPr>
              <a:t>1 </a:t>
            </a:r>
            <a:r>
              <a:rPr sz="2400" spc="-5" dirty="0">
                <a:solidFill>
                  <a:srgbClr val="404040"/>
                </a:solidFill>
                <a:latin typeface="+mn-lt"/>
                <a:cs typeface="Carlito"/>
              </a:rPr>
              <a:t>if </a:t>
            </a:r>
            <a:r>
              <a:rPr sz="2400" dirty="0">
                <a:solidFill>
                  <a:srgbClr val="404040"/>
                </a:solidFill>
                <a:latin typeface="+mn-lt"/>
                <a:cs typeface="Carlito"/>
              </a:rPr>
              <a:t>‘Mission </a:t>
            </a:r>
            <a:r>
              <a:rPr sz="2400" spc="-5" dirty="0">
                <a:solidFill>
                  <a:srgbClr val="404040"/>
                </a:solidFill>
                <a:latin typeface="+mn-lt"/>
                <a:cs typeface="Carlito"/>
              </a:rPr>
              <a:t>Outcome’ is </a:t>
            </a:r>
            <a:r>
              <a:rPr sz="2400" spc="-30" dirty="0">
                <a:solidFill>
                  <a:srgbClr val="404040"/>
                </a:solidFill>
                <a:latin typeface="+mn-lt"/>
                <a:cs typeface="Carlito"/>
              </a:rPr>
              <a:t>True </a:t>
            </a:r>
            <a:r>
              <a:rPr sz="2400" dirty="0">
                <a:solidFill>
                  <a:srgbClr val="404040"/>
                </a:solidFill>
                <a:latin typeface="+mn-lt"/>
                <a:cs typeface="Carlito"/>
              </a:rPr>
              <a:t>and 0 </a:t>
            </a:r>
            <a:r>
              <a:rPr sz="2400" spc="-5" dirty="0">
                <a:solidFill>
                  <a:srgbClr val="404040"/>
                </a:solidFill>
                <a:latin typeface="+mn-lt"/>
                <a:cs typeface="Carlito"/>
              </a:rPr>
              <a:t>otherwise.  </a:t>
            </a:r>
            <a:r>
              <a:rPr sz="2400" u="heavy" spc="-20" dirty="0">
                <a:solidFill>
                  <a:srgbClr val="404040"/>
                </a:solidFill>
                <a:uFill>
                  <a:solidFill>
                    <a:srgbClr val="404040"/>
                  </a:solidFill>
                </a:uFill>
                <a:latin typeface="+mn-lt"/>
                <a:cs typeface="Carlito"/>
              </a:rPr>
              <a:t>Value </a:t>
            </a:r>
            <a:r>
              <a:rPr sz="2400" u="heavy" dirty="0">
                <a:solidFill>
                  <a:srgbClr val="404040"/>
                </a:solidFill>
                <a:uFill>
                  <a:solidFill>
                    <a:srgbClr val="404040"/>
                  </a:solidFill>
                </a:uFill>
                <a:latin typeface="+mn-lt"/>
                <a:cs typeface="Carlito"/>
              </a:rPr>
              <a:t>Mapping:</a:t>
            </a:r>
            <a:endParaRPr sz="2400" dirty="0">
              <a:latin typeface="+mn-lt"/>
              <a:cs typeface="Carlito"/>
            </a:endParaRPr>
          </a:p>
          <a:p>
            <a:pPr marL="16510">
              <a:lnSpc>
                <a:spcPct val="100000"/>
              </a:lnSpc>
              <a:spcBef>
                <a:spcPts val="1275"/>
              </a:spcBef>
            </a:pPr>
            <a:r>
              <a:rPr sz="2400" spc="-30" dirty="0">
                <a:solidFill>
                  <a:srgbClr val="404040"/>
                </a:solidFill>
                <a:latin typeface="+mn-lt"/>
                <a:cs typeface="Carlito"/>
              </a:rPr>
              <a:t>True </a:t>
            </a:r>
            <a:r>
              <a:rPr sz="2400" dirty="0">
                <a:solidFill>
                  <a:srgbClr val="404040"/>
                </a:solidFill>
                <a:latin typeface="+mn-lt"/>
                <a:cs typeface="Carlito"/>
              </a:rPr>
              <a:t>ASDS, </a:t>
            </a:r>
            <a:r>
              <a:rPr sz="2400" spc="-30" dirty="0">
                <a:solidFill>
                  <a:srgbClr val="404040"/>
                </a:solidFill>
                <a:latin typeface="+mn-lt"/>
                <a:cs typeface="Carlito"/>
              </a:rPr>
              <a:t>True </a:t>
            </a:r>
            <a:r>
              <a:rPr sz="2400" spc="-10" dirty="0">
                <a:solidFill>
                  <a:srgbClr val="404040"/>
                </a:solidFill>
                <a:latin typeface="+mn-lt"/>
                <a:cs typeface="Carlito"/>
              </a:rPr>
              <a:t>RTLS, </a:t>
            </a:r>
            <a:r>
              <a:rPr sz="2400" dirty="0">
                <a:solidFill>
                  <a:srgbClr val="404040"/>
                </a:solidFill>
                <a:latin typeface="+mn-lt"/>
                <a:cs typeface="Carlito"/>
              </a:rPr>
              <a:t>&amp; </a:t>
            </a:r>
            <a:r>
              <a:rPr sz="2400" spc="-30" dirty="0">
                <a:solidFill>
                  <a:srgbClr val="404040"/>
                </a:solidFill>
                <a:latin typeface="+mn-lt"/>
                <a:cs typeface="Carlito"/>
              </a:rPr>
              <a:t>True </a:t>
            </a:r>
            <a:r>
              <a:rPr sz="2400" dirty="0">
                <a:solidFill>
                  <a:srgbClr val="404040"/>
                </a:solidFill>
                <a:latin typeface="+mn-lt"/>
                <a:cs typeface="Carlito"/>
              </a:rPr>
              <a:t>Ocean – </a:t>
            </a:r>
            <a:r>
              <a:rPr sz="2400" spc="-10" dirty="0">
                <a:solidFill>
                  <a:srgbClr val="404040"/>
                </a:solidFill>
                <a:latin typeface="+mn-lt"/>
                <a:cs typeface="Carlito"/>
              </a:rPr>
              <a:t>set to </a:t>
            </a:r>
            <a:r>
              <a:rPr sz="2400" spc="-5" dirty="0">
                <a:solidFill>
                  <a:srgbClr val="404040"/>
                </a:solidFill>
                <a:latin typeface="+mn-lt"/>
                <a:cs typeface="Carlito"/>
              </a:rPr>
              <a:t>-&gt;</a:t>
            </a:r>
            <a:r>
              <a:rPr sz="2400" spc="-80" dirty="0">
                <a:solidFill>
                  <a:srgbClr val="404040"/>
                </a:solidFill>
                <a:latin typeface="+mn-lt"/>
                <a:cs typeface="Carlito"/>
              </a:rPr>
              <a:t> </a:t>
            </a:r>
            <a:r>
              <a:rPr sz="2400" dirty="0">
                <a:solidFill>
                  <a:srgbClr val="404040"/>
                </a:solidFill>
                <a:latin typeface="+mn-lt"/>
                <a:cs typeface="Carlito"/>
              </a:rPr>
              <a:t>1</a:t>
            </a:r>
            <a:endParaRPr sz="2400" dirty="0">
              <a:latin typeface="+mn-lt"/>
              <a:cs typeface="Carlito"/>
            </a:endParaRPr>
          </a:p>
          <a:p>
            <a:pPr marL="16510">
              <a:lnSpc>
                <a:spcPct val="100000"/>
              </a:lnSpc>
              <a:spcBef>
                <a:spcPts val="1200"/>
              </a:spcBef>
            </a:pPr>
            <a:r>
              <a:rPr sz="2400" dirty="0">
                <a:solidFill>
                  <a:srgbClr val="404040"/>
                </a:solidFill>
                <a:latin typeface="+mn-lt"/>
                <a:cs typeface="Carlito"/>
              </a:rPr>
              <a:t>None None, </a:t>
            </a:r>
            <a:r>
              <a:rPr sz="2400" spc="-15" dirty="0">
                <a:solidFill>
                  <a:srgbClr val="404040"/>
                </a:solidFill>
                <a:latin typeface="+mn-lt"/>
                <a:cs typeface="Carlito"/>
              </a:rPr>
              <a:t>False </a:t>
            </a:r>
            <a:r>
              <a:rPr sz="2400" dirty="0">
                <a:solidFill>
                  <a:srgbClr val="404040"/>
                </a:solidFill>
                <a:latin typeface="+mn-lt"/>
                <a:cs typeface="Carlito"/>
              </a:rPr>
              <a:t>ASDS, None ASDS, </a:t>
            </a:r>
            <a:r>
              <a:rPr sz="2400" spc="-15" dirty="0">
                <a:solidFill>
                  <a:srgbClr val="404040"/>
                </a:solidFill>
                <a:latin typeface="+mn-lt"/>
                <a:cs typeface="Carlito"/>
              </a:rPr>
              <a:t>False </a:t>
            </a:r>
            <a:r>
              <a:rPr sz="2400" dirty="0">
                <a:solidFill>
                  <a:srgbClr val="404040"/>
                </a:solidFill>
                <a:latin typeface="+mn-lt"/>
                <a:cs typeface="Carlito"/>
              </a:rPr>
              <a:t>Ocean, </a:t>
            </a:r>
            <a:r>
              <a:rPr sz="2400" spc="-15" dirty="0">
                <a:solidFill>
                  <a:srgbClr val="404040"/>
                </a:solidFill>
                <a:latin typeface="+mn-lt"/>
                <a:cs typeface="Carlito"/>
              </a:rPr>
              <a:t>False </a:t>
            </a:r>
            <a:r>
              <a:rPr sz="2400" spc="-10" dirty="0">
                <a:solidFill>
                  <a:srgbClr val="404040"/>
                </a:solidFill>
                <a:latin typeface="+mn-lt"/>
                <a:cs typeface="Carlito"/>
              </a:rPr>
              <a:t>RTLS </a:t>
            </a:r>
            <a:r>
              <a:rPr sz="2400" dirty="0">
                <a:solidFill>
                  <a:srgbClr val="404040"/>
                </a:solidFill>
                <a:latin typeface="+mn-lt"/>
                <a:cs typeface="Carlito"/>
              </a:rPr>
              <a:t>– </a:t>
            </a:r>
            <a:r>
              <a:rPr sz="2400" spc="-10" dirty="0">
                <a:solidFill>
                  <a:srgbClr val="404040"/>
                </a:solidFill>
                <a:latin typeface="+mn-lt"/>
                <a:cs typeface="Carlito"/>
              </a:rPr>
              <a:t>set to </a:t>
            </a:r>
            <a:r>
              <a:rPr sz="2400" spc="-5" dirty="0">
                <a:solidFill>
                  <a:srgbClr val="404040"/>
                </a:solidFill>
                <a:latin typeface="+mn-lt"/>
                <a:cs typeface="Carlito"/>
              </a:rPr>
              <a:t>-&gt;</a:t>
            </a:r>
            <a:r>
              <a:rPr sz="2400" spc="-105" dirty="0">
                <a:solidFill>
                  <a:srgbClr val="404040"/>
                </a:solidFill>
                <a:latin typeface="+mn-lt"/>
                <a:cs typeface="Carlito"/>
              </a:rPr>
              <a:t> </a:t>
            </a:r>
            <a:r>
              <a:rPr sz="2400" dirty="0">
                <a:solidFill>
                  <a:srgbClr val="404040"/>
                </a:solidFill>
                <a:latin typeface="+mn-lt"/>
                <a:cs typeface="Carlito"/>
              </a:rPr>
              <a:t>0</a:t>
            </a:r>
            <a:endParaRPr sz="2400" dirty="0">
              <a:latin typeface="+mn-lt"/>
              <a:cs typeface="Carlito"/>
            </a:endParaRPr>
          </a:p>
          <a:p>
            <a:pPr marL="3810">
              <a:lnSpc>
                <a:spcPct val="100000"/>
              </a:lnSpc>
              <a:spcBef>
                <a:spcPts val="5"/>
              </a:spcBef>
            </a:pPr>
            <a:endParaRPr sz="255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55966" y="797167"/>
            <a:ext cx="9065565" cy="751488"/>
          </a:xfrm>
          <a:prstGeom prst="rect">
            <a:avLst/>
          </a:prstGeom>
        </p:spPr>
        <p:txBody>
          <a:bodyPr vert="horz" wrap="square" lIns="0" tIns="12700" rIns="0" bIns="0" rtlCol="0">
            <a:spAutoFit/>
          </a:bodyPr>
          <a:lstStyle/>
          <a:p>
            <a:pPr marL="12700">
              <a:lnSpc>
                <a:spcPct val="100000"/>
              </a:lnSpc>
              <a:spcBef>
                <a:spcPts val="100"/>
              </a:spcBef>
            </a:pPr>
            <a:r>
              <a:rPr b="1" dirty="0">
                <a:latin typeface="+mj-lt"/>
              </a:rPr>
              <a:t>EDA with Data Visualization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3484737"/>
          </a:xfrm>
          <a:prstGeom prst="rect">
            <a:avLst/>
          </a:prstGeom>
        </p:spPr>
        <p:txBody>
          <a:bodyPr vert="horz" wrap="square" lIns="0" tIns="42545" rIns="0" bIns="0" rtlCol="0">
            <a:spAutoFit/>
          </a:bodyPr>
          <a:lstStyle/>
          <a:p>
            <a:pPr marL="12700" marR="556260">
              <a:lnSpc>
                <a:spcPts val="2210"/>
              </a:lnSpc>
              <a:spcBef>
                <a:spcPts val="335"/>
              </a:spcBef>
            </a:pPr>
            <a:r>
              <a:rPr sz="2400" spc="-20" dirty="0">
                <a:solidFill>
                  <a:srgbClr val="404040"/>
                </a:solidFill>
                <a:cs typeface="Carlito"/>
              </a:rPr>
              <a:t>Exploratory </a:t>
            </a:r>
            <a:r>
              <a:rPr sz="2400" spc="-25" dirty="0">
                <a:solidFill>
                  <a:srgbClr val="404040"/>
                </a:solidFill>
                <a:cs typeface="Carlito"/>
              </a:rPr>
              <a:t>Data </a:t>
            </a:r>
            <a:r>
              <a:rPr sz="2400" spc="-15" dirty="0">
                <a:solidFill>
                  <a:srgbClr val="404040"/>
                </a:solidFill>
                <a:cs typeface="Carlito"/>
              </a:rPr>
              <a:t>Analysis </a:t>
            </a:r>
            <a:r>
              <a:rPr sz="2400" spc="-20" dirty="0">
                <a:solidFill>
                  <a:srgbClr val="404040"/>
                </a:solidFill>
                <a:cs typeface="Carlito"/>
              </a:rPr>
              <a:t>performed </a:t>
            </a:r>
            <a:r>
              <a:rPr sz="2400" spc="-5" dirty="0">
                <a:solidFill>
                  <a:srgbClr val="404040"/>
                </a:solidFill>
                <a:cs typeface="Carlito"/>
              </a:rPr>
              <a:t>on variables </a:t>
            </a:r>
            <a:r>
              <a:rPr sz="2400" spc="-15" dirty="0">
                <a:solidFill>
                  <a:srgbClr val="404040"/>
                </a:solidFill>
                <a:cs typeface="Carlito"/>
              </a:rPr>
              <a:t>Flight </a:t>
            </a:r>
            <a:r>
              <a:rPr sz="2400" spc="-50" dirty="0">
                <a:solidFill>
                  <a:srgbClr val="404040"/>
                </a:solidFill>
                <a:cs typeface="Carlito"/>
              </a:rPr>
              <a:t>Number, </a:t>
            </a:r>
            <a:r>
              <a:rPr sz="2400" spc="-25" dirty="0">
                <a:solidFill>
                  <a:srgbClr val="404040"/>
                </a:solidFill>
                <a:cs typeface="Carlito"/>
              </a:rPr>
              <a:t>Payload </a:t>
            </a:r>
            <a:r>
              <a:rPr sz="2400" dirty="0">
                <a:solidFill>
                  <a:srgbClr val="404040"/>
                </a:solidFill>
                <a:cs typeface="Carlito"/>
              </a:rPr>
              <a:t>Mass, </a:t>
            </a:r>
            <a:r>
              <a:rPr sz="2400" spc="-5" dirty="0">
                <a:solidFill>
                  <a:srgbClr val="404040"/>
                </a:solidFill>
                <a:cs typeface="Carlito"/>
              </a:rPr>
              <a:t>Launch </a:t>
            </a:r>
            <a:r>
              <a:rPr sz="2400" spc="-15" dirty="0">
                <a:solidFill>
                  <a:srgbClr val="404040"/>
                </a:solidFill>
                <a:cs typeface="Carlito"/>
              </a:rPr>
              <a:t>Site,  </a:t>
            </a:r>
            <a:r>
              <a:rPr sz="2400" spc="-5" dirty="0">
                <a:solidFill>
                  <a:srgbClr val="404040"/>
                </a:solidFill>
                <a:cs typeface="Carlito"/>
              </a:rPr>
              <a:t>Orbit, Class </a:t>
            </a:r>
            <a:r>
              <a:rPr sz="2400" dirty="0">
                <a:solidFill>
                  <a:srgbClr val="404040"/>
                </a:solidFill>
                <a:cs typeface="Carlito"/>
              </a:rPr>
              <a:t>and</a:t>
            </a:r>
            <a:r>
              <a:rPr sz="2400" spc="-45" dirty="0">
                <a:solidFill>
                  <a:srgbClr val="404040"/>
                </a:solidFill>
                <a:cs typeface="Carlito"/>
              </a:rPr>
              <a:t> </a:t>
            </a:r>
            <a:r>
              <a:rPr sz="2400" spc="-130" dirty="0">
                <a:solidFill>
                  <a:srgbClr val="404040"/>
                </a:solidFill>
                <a:cs typeface="Carlito"/>
              </a:rPr>
              <a:t>Year.</a:t>
            </a:r>
            <a:endParaRPr sz="2400" dirty="0">
              <a:cs typeface="Carlito"/>
            </a:endParaRPr>
          </a:p>
          <a:p>
            <a:pPr marL="12700">
              <a:lnSpc>
                <a:spcPct val="100000"/>
              </a:lnSpc>
              <a:spcBef>
                <a:spcPts val="1050"/>
              </a:spcBef>
            </a:pPr>
            <a:r>
              <a:rPr sz="2400" u="heavy" spc="-5" dirty="0">
                <a:solidFill>
                  <a:srgbClr val="404040"/>
                </a:solidFill>
                <a:uFill>
                  <a:solidFill>
                    <a:srgbClr val="404040"/>
                  </a:solidFill>
                </a:uFill>
                <a:cs typeface="Carlito"/>
              </a:rPr>
              <a:t>Plots</a:t>
            </a:r>
            <a:r>
              <a:rPr sz="2400" u="heavy" spc="-55" dirty="0">
                <a:solidFill>
                  <a:srgbClr val="404040"/>
                </a:solidFill>
                <a:uFill>
                  <a:solidFill>
                    <a:srgbClr val="404040"/>
                  </a:solidFill>
                </a:uFill>
                <a:cs typeface="Carlito"/>
              </a:rPr>
              <a:t> </a:t>
            </a:r>
            <a:r>
              <a:rPr sz="2400" u="heavy" spc="-5" dirty="0">
                <a:solidFill>
                  <a:srgbClr val="404040"/>
                </a:solidFill>
                <a:uFill>
                  <a:solidFill>
                    <a:srgbClr val="404040"/>
                  </a:solidFill>
                </a:uFill>
                <a:cs typeface="Carlito"/>
              </a:rPr>
              <a:t>Used:</a:t>
            </a:r>
            <a:endParaRPr sz="2400" dirty="0">
              <a:cs typeface="Carlito"/>
            </a:endParaRPr>
          </a:p>
          <a:p>
            <a:pPr marL="12700" marR="405765">
              <a:lnSpc>
                <a:spcPts val="2210"/>
              </a:lnSpc>
              <a:spcBef>
                <a:spcPts val="1430"/>
              </a:spcBef>
            </a:pPr>
            <a:r>
              <a:rPr sz="2400" spc="-15" dirty="0">
                <a:solidFill>
                  <a:srgbClr val="404040"/>
                </a:solidFill>
                <a:cs typeface="Carlito"/>
              </a:rPr>
              <a:t>Flight </a:t>
            </a:r>
            <a:r>
              <a:rPr sz="2400" dirty="0">
                <a:solidFill>
                  <a:srgbClr val="404040"/>
                </a:solidFill>
                <a:cs typeface="Carlito"/>
              </a:rPr>
              <a:t>Number </a:t>
            </a:r>
            <a:r>
              <a:rPr sz="2400" spc="-20" dirty="0">
                <a:solidFill>
                  <a:srgbClr val="404040"/>
                </a:solidFill>
                <a:cs typeface="Carlito"/>
              </a:rPr>
              <a:t>vs. </a:t>
            </a:r>
            <a:r>
              <a:rPr sz="2400" spc="-25" dirty="0">
                <a:solidFill>
                  <a:srgbClr val="404040"/>
                </a:solidFill>
                <a:cs typeface="Carlito"/>
              </a:rPr>
              <a:t>Payload </a:t>
            </a:r>
            <a:r>
              <a:rPr sz="2400" dirty="0">
                <a:solidFill>
                  <a:srgbClr val="404040"/>
                </a:solidFill>
                <a:cs typeface="Carlito"/>
              </a:rPr>
              <a:t>Mass, </a:t>
            </a:r>
            <a:r>
              <a:rPr sz="2400" spc="-10" dirty="0">
                <a:solidFill>
                  <a:srgbClr val="404040"/>
                </a:solidFill>
                <a:cs typeface="Carlito"/>
              </a:rPr>
              <a:t>Flight </a:t>
            </a:r>
            <a:r>
              <a:rPr sz="2400" dirty="0">
                <a:solidFill>
                  <a:srgbClr val="404040"/>
                </a:solidFill>
                <a:cs typeface="Carlito"/>
              </a:rPr>
              <a:t>Number </a:t>
            </a:r>
            <a:r>
              <a:rPr sz="2400" spc="-20" dirty="0">
                <a:solidFill>
                  <a:srgbClr val="404040"/>
                </a:solidFill>
                <a:cs typeface="Carlito"/>
              </a:rPr>
              <a:t>vs. </a:t>
            </a:r>
            <a:r>
              <a:rPr sz="2400" spc="-5" dirty="0">
                <a:solidFill>
                  <a:srgbClr val="404040"/>
                </a:solidFill>
                <a:cs typeface="Carlito"/>
              </a:rPr>
              <a:t>Launch </a:t>
            </a:r>
            <a:r>
              <a:rPr sz="2400" spc="-15" dirty="0">
                <a:solidFill>
                  <a:srgbClr val="404040"/>
                </a:solidFill>
                <a:cs typeface="Carlito"/>
              </a:rPr>
              <a:t>Site, </a:t>
            </a:r>
            <a:r>
              <a:rPr sz="2400" spc="-25" dirty="0">
                <a:solidFill>
                  <a:srgbClr val="404040"/>
                </a:solidFill>
                <a:cs typeface="Carlito"/>
              </a:rPr>
              <a:t>Payload </a:t>
            </a:r>
            <a:r>
              <a:rPr sz="2400" dirty="0">
                <a:solidFill>
                  <a:srgbClr val="404040"/>
                </a:solidFill>
                <a:cs typeface="Carlito"/>
              </a:rPr>
              <a:t>Mass </a:t>
            </a:r>
            <a:r>
              <a:rPr sz="2400" spc="-20" dirty="0">
                <a:solidFill>
                  <a:srgbClr val="404040"/>
                </a:solidFill>
                <a:cs typeface="Carlito"/>
              </a:rPr>
              <a:t>vs. </a:t>
            </a:r>
            <a:r>
              <a:rPr sz="2400" spc="-5" dirty="0">
                <a:solidFill>
                  <a:srgbClr val="404040"/>
                </a:solidFill>
                <a:cs typeface="Carlito"/>
              </a:rPr>
              <a:t>Launch </a:t>
            </a:r>
            <a:r>
              <a:rPr sz="2400" spc="-15" dirty="0">
                <a:solidFill>
                  <a:srgbClr val="404040"/>
                </a:solidFill>
                <a:cs typeface="Carlito"/>
              </a:rPr>
              <a:t>Site,  </a:t>
            </a:r>
            <a:r>
              <a:rPr sz="2400" spc="-5" dirty="0">
                <a:solidFill>
                  <a:srgbClr val="404040"/>
                </a:solidFill>
                <a:cs typeface="Carlito"/>
              </a:rPr>
              <a:t>Orbit </a:t>
            </a:r>
            <a:r>
              <a:rPr sz="2400" spc="-20" dirty="0">
                <a:solidFill>
                  <a:srgbClr val="404040"/>
                </a:solidFill>
                <a:cs typeface="Carlito"/>
              </a:rPr>
              <a:t>vs. </a:t>
            </a:r>
            <a:r>
              <a:rPr sz="2400" dirty="0">
                <a:solidFill>
                  <a:srgbClr val="404040"/>
                </a:solidFill>
                <a:cs typeface="Carlito"/>
              </a:rPr>
              <a:t>Success </a:t>
            </a:r>
            <a:r>
              <a:rPr sz="2400" spc="-20" dirty="0">
                <a:solidFill>
                  <a:srgbClr val="404040"/>
                </a:solidFill>
                <a:cs typeface="Carlito"/>
              </a:rPr>
              <a:t>Rate, </a:t>
            </a:r>
            <a:r>
              <a:rPr sz="2400" spc="-10" dirty="0">
                <a:solidFill>
                  <a:srgbClr val="404040"/>
                </a:solidFill>
                <a:cs typeface="Carlito"/>
              </a:rPr>
              <a:t>Flight </a:t>
            </a:r>
            <a:r>
              <a:rPr sz="2400" dirty="0">
                <a:solidFill>
                  <a:srgbClr val="404040"/>
                </a:solidFill>
                <a:cs typeface="Carlito"/>
              </a:rPr>
              <a:t>Number </a:t>
            </a:r>
            <a:r>
              <a:rPr sz="2400" spc="-20" dirty="0">
                <a:solidFill>
                  <a:srgbClr val="404040"/>
                </a:solidFill>
                <a:cs typeface="Carlito"/>
              </a:rPr>
              <a:t>vs. </a:t>
            </a:r>
            <a:r>
              <a:rPr sz="2400" spc="-5" dirty="0">
                <a:solidFill>
                  <a:srgbClr val="404040"/>
                </a:solidFill>
                <a:cs typeface="Carlito"/>
              </a:rPr>
              <a:t>Orbit, </a:t>
            </a:r>
            <a:r>
              <a:rPr sz="2400" spc="-25" dirty="0">
                <a:solidFill>
                  <a:srgbClr val="404040"/>
                </a:solidFill>
                <a:cs typeface="Carlito"/>
              </a:rPr>
              <a:t>Payload </a:t>
            </a:r>
            <a:r>
              <a:rPr sz="2400" spc="-15" dirty="0">
                <a:solidFill>
                  <a:srgbClr val="404040"/>
                </a:solidFill>
                <a:cs typeface="Carlito"/>
              </a:rPr>
              <a:t>vs </a:t>
            </a:r>
            <a:r>
              <a:rPr sz="2400" spc="-5" dirty="0">
                <a:solidFill>
                  <a:srgbClr val="404040"/>
                </a:solidFill>
                <a:cs typeface="Carlito"/>
              </a:rPr>
              <a:t>Orbit, </a:t>
            </a:r>
            <a:r>
              <a:rPr sz="2400" dirty="0">
                <a:solidFill>
                  <a:srgbClr val="404040"/>
                </a:solidFill>
                <a:cs typeface="Carlito"/>
              </a:rPr>
              <a:t>and Success </a:t>
            </a:r>
            <a:r>
              <a:rPr sz="2400" spc="-60" dirty="0">
                <a:solidFill>
                  <a:srgbClr val="404040"/>
                </a:solidFill>
                <a:cs typeface="Carlito"/>
              </a:rPr>
              <a:t>Yearly</a:t>
            </a:r>
            <a:r>
              <a:rPr sz="2400" spc="70" dirty="0">
                <a:solidFill>
                  <a:srgbClr val="404040"/>
                </a:solidFill>
                <a:cs typeface="Carlito"/>
              </a:rPr>
              <a:t> </a:t>
            </a:r>
            <a:r>
              <a:rPr sz="2400" spc="-60" dirty="0">
                <a:solidFill>
                  <a:srgbClr val="404040"/>
                </a:solidFill>
                <a:cs typeface="Carlito"/>
              </a:rPr>
              <a:t>Trend</a:t>
            </a:r>
            <a:endParaRPr sz="2400" dirty="0">
              <a:cs typeface="Carlito"/>
            </a:endParaRPr>
          </a:p>
          <a:p>
            <a:pPr marL="12700">
              <a:lnSpc>
                <a:spcPts val="2300"/>
              </a:lnSpc>
              <a:spcBef>
                <a:spcPts val="1160"/>
              </a:spcBef>
            </a:pPr>
            <a:r>
              <a:rPr sz="2400" spc="-25" dirty="0">
                <a:solidFill>
                  <a:srgbClr val="404040"/>
                </a:solidFill>
                <a:cs typeface="Carlito"/>
              </a:rPr>
              <a:t>Scatter </a:t>
            </a:r>
            <a:r>
              <a:rPr sz="2400" spc="-5" dirty="0">
                <a:solidFill>
                  <a:srgbClr val="404040"/>
                </a:solidFill>
                <a:cs typeface="Carlito"/>
              </a:rPr>
              <a:t>plots, line </a:t>
            </a:r>
            <a:r>
              <a:rPr sz="2400" dirty="0">
                <a:solidFill>
                  <a:srgbClr val="404040"/>
                </a:solidFill>
                <a:cs typeface="Carlito"/>
              </a:rPr>
              <a:t>charts, and </a:t>
            </a:r>
            <a:r>
              <a:rPr sz="2400" spc="-5" dirty="0">
                <a:solidFill>
                  <a:srgbClr val="404040"/>
                </a:solidFill>
                <a:cs typeface="Carlito"/>
              </a:rPr>
              <a:t>bar plots </a:t>
            </a:r>
            <a:r>
              <a:rPr sz="2400" spc="-20" dirty="0">
                <a:solidFill>
                  <a:srgbClr val="404040"/>
                </a:solidFill>
                <a:cs typeface="Carlito"/>
              </a:rPr>
              <a:t>were </a:t>
            </a:r>
            <a:r>
              <a:rPr sz="2400" spc="-5" dirty="0">
                <a:solidFill>
                  <a:srgbClr val="404040"/>
                </a:solidFill>
                <a:cs typeface="Carlito"/>
              </a:rPr>
              <a:t>used </a:t>
            </a:r>
            <a:r>
              <a:rPr sz="2400" spc="-20" dirty="0">
                <a:solidFill>
                  <a:srgbClr val="404040"/>
                </a:solidFill>
                <a:cs typeface="Carlito"/>
              </a:rPr>
              <a:t>to compare </a:t>
            </a:r>
            <a:r>
              <a:rPr sz="2400" spc="-5" dirty="0">
                <a:solidFill>
                  <a:srgbClr val="404040"/>
                </a:solidFill>
                <a:cs typeface="Carlito"/>
              </a:rPr>
              <a:t>relationships between variables</a:t>
            </a:r>
            <a:r>
              <a:rPr sz="2400" spc="-20" dirty="0">
                <a:solidFill>
                  <a:srgbClr val="404040"/>
                </a:solidFill>
                <a:cs typeface="Carlito"/>
              </a:rPr>
              <a:t> to</a:t>
            </a:r>
            <a:endParaRPr sz="2400" dirty="0">
              <a:cs typeface="Carlito"/>
            </a:endParaRPr>
          </a:p>
          <a:p>
            <a:pPr marL="12700">
              <a:lnSpc>
                <a:spcPts val="2300"/>
              </a:lnSpc>
            </a:pPr>
            <a:r>
              <a:rPr sz="2400" spc="-5" dirty="0">
                <a:solidFill>
                  <a:srgbClr val="404040"/>
                </a:solidFill>
                <a:cs typeface="Carlito"/>
              </a:rPr>
              <a:t>decide if </a:t>
            </a:r>
            <a:r>
              <a:rPr sz="2400" dirty="0">
                <a:solidFill>
                  <a:srgbClr val="404040"/>
                </a:solidFill>
                <a:cs typeface="Carlito"/>
              </a:rPr>
              <a:t>a </a:t>
            </a:r>
            <a:r>
              <a:rPr sz="2400" spc="-10" dirty="0">
                <a:solidFill>
                  <a:srgbClr val="404040"/>
                </a:solidFill>
                <a:cs typeface="Carlito"/>
              </a:rPr>
              <a:t>relationship </a:t>
            </a:r>
            <a:r>
              <a:rPr sz="2400" spc="-25" dirty="0">
                <a:solidFill>
                  <a:srgbClr val="404040"/>
                </a:solidFill>
                <a:cs typeface="Carlito"/>
              </a:rPr>
              <a:t>exists </a:t>
            </a:r>
            <a:r>
              <a:rPr sz="2400" dirty="0">
                <a:solidFill>
                  <a:srgbClr val="404040"/>
                </a:solidFill>
                <a:cs typeface="Carlito"/>
              </a:rPr>
              <a:t>so </a:t>
            </a:r>
            <a:r>
              <a:rPr sz="2400" spc="-5" dirty="0">
                <a:solidFill>
                  <a:srgbClr val="404040"/>
                </a:solidFill>
                <a:cs typeface="Carlito"/>
              </a:rPr>
              <a:t>that they could </a:t>
            </a:r>
            <a:r>
              <a:rPr sz="2400" dirty="0">
                <a:solidFill>
                  <a:srgbClr val="404040"/>
                </a:solidFill>
                <a:cs typeface="Carlito"/>
              </a:rPr>
              <a:t>be </a:t>
            </a:r>
            <a:r>
              <a:rPr sz="2400" spc="-5" dirty="0">
                <a:solidFill>
                  <a:srgbClr val="404040"/>
                </a:solidFill>
                <a:cs typeface="Carlito"/>
              </a:rPr>
              <a:t>used in </a:t>
            </a:r>
            <a:r>
              <a:rPr sz="2400" spc="-10" dirty="0">
                <a:solidFill>
                  <a:srgbClr val="404040"/>
                </a:solidFill>
                <a:cs typeface="Carlito"/>
              </a:rPr>
              <a:t>training </a:t>
            </a:r>
            <a:r>
              <a:rPr sz="2400" dirty="0">
                <a:solidFill>
                  <a:srgbClr val="404040"/>
                </a:solidFill>
                <a:cs typeface="Carlito"/>
              </a:rPr>
              <a:t>the machine </a:t>
            </a:r>
            <a:r>
              <a:rPr sz="2400" spc="-5" dirty="0">
                <a:solidFill>
                  <a:srgbClr val="404040"/>
                </a:solidFill>
                <a:cs typeface="Carlito"/>
              </a:rPr>
              <a:t>learning</a:t>
            </a:r>
            <a:r>
              <a:rPr sz="2400" spc="-45" dirty="0">
                <a:solidFill>
                  <a:srgbClr val="404040"/>
                </a:solidFill>
                <a:cs typeface="Carlito"/>
              </a:rPr>
              <a:t> </a:t>
            </a:r>
            <a:r>
              <a:rPr sz="2400" spc="-5" dirty="0">
                <a:solidFill>
                  <a:srgbClr val="404040"/>
                </a:solidFill>
                <a:cs typeface="Carlito"/>
              </a:rPr>
              <a:t>model</a:t>
            </a:r>
            <a:endParaRPr sz="2400" dirty="0">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484165" cy="751488"/>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EDA with 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218830"/>
          </a:xfrm>
          <a:prstGeom prst="rect">
            <a:avLst/>
          </a:prstGeom>
        </p:spPr>
        <p:txBody>
          <a:bodyPr vert="horz" wrap="square" lIns="0" tIns="162560" rIns="0" bIns="0" rtlCol="0">
            <a:spAutoFit/>
          </a:bodyPr>
          <a:lstStyle/>
          <a:p>
            <a:pPr marL="469900" indent="-457200">
              <a:lnSpc>
                <a:spcPct val="100000"/>
              </a:lnSpc>
              <a:spcBef>
                <a:spcPts val="1280"/>
              </a:spcBef>
              <a:buFont typeface="Arial" panose="020B0604020202020204" pitchFamily="34" charset="0"/>
              <a:buChar char="•"/>
            </a:pPr>
            <a:r>
              <a:rPr sz="2800" spc="-5" dirty="0">
                <a:solidFill>
                  <a:srgbClr val="404040"/>
                </a:solidFill>
                <a:cs typeface="Carlito"/>
              </a:rPr>
              <a:t>Loaded </a:t>
            </a:r>
            <a:r>
              <a:rPr sz="2800" spc="-25" dirty="0">
                <a:solidFill>
                  <a:srgbClr val="404040"/>
                </a:solidFill>
                <a:cs typeface="Carlito"/>
              </a:rPr>
              <a:t>data </a:t>
            </a:r>
            <a:r>
              <a:rPr sz="2800" spc="-10" dirty="0">
                <a:solidFill>
                  <a:srgbClr val="404040"/>
                </a:solidFill>
                <a:cs typeface="Carlito"/>
              </a:rPr>
              <a:t>set </a:t>
            </a:r>
            <a:r>
              <a:rPr sz="2800" spc="-25" dirty="0">
                <a:solidFill>
                  <a:srgbClr val="404040"/>
                </a:solidFill>
                <a:cs typeface="Carlito"/>
              </a:rPr>
              <a:t>into </a:t>
            </a:r>
            <a:r>
              <a:rPr sz="2800" dirty="0">
                <a:solidFill>
                  <a:srgbClr val="404040"/>
                </a:solidFill>
                <a:cs typeface="Carlito"/>
              </a:rPr>
              <a:t>IBM DB2</a:t>
            </a:r>
            <a:r>
              <a:rPr sz="2800" spc="-125" dirty="0">
                <a:solidFill>
                  <a:srgbClr val="404040"/>
                </a:solidFill>
                <a:cs typeface="Carlito"/>
              </a:rPr>
              <a:t> </a:t>
            </a:r>
            <a:r>
              <a:rPr sz="2800" spc="-5" dirty="0">
                <a:solidFill>
                  <a:srgbClr val="404040"/>
                </a:solidFill>
                <a:cs typeface="Carlito"/>
              </a:rPr>
              <a:t>Database.</a:t>
            </a:r>
            <a:endParaRPr sz="2800" dirty="0">
              <a:cs typeface="Carlito"/>
            </a:endParaRPr>
          </a:p>
          <a:p>
            <a:pPr marL="469900" indent="-457200">
              <a:lnSpc>
                <a:spcPct val="100000"/>
              </a:lnSpc>
              <a:spcBef>
                <a:spcPts val="1175"/>
              </a:spcBef>
              <a:buFont typeface="Arial" panose="020B0604020202020204" pitchFamily="34" charset="0"/>
              <a:buChar char="•"/>
            </a:pPr>
            <a:r>
              <a:rPr sz="2800" spc="-5" dirty="0">
                <a:solidFill>
                  <a:srgbClr val="404040"/>
                </a:solidFill>
                <a:cs typeface="Carlito"/>
              </a:rPr>
              <a:t>Queried using SQL </a:t>
            </a:r>
            <a:r>
              <a:rPr sz="2800" dirty="0">
                <a:solidFill>
                  <a:srgbClr val="404040"/>
                </a:solidFill>
                <a:cs typeface="Carlito"/>
              </a:rPr>
              <a:t>Python</a:t>
            </a:r>
            <a:r>
              <a:rPr sz="2800" spc="-100" dirty="0">
                <a:solidFill>
                  <a:srgbClr val="404040"/>
                </a:solidFill>
                <a:cs typeface="Carlito"/>
              </a:rPr>
              <a:t> </a:t>
            </a:r>
            <a:r>
              <a:rPr sz="2800" spc="-25" dirty="0">
                <a:solidFill>
                  <a:srgbClr val="404040"/>
                </a:solidFill>
                <a:cs typeface="Carlito"/>
              </a:rPr>
              <a:t>integration.</a:t>
            </a:r>
            <a:endParaRPr sz="2800" dirty="0">
              <a:cs typeface="Carlito"/>
            </a:endParaRPr>
          </a:p>
          <a:p>
            <a:pPr marL="469900" indent="-457200">
              <a:lnSpc>
                <a:spcPct val="100000"/>
              </a:lnSpc>
              <a:spcBef>
                <a:spcPts val="1560"/>
              </a:spcBef>
              <a:buFont typeface="Arial" panose="020B0604020202020204" pitchFamily="34" charset="0"/>
              <a:buChar char="•"/>
            </a:pPr>
            <a:r>
              <a:rPr sz="2800" spc="-5" dirty="0">
                <a:solidFill>
                  <a:srgbClr val="404040"/>
                </a:solidFill>
                <a:cs typeface="Carlito"/>
              </a:rPr>
              <a:t>Queries </a:t>
            </a:r>
            <a:r>
              <a:rPr sz="2800" spc="-20" dirty="0">
                <a:solidFill>
                  <a:srgbClr val="404040"/>
                </a:solidFill>
                <a:cs typeface="Carlito"/>
              </a:rPr>
              <a:t>were </a:t>
            </a:r>
            <a:r>
              <a:rPr sz="2800" dirty="0">
                <a:solidFill>
                  <a:srgbClr val="404040"/>
                </a:solidFill>
                <a:cs typeface="Carlito"/>
              </a:rPr>
              <a:t>made </a:t>
            </a:r>
            <a:r>
              <a:rPr sz="2800" spc="-20" dirty="0">
                <a:solidFill>
                  <a:srgbClr val="404040"/>
                </a:solidFill>
                <a:cs typeface="Carlito"/>
              </a:rPr>
              <a:t>to </a:t>
            </a:r>
            <a:r>
              <a:rPr sz="2800" spc="-10" dirty="0">
                <a:solidFill>
                  <a:srgbClr val="404040"/>
                </a:solidFill>
                <a:cs typeface="Carlito"/>
              </a:rPr>
              <a:t>get </a:t>
            </a:r>
            <a:r>
              <a:rPr sz="2800" dirty="0">
                <a:solidFill>
                  <a:srgbClr val="404040"/>
                </a:solidFill>
                <a:cs typeface="Carlito"/>
              </a:rPr>
              <a:t>a </a:t>
            </a:r>
            <a:r>
              <a:rPr sz="2800" spc="-25" dirty="0">
                <a:solidFill>
                  <a:srgbClr val="404040"/>
                </a:solidFill>
                <a:cs typeface="Carlito"/>
              </a:rPr>
              <a:t>better </a:t>
            </a:r>
            <a:r>
              <a:rPr sz="2800" spc="-20" dirty="0">
                <a:solidFill>
                  <a:srgbClr val="404040"/>
                </a:solidFill>
                <a:cs typeface="Carlito"/>
              </a:rPr>
              <a:t>understanding </a:t>
            </a:r>
            <a:r>
              <a:rPr sz="2800" spc="-5" dirty="0">
                <a:solidFill>
                  <a:srgbClr val="404040"/>
                </a:solidFill>
                <a:cs typeface="Carlito"/>
              </a:rPr>
              <a:t>of </a:t>
            </a:r>
            <a:r>
              <a:rPr sz="2800" dirty="0">
                <a:solidFill>
                  <a:srgbClr val="404040"/>
                </a:solidFill>
                <a:cs typeface="Carlito"/>
              </a:rPr>
              <a:t>the</a:t>
            </a:r>
            <a:r>
              <a:rPr sz="2800" spc="25" dirty="0">
                <a:solidFill>
                  <a:srgbClr val="404040"/>
                </a:solidFill>
                <a:cs typeface="Carlito"/>
              </a:rPr>
              <a:t> </a:t>
            </a:r>
            <a:r>
              <a:rPr sz="2800" spc="-20" dirty="0">
                <a:solidFill>
                  <a:srgbClr val="404040"/>
                </a:solidFill>
                <a:cs typeface="Carlito"/>
              </a:rPr>
              <a:t>dataset.</a:t>
            </a:r>
            <a:endParaRPr sz="2800" dirty="0">
              <a:cs typeface="Carlito"/>
            </a:endParaRPr>
          </a:p>
          <a:p>
            <a:pPr marL="469900" marR="434975" indent="-457200">
              <a:lnSpc>
                <a:spcPts val="2200"/>
              </a:lnSpc>
              <a:spcBef>
                <a:spcPts val="1440"/>
              </a:spcBef>
              <a:buFont typeface="Arial" panose="020B0604020202020204" pitchFamily="34" charset="0"/>
              <a:buChar char="•"/>
            </a:pPr>
            <a:r>
              <a:rPr sz="2800" spc="-5" dirty="0">
                <a:solidFill>
                  <a:srgbClr val="404040"/>
                </a:solidFill>
                <a:cs typeface="Carlito"/>
              </a:rPr>
              <a:t>Queried </a:t>
            </a:r>
            <a:r>
              <a:rPr sz="2800" spc="-20" dirty="0">
                <a:solidFill>
                  <a:srgbClr val="404040"/>
                </a:solidFill>
                <a:cs typeface="Carlito"/>
              </a:rPr>
              <a:t>information </a:t>
            </a:r>
            <a:r>
              <a:rPr sz="2800" dirty="0">
                <a:solidFill>
                  <a:srgbClr val="404040"/>
                </a:solidFill>
                <a:cs typeface="Carlito"/>
              </a:rPr>
              <a:t>about launch </a:t>
            </a:r>
            <a:r>
              <a:rPr sz="2800" spc="-20" dirty="0">
                <a:solidFill>
                  <a:srgbClr val="404040"/>
                </a:solidFill>
                <a:cs typeface="Carlito"/>
              </a:rPr>
              <a:t>site </a:t>
            </a:r>
            <a:r>
              <a:rPr sz="2800" spc="-5" dirty="0">
                <a:solidFill>
                  <a:srgbClr val="404040"/>
                </a:solidFill>
                <a:cs typeface="Carlito"/>
              </a:rPr>
              <a:t>names, mission </a:t>
            </a:r>
            <a:r>
              <a:rPr sz="2800" spc="-20" dirty="0">
                <a:solidFill>
                  <a:srgbClr val="404040"/>
                </a:solidFill>
                <a:cs typeface="Carlito"/>
              </a:rPr>
              <a:t>outcomes, various pay </a:t>
            </a:r>
            <a:r>
              <a:rPr sz="2800" dirty="0">
                <a:solidFill>
                  <a:srgbClr val="404040"/>
                </a:solidFill>
                <a:cs typeface="Carlito"/>
              </a:rPr>
              <a:t>load </a:t>
            </a:r>
            <a:r>
              <a:rPr sz="2800" spc="-25" dirty="0">
                <a:solidFill>
                  <a:srgbClr val="404040"/>
                </a:solidFill>
                <a:cs typeface="Carlito"/>
              </a:rPr>
              <a:t>sizes </a:t>
            </a:r>
            <a:r>
              <a:rPr sz="2800" spc="-5" dirty="0">
                <a:solidFill>
                  <a:srgbClr val="404040"/>
                </a:solidFill>
                <a:cs typeface="Carlito"/>
              </a:rPr>
              <a:t>of  </a:t>
            </a:r>
            <a:r>
              <a:rPr sz="2800" spc="-25" dirty="0">
                <a:solidFill>
                  <a:srgbClr val="404040"/>
                </a:solidFill>
                <a:cs typeface="Carlito"/>
              </a:rPr>
              <a:t>customers </a:t>
            </a:r>
            <a:r>
              <a:rPr sz="2800" dirty="0">
                <a:solidFill>
                  <a:srgbClr val="404040"/>
                </a:solidFill>
                <a:cs typeface="Carlito"/>
              </a:rPr>
              <a:t>and </a:t>
            </a:r>
            <a:r>
              <a:rPr sz="2800" spc="-20" dirty="0">
                <a:solidFill>
                  <a:srgbClr val="404040"/>
                </a:solidFill>
                <a:cs typeface="Carlito"/>
              </a:rPr>
              <a:t>booster </a:t>
            </a:r>
            <a:r>
              <a:rPr sz="2800" spc="-25" dirty="0">
                <a:solidFill>
                  <a:srgbClr val="404040"/>
                </a:solidFill>
                <a:cs typeface="Carlito"/>
              </a:rPr>
              <a:t>versions, </a:t>
            </a:r>
            <a:r>
              <a:rPr sz="2800" dirty="0">
                <a:solidFill>
                  <a:srgbClr val="404040"/>
                </a:solidFill>
                <a:cs typeface="Carlito"/>
              </a:rPr>
              <a:t>and landing</a:t>
            </a:r>
            <a:r>
              <a:rPr sz="2800" spc="5" dirty="0">
                <a:solidFill>
                  <a:srgbClr val="404040"/>
                </a:solidFill>
                <a:cs typeface="Carlito"/>
              </a:rPr>
              <a:t> </a:t>
            </a:r>
            <a:r>
              <a:rPr sz="2800" spc="-15" dirty="0">
                <a:solidFill>
                  <a:srgbClr val="404040"/>
                </a:solidFill>
                <a:cs typeface="Carlito"/>
              </a:rPr>
              <a:t>outcomes</a:t>
            </a:r>
            <a:endParaRPr sz="2800" dirty="0">
              <a:cs typeface="Carlito"/>
            </a:endParaRPr>
          </a:p>
          <a:p>
            <a:pPr>
              <a:lnSpc>
                <a:spcPct val="100000"/>
              </a:lnSpc>
              <a:spcBef>
                <a:spcPts val="30"/>
              </a:spcBef>
            </a:pPr>
            <a:endParaRPr sz="245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1456" y="144780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b="1" spc="-245" dirty="0">
                <a:latin typeface="+mj-lt"/>
              </a:rPr>
              <a:t>Build </a:t>
            </a:r>
            <a:r>
              <a:rPr b="1" spc="-315" dirty="0">
                <a:latin typeface="+mj-lt"/>
              </a:rPr>
              <a:t>an </a:t>
            </a:r>
            <a:r>
              <a:rPr b="1" spc="-190" dirty="0">
                <a:latin typeface="+mj-lt"/>
              </a:rPr>
              <a:t>interactive </a:t>
            </a:r>
            <a:r>
              <a:rPr b="1" spc="-295" dirty="0">
                <a:latin typeface="+mj-lt"/>
              </a:rPr>
              <a:t>map </a:t>
            </a:r>
            <a:r>
              <a:rPr b="1" spc="-45" dirty="0">
                <a:latin typeface="+mj-lt"/>
              </a:rPr>
              <a:t>with</a:t>
            </a:r>
            <a:r>
              <a:rPr b="1" spc="-780" dirty="0">
                <a:latin typeface="+mj-lt"/>
              </a:rPr>
              <a:t> </a:t>
            </a:r>
            <a:r>
              <a:rPr b="1" spc="-270" dirty="0">
                <a:latin typeface="+mj-lt"/>
              </a:rPr>
              <a:t>Folium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916635" y="1910955"/>
            <a:ext cx="9765665" cy="1949893"/>
          </a:xfrm>
          <a:prstGeom prst="rect">
            <a:avLst/>
          </a:prstGeom>
        </p:spPr>
        <p:txBody>
          <a:bodyPr vert="horz" wrap="square" lIns="0" tIns="42545" rIns="0" bIns="0" rtlCol="0">
            <a:spAutoFit/>
          </a:bodyPr>
          <a:lstStyle/>
          <a:p>
            <a:pPr marL="12700" marR="5080">
              <a:lnSpc>
                <a:spcPts val="2210"/>
              </a:lnSpc>
              <a:spcBef>
                <a:spcPts val="335"/>
              </a:spcBef>
            </a:pPr>
            <a:r>
              <a:rPr sz="3200" spc="-15" dirty="0">
                <a:solidFill>
                  <a:srgbClr val="404040"/>
                </a:solidFill>
                <a:cs typeface="Carlito"/>
              </a:rPr>
              <a:t>Folium </a:t>
            </a:r>
            <a:r>
              <a:rPr sz="3200" spc="-5" dirty="0">
                <a:solidFill>
                  <a:srgbClr val="404040"/>
                </a:solidFill>
                <a:cs typeface="Carlito"/>
              </a:rPr>
              <a:t>maps mark Launch Sites, successful </a:t>
            </a:r>
            <a:r>
              <a:rPr sz="3200" dirty="0">
                <a:solidFill>
                  <a:srgbClr val="404040"/>
                </a:solidFill>
                <a:cs typeface="Carlito"/>
              </a:rPr>
              <a:t>and </a:t>
            </a:r>
            <a:r>
              <a:rPr sz="3200" spc="-5" dirty="0">
                <a:solidFill>
                  <a:srgbClr val="404040"/>
                </a:solidFill>
                <a:cs typeface="Carlito"/>
              </a:rPr>
              <a:t>unsuccessful </a:t>
            </a:r>
            <a:r>
              <a:rPr sz="3200" dirty="0">
                <a:solidFill>
                  <a:srgbClr val="404040"/>
                </a:solidFill>
                <a:cs typeface="Carlito"/>
              </a:rPr>
              <a:t>landings, and a </a:t>
            </a:r>
            <a:r>
              <a:rPr sz="3200" spc="-25" dirty="0">
                <a:solidFill>
                  <a:srgbClr val="404040"/>
                </a:solidFill>
                <a:cs typeface="Carlito"/>
              </a:rPr>
              <a:t>proximity example  </a:t>
            </a:r>
            <a:r>
              <a:rPr sz="3200" spc="-20" dirty="0">
                <a:solidFill>
                  <a:srgbClr val="404040"/>
                </a:solidFill>
                <a:cs typeface="Carlito"/>
              </a:rPr>
              <a:t>to </a:t>
            </a:r>
            <a:r>
              <a:rPr sz="3200" spc="-40" dirty="0">
                <a:solidFill>
                  <a:srgbClr val="404040"/>
                </a:solidFill>
                <a:cs typeface="Carlito"/>
              </a:rPr>
              <a:t>key </a:t>
            </a:r>
            <a:r>
              <a:rPr sz="3200" spc="-5" dirty="0">
                <a:solidFill>
                  <a:srgbClr val="404040"/>
                </a:solidFill>
                <a:cs typeface="Carlito"/>
              </a:rPr>
              <a:t>locations: </a:t>
            </a:r>
            <a:r>
              <a:rPr sz="3200" spc="-60" dirty="0">
                <a:solidFill>
                  <a:srgbClr val="404040"/>
                </a:solidFill>
                <a:cs typeface="Carlito"/>
              </a:rPr>
              <a:t>Railway, Highway, </a:t>
            </a:r>
            <a:r>
              <a:rPr sz="3200" spc="-20" dirty="0">
                <a:solidFill>
                  <a:srgbClr val="404040"/>
                </a:solidFill>
                <a:cs typeface="Carlito"/>
              </a:rPr>
              <a:t>Coast, </a:t>
            </a:r>
            <a:r>
              <a:rPr sz="3200" dirty="0">
                <a:solidFill>
                  <a:srgbClr val="404040"/>
                </a:solidFill>
                <a:cs typeface="Carlito"/>
              </a:rPr>
              <a:t>and</a:t>
            </a:r>
            <a:r>
              <a:rPr sz="3200" spc="35" dirty="0">
                <a:solidFill>
                  <a:srgbClr val="404040"/>
                </a:solidFill>
                <a:cs typeface="Carlito"/>
              </a:rPr>
              <a:t> </a:t>
            </a:r>
            <a:r>
              <a:rPr sz="3200" spc="-60" dirty="0">
                <a:solidFill>
                  <a:srgbClr val="404040"/>
                </a:solidFill>
                <a:cs typeface="Carlito"/>
              </a:rPr>
              <a:t>City.</a:t>
            </a:r>
            <a:endParaRPr sz="3200" dirty="0">
              <a:cs typeface="Carlito"/>
            </a:endParaRPr>
          </a:p>
          <a:p>
            <a:pPr marL="12700" marR="311150">
              <a:lnSpc>
                <a:spcPts val="2300"/>
              </a:lnSpc>
              <a:spcBef>
                <a:spcPts val="1115"/>
              </a:spcBef>
            </a:pPr>
            <a:r>
              <a:rPr sz="3200" spc="-5" dirty="0">
                <a:solidFill>
                  <a:srgbClr val="404040"/>
                </a:solidFill>
                <a:cs typeface="Carlito"/>
              </a:rPr>
              <a:t>This </a:t>
            </a:r>
            <a:r>
              <a:rPr sz="3200" spc="-15" dirty="0">
                <a:solidFill>
                  <a:srgbClr val="404040"/>
                </a:solidFill>
                <a:cs typeface="Carlito"/>
              </a:rPr>
              <a:t>allows </a:t>
            </a:r>
            <a:r>
              <a:rPr sz="3200" spc="-5" dirty="0">
                <a:solidFill>
                  <a:srgbClr val="404040"/>
                </a:solidFill>
                <a:cs typeface="Carlito"/>
              </a:rPr>
              <a:t>us </a:t>
            </a:r>
            <a:r>
              <a:rPr sz="3200" spc="-20" dirty="0">
                <a:solidFill>
                  <a:srgbClr val="404040"/>
                </a:solidFill>
                <a:cs typeface="Carlito"/>
              </a:rPr>
              <a:t>to understand why </a:t>
            </a:r>
            <a:r>
              <a:rPr sz="3200" dirty="0">
                <a:solidFill>
                  <a:srgbClr val="404040"/>
                </a:solidFill>
                <a:cs typeface="Carlito"/>
              </a:rPr>
              <a:t>launch </a:t>
            </a:r>
            <a:r>
              <a:rPr sz="3200" spc="-20" dirty="0">
                <a:solidFill>
                  <a:srgbClr val="404040"/>
                </a:solidFill>
                <a:cs typeface="Carlito"/>
              </a:rPr>
              <a:t>sites </a:t>
            </a:r>
            <a:r>
              <a:rPr sz="3200" spc="-25" dirty="0">
                <a:solidFill>
                  <a:srgbClr val="404040"/>
                </a:solidFill>
                <a:cs typeface="Carlito"/>
              </a:rPr>
              <a:t>may </a:t>
            </a:r>
            <a:r>
              <a:rPr sz="3200" dirty="0">
                <a:solidFill>
                  <a:srgbClr val="404040"/>
                </a:solidFill>
                <a:cs typeface="Carlito"/>
              </a:rPr>
              <a:t>be </a:t>
            </a:r>
            <a:r>
              <a:rPr sz="3200" spc="-20" dirty="0">
                <a:solidFill>
                  <a:srgbClr val="404040"/>
                </a:solidFill>
                <a:cs typeface="Carlito"/>
              </a:rPr>
              <a:t>located </a:t>
            </a:r>
            <a:r>
              <a:rPr sz="3200" spc="-5" dirty="0">
                <a:solidFill>
                  <a:srgbClr val="404040"/>
                </a:solidFill>
                <a:cs typeface="Carlito"/>
              </a:rPr>
              <a:t>where they </a:t>
            </a:r>
            <a:r>
              <a:rPr sz="3200" spc="-20" dirty="0">
                <a:solidFill>
                  <a:srgbClr val="404040"/>
                </a:solidFill>
                <a:cs typeface="Carlito"/>
              </a:rPr>
              <a:t>are. </a:t>
            </a:r>
            <a:r>
              <a:rPr sz="3200" dirty="0">
                <a:solidFill>
                  <a:srgbClr val="404040"/>
                </a:solidFill>
                <a:cs typeface="Carlito"/>
              </a:rPr>
              <a:t>Also </a:t>
            </a:r>
            <a:r>
              <a:rPr sz="3200" spc="-20" dirty="0">
                <a:solidFill>
                  <a:srgbClr val="404040"/>
                </a:solidFill>
                <a:cs typeface="Carlito"/>
              </a:rPr>
              <a:t>visualizes  </a:t>
            </a:r>
            <a:r>
              <a:rPr sz="3200" spc="-5" dirty="0">
                <a:solidFill>
                  <a:srgbClr val="404040"/>
                </a:solidFill>
                <a:cs typeface="Carlito"/>
              </a:rPr>
              <a:t>successful </a:t>
            </a:r>
            <a:r>
              <a:rPr sz="3200" dirty="0">
                <a:solidFill>
                  <a:srgbClr val="404040"/>
                </a:solidFill>
                <a:cs typeface="Carlito"/>
              </a:rPr>
              <a:t>landings </a:t>
            </a:r>
            <a:r>
              <a:rPr sz="3200" spc="-25" dirty="0">
                <a:solidFill>
                  <a:srgbClr val="404040"/>
                </a:solidFill>
                <a:cs typeface="Carlito"/>
              </a:rPr>
              <a:t>relative </a:t>
            </a:r>
            <a:r>
              <a:rPr sz="3200" spc="-20" dirty="0">
                <a:solidFill>
                  <a:srgbClr val="404040"/>
                </a:solidFill>
                <a:cs typeface="Carlito"/>
              </a:rPr>
              <a:t>to</a:t>
            </a:r>
            <a:r>
              <a:rPr sz="3200" spc="-25" dirty="0">
                <a:solidFill>
                  <a:srgbClr val="404040"/>
                </a:solidFill>
                <a:cs typeface="Carlito"/>
              </a:rPr>
              <a:t> </a:t>
            </a:r>
            <a:r>
              <a:rPr sz="3200" spc="-5" dirty="0">
                <a:solidFill>
                  <a:srgbClr val="404040"/>
                </a:solidFill>
                <a:cs typeface="Carlito"/>
              </a:rPr>
              <a:t>location.</a:t>
            </a:r>
            <a:endParaRPr sz="3200" dirty="0">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255011"/>
          </a:xfrm>
          <a:prstGeom prst="rect">
            <a:avLst/>
          </a:prstGeom>
        </p:spPr>
        <p:txBody>
          <a:bodyPr vert="horz" wrap="square" lIns="0" tIns="152400" rIns="0" bIns="0" rtlCol="0">
            <a:spAutoFit/>
          </a:bodyPr>
          <a:lstStyle/>
          <a:p>
            <a:pPr marL="469900" indent="-457200" algn="just">
              <a:lnSpc>
                <a:spcPct val="100000"/>
              </a:lnSpc>
              <a:spcBef>
                <a:spcPts val="1200"/>
              </a:spcBef>
              <a:buFont typeface="Arial" panose="020B0604020202020204" pitchFamily="34" charset="0"/>
              <a:buChar char="•"/>
            </a:pPr>
            <a:r>
              <a:rPr sz="2800" spc="-10" dirty="0">
                <a:solidFill>
                  <a:srgbClr val="404040"/>
                </a:solidFill>
                <a:cs typeface="Carlito"/>
              </a:rPr>
              <a:t>Dashboard </a:t>
            </a:r>
            <a:r>
              <a:rPr sz="2800" dirty="0">
                <a:solidFill>
                  <a:srgbClr val="404040"/>
                </a:solidFill>
                <a:cs typeface="Carlito"/>
              </a:rPr>
              <a:t>includes a </a:t>
            </a:r>
            <a:r>
              <a:rPr sz="2800" spc="-5" dirty="0">
                <a:solidFill>
                  <a:srgbClr val="404040"/>
                </a:solidFill>
                <a:cs typeface="Carlito"/>
              </a:rPr>
              <a:t>pie </a:t>
            </a:r>
            <a:r>
              <a:rPr sz="2800" dirty="0">
                <a:solidFill>
                  <a:srgbClr val="404040"/>
                </a:solidFill>
                <a:cs typeface="Carlito"/>
              </a:rPr>
              <a:t>chart and a </a:t>
            </a:r>
            <a:r>
              <a:rPr sz="2800" spc="-25" dirty="0">
                <a:solidFill>
                  <a:srgbClr val="404040"/>
                </a:solidFill>
                <a:cs typeface="Carlito"/>
              </a:rPr>
              <a:t>scatter</a:t>
            </a:r>
            <a:r>
              <a:rPr sz="2800" spc="-135" dirty="0">
                <a:solidFill>
                  <a:srgbClr val="404040"/>
                </a:solidFill>
                <a:cs typeface="Carlito"/>
              </a:rPr>
              <a:t> </a:t>
            </a:r>
            <a:r>
              <a:rPr sz="2800" spc="-5" dirty="0">
                <a:solidFill>
                  <a:srgbClr val="404040"/>
                </a:solidFill>
                <a:cs typeface="Carlito"/>
              </a:rPr>
              <a:t>plot.</a:t>
            </a:r>
            <a:endParaRPr sz="2800" dirty="0">
              <a:cs typeface="Carlito"/>
            </a:endParaRPr>
          </a:p>
          <a:p>
            <a:pPr marL="469900" marR="84455" indent="-457200" algn="just">
              <a:lnSpc>
                <a:spcPts val="2290"/>
              </a:lnSpc>
              <a:spcBef>
                <a:spcPts val="1275"/>
              </a:spcBef>
              <a:buFont typeface="Arial" panose="020B0604020202020204" pitchFamily="34" charset="0"/>
              <a:buChar char="•"/>
            </a:pPr>
            <a:r>
              <a:rPr sz="2800" spc="-5" dirty="0">
                <a:solidFill>
                  <a:srgbClr val="404040"/>
                </a:solidFill>
                <a:cs typeface="Carlito"/>
              </a:rPr>
              <a:t>Pie </a:t>
            </a:r>
            <a:r>
              <a:rPr sz="2800" dirty="0">
                <a:solidFill>
                  <a:srgbClr val="404040"/>
                </a:solidFill>
                <a:cs typeface="Carlito"/>
              </a:rPr>
              <a:t>chart </a:t>
            </a:r>
            <a:r>
              <a:rPr sz="2800" spc="-5" dirty="0">
                <a:solidFill>
                  <a:srgbClr val="404040"/>
                </a:solidFill>
                <a:cs typeface="Carlito"/>
              </a:rPr>
              <a:t>can be selected </a:t>
            </a:r>
            <a:r>
              <a:rPr sz="2800" spc="-20" dirty="0">
                <a:solidFill>
                  <a:srgbClr val="404040"/>
                </a:solidFill>
                <a:cs typeface="Carlito"/>
              </a:rPr>
              <a:t>to </a:t>
            </a:r>
            <a:r>
              <a:rPr sz="2800" spc="-5" dirty="0">
                <a:solidFill>
                  <a:srgbClr val="404040"/>
                </a:solidFill>
                <a:cs typeface="Carlito"/>
              </a:rPr>
              <a:t>show distribution of successful </a:t>
            </a:r>
            <a:r>
              <a:rPr sz="2800" dirty="0">
                <a:solidFill>
                  <a:srgbClr val="404040"/>
                </a:solidFill>
                <a:cs typeface="Carlito"/>
              </a:rPr>
              <a:t>landings </a:t>
            </a:r>
            <a:r>
              <a:rPr sz="2800" spc="-20" dirty="0">
                <a:solidFill>
                  <a:srgbClr val="404040"/>
                </a:solidFill>
                <a:cs typeface="Carlito"/>
              </a:rPr>
              <a:t>across </a:t>
            </a:r>
            <a:r>
              <a:rPr sz="2800" dirty="0">
                <a:solidFill>
                  <a:srgbClr val="404040"/>
                </a:solidFill>
                <a:cs typeface="Carlito"/>
              </a:rPr>
              <a:t>all launch </a:t>
            </a:r>
            <a:r>
              <a:rPr sz="2800" spc="-20" dirty="0">
                <a:solidFill>
                  <a:srgbClr val="404040"/>
                </a:solidFill>
                <a:cs typeface="Carlito"/>
              </a:rPr>
              <a:t>sites </a:t>
            </a:r>
            <a:r>
              <a:rPr sz="2800" dirty="0">
                <a:solidFill>
                  <a:srgbClr val="404040"/>
                </a:solidFill>
                <a:cs typeface="Carlito"/>
              </a:rPr>
              <a:t>and  </a:t>
            </a:r>
            <a:r>
              <a:rPr sz="2800" spc="-5" dirty="0">
                <a:solidFill>
                  <a:srgbClr val="404040"/>
                </a:solidFill>
                <a:cs typeface="Carlito"/>
              </a:rPr>
              <a:t>can </a:t>
            </a:r>
            <a:r>
              <a:rPr sz="2800" dirty="0">
                <a:solidFill>
                  <a:srgbClr val="404040"/>
                </a:solidFill>
                <a:cs typeface="Carlito"/>
              </a:rPr>
              <a:t>be </a:t>
            </a:r>
            <a:r>
              <a:rPr sz="2800" spc="-5" dirty="0">
                <a:solidFill>
                  <a:srgbClr val="404040"/>
                </a:solidFill>
                <a:cs typeface="Carlito"/>
              </a:rPr>
              <a:t>selected </a:t>
            </a:r>
            <a:r>
              <a:rPr sz="2800" spc="-20" dirty="0">
                <a:solidFill>
                  <a:srgbClr val="404040"/>
                </a:solidFill>
                <a:cs typeface="Carlito"/>
              </a:rPr>
              <a:t>to </a:t>
            </a:r>
            <a:r>
              <a:rPr sz="2800" spc="-5" dirty="0">
                <a:solidFill>
                  <a:srgbClr val="404040"/>
                </a:solidFill>
                <a:cs typeface="Carlito"/>
              </a:rPr>
              <a:t>show </a:t>
            </a:r>
            <a:r>
              <a:rPr sz="2800" dirty="0">
                <a:solidFill>
                  <a:srgbClr val="404040"/>
                </a:solidFill>
                <a:cs typeface="Carlito"/>
              </a:rPr>
              <a:t>individual launch </a:t>
            </a:r>
            <a:r>
              <a:rPr sz="2800" spc="-20" dirty="0">
                <a:solidFill>
                  <a:srgbClr val="404040"/>
                </a:solidFill>
                <a:cs typeface="Carlito"/>
              </a:rPr>
              <a:t>site </a:t>
            </a:r>
            <a:r>
              <a:rPr sz="2800" dirty="0">
                <a:solidFill>
                  <a:srgbClr val="404040"/>
                </a:solidFill>
                <a:cs typeface="Carlito"/>
              </a:rPr>
              <a:t>success</a:t>
            </a:r>
            <a:r>
              <a:rPr sz="2800" spc="-110" dirty="0">
                <a:solidFill>
                  <a:srgbClr val="404040"/>
                </a:solidFill>
                <a:cs typeface="Carlito"/>
              </a:rPr>
              <a:t> </a:t>
            </a:r>
            <a:r>
              <a:rPr sz="2800" spc="-30" dirty="0">
                <a:solidFill>
                  <a:srgbClr val="404040"/>
                </a:solidFill>
                <a:cs typeface="Carlito"/>
              </a:rPr>
              <a:t>rates.</a:t>
            </a:r>
            <a:endParaRPr sz="2800" dirty="0">
              <a:cs typeface="Carlito"/>
            </a:endParaRPr>
          </a:p>
          <a:p>
            <a:pPr marL="469900" marR="5080" indent="-457200" algn="just">
              <a:lnSpc>
                <a:spcPts val="2210"/>
              </a:lnSpc>
              <a:spcBef>
                <a:spcPts val="1375"/>
              </a:spcBef>
              <a:buFont typeface="Arial" panose="020B0604020202020204" pitchFamily="34" charset="0"/>
              <a:buChar char="•"/>
            </a:pPr>
            <a:r>
              <a:rPr sz="2800" spc="-25" dirty="0">
                <a:solidFill>
                  <a:srgbClr val="404040"/>
                </a:solidFill>
                <a:cs typeface="Carlito"/>
              </a:rPr>
              <a:t>Scatter </a:t>
            </a:r>
            <a:r>
              <a:rPr sz="2800" spc="-5" dirty="0">
                <a:solidFill>
                  <a:srgbClr val="404040"/>
                </a:solidFill>
                <a:cs typeface="Carlito"/>
              </a:rPr>
              <a:t>plot </a:t>
            </a:r>
            <a:r>
              <a:rPr sz="2800" spc="-40" dirty="0">
                <a:solidFill>
                  <a:srgbClr val="404040"/>
                </a:solidFill>
                <a:cs typeface="Carlito"/>
              </a:rPr>
              <a:t>takes </a:t>
            </a:r>
            <a:r>
              <a:rPr sz="2800" spc="-20" dirty="0">
                <a:solidFill>
                  <a:srgbClr val="404040"/>
                </a:solidFill>
                <a:cs typeface="Carlito"/>
              </a:rPr>
              <a:t>two </a:t>
            </a:r>
            <a:r>
              <a:rPr sz="2800" dirty="0">
                <a:solidFill>
                  <a:srgbClr val="404040"/>
                </a:solidFill>
                <a:cs typeface="Carlito"/>
              </a:rPr>
              <a:t>inputs: All </a:t>
            </a:r>
            <a:r>
              <a:rPr sz="2800" spc="-20" dirty="0">
                <a:solidFill>
                  <a:srgbClr val="404040"/>
                </a:solidFill>
                <a:cs typeface="Carlito"/>
              </a:rPr>
              <a:t>sites </a:t>
            </a:r>
            <a:r>
              <a:rPr sz="2800" spc="-5" dirty="0">
                <a:solidFill>
                  <a:srgbClr val="404040"/>
                </a:solidFill>
                <a:cs typeface="Carlito"/>
              </a:rPr>
              <a:t>or </a:t>
            </a:r>
            <a:r>
              <a:rPr sz="2800" dirty="0">
                <a:solidFill>
                  <a:srgbClr val="404040"/>
                </a:solidFill>
                <a:cs typeface="Carlito"/>
              </a:rPr>
              <a:t>individual </a:t>
            </a:r>
            <a:r>
              <a:rPr sz="2800" spc="-20" dirty="0">
                <a:solidFill>
                  <a:srgbClr val="404040"/>
                </a:solidFill>
                <a:cs typeface="Carlito"/>
              </a:rPr>
              <a:t>site </a:t>
            </a:r>
            <a:r>
              <a:rPr sz="2800" dirty="0">
                <a:solidFill>
                  <a:srgbClr val="404040"/>
                </a:solidFill>
                <a:cs typeface="Carlito"/>
              </a:rPr>
              <a:t>and </a:t>
            </a:r>
            <a:r>
              <a:rPr sz="2800" spc="-5" dirty="0">
                <a:solidFill>
                  <a:srgbClr val="404040"/>
                </a:solidFill>
                <a:cs typeface="Carlito"/>
              </a:rPr>
              <a:t>payload mass on </a:t>
            </a:r>
            <a:r>
              <a:rPr sz="2800" dirty="0">
                <a:solidFill>
                  <a:srgbClr val="404040"/>
                </a:solidFill>
                <a:cs typeface="Carlito"/>
              </a:rPr>
              <a:t>a </a:t>
            </a:r>
            <a:r>
              <a:rPr sz="2800" spc="-5" dirty="0">
                <a:solidFill>
                  <a:srgbClr val="404040"/>
                </a:solidFill>
                <a:cs typeface="Carlito"/>
              </a:rPr>
              <a:t>slider between </a:t>
            </a:r>
            <a:r>
              <a:rPr sz="2800" dirty="0">
                <a:solidFill>
                  <a:srgbClr val="404040"/>
                </a:solidFill>
                <a:cs typeface="Carlito"/>
              </a:rPr>
              <a:t>0  and 10000</a:t>
            </a:r>
            <a:r>
              <a:rPr sz="2800" spc="-100" dirty="0">
                <a:solidFill>
                  <a:srgbClr val="404040"/>
                </a:solidFill>
                <a:cs typeface="Carlito"/>
              </a:rPr>
              <a:t> </a:t>
            </a:r>
            <a:r>
              <a:rPr sz="2800" dirty="0">
                <a:solidFill>
                  <a:srgbClr val="404040"/>
                </a:solidFill>
                <a:cs typeface="Carlito"/>
              </a:rPr>
              <a:t>kg.</a:t>
            </a:r>
            <a:endParaRPr sz="2800" dirty="0">
              <a:cs typeface="Carlito"/>
            </a:endParaRPr>
          </a:p>
          <a:p>
            <a:pPr marL="469900" indent="-457200" algn="just">
              <a:lnSpc>
                <a:spcPct val="100000"/>
              </a:lnSpc>
              <a:spcBef>
                <a:spcPts val="1050"/>
              </a:spcBef>
              <a:buFont typeface="Arial" panose="020B0604020202020204" pitchFamily="34" charset="0"/>
              <a:buChar char="•"/>
            </a:pPr>
            <a:r>
              <a:rPr sz="2800" spc="-5" dirty="0">
                <a:solidFill>
                  <a:srgbClr val="404040"/>
                </a:solidFill>
                <a:cs typeface="Carlito"/>
              </a:rPr>
              <a:t>The pie </a:t>
            </a:r>
            <a:r>
              <a:rPr sz="2800" dirty="0">
                <a:solidFill>
                  <a:srgbClr val="404040"/>
                </a:solidFill>
                <a:cs typeface="Carlito"/>
              </a:rPr>
              <a:t>chart is </a:t>
            </a:r>
            <a:r>
              <a:rPr sz="2800" spc="-5" dirty="0">
                <a:solidFill>
                  <a:srgbClr val="404040"/>
                </a:solidFill>
                <a:cs typeface="Carlito"/>
              </a:rPr>
              <a:t>used </a:t>
            </a:r>
            <a:r>
              <a:rPr sz="2800" spc="-20" dirty="0">
                <a:solidFill>
                  <a:srgbClr val="404040"/>
                </a:solidFill>
                <a:cs typeface="Carlito"/>
              </a:rPr>
              <a:t>to visualize </a:t>
            </a:r>
            <a:r>
              <a:rPr sz="2800" dirty="0">
                <a:solidFill>
                  <a:srgbClr val="404040"/>
                </a:solidFill>
                <a:cs typeface="Carlito"/>
              </a:rPr>
              <a:t>launch </a:t>
            </a:r>
            <a:r>
              <a:rPr sz="2800" spc="-20" dirty="0">
                <a:solidFill>
                  <a:srgbClr val="404040"/>
                </a:solidFill>
                <a:cs typeface="Carlito"/>
              </a:rPr>
              <a:t>site </a:t>
            </a:r>
            <a:r>
              <a:rPr sz="2800" dirty="0">
                <a:solidFill>
                  <a:srgbClr val="404040"/>
                </a:solidFill>
                <a:cs typeface="Carlito"/>
              </a:rPr>
              <a:t>success</a:t>
            </a:r>
            <a:r>
              <a:rPr sz="2800" spc="20" dirty="0">
                <a:solidFill>
                  <a:srgbClr val="404040"/>
                </a:solidFill>
                <a:cs typeface="Carlito"/>
              </a:rPr>
              <a:t> </a:t>
            </a:r>
            <a:r>
              <a:rPr sz="2800" spc="-40" dirty="0">
                <a:solidFill>
                  <a:srgbClr val="404040"/>
                </a:solidFill>
                <a:cs typeface="Carlito"/>
              </a:rPr>
              <a:t>rate.</a:t>
            </a:r>
            <a:endParaRPr sz="2800" dirty="0">
              <a:cs typeface="Carlito"/>
            </a:endParaRPr>
          </a:p>
          <a:p>
            <a:pPr marL="469900" indent="-457200" algn="just">
              <a:lnSpc>
                <a:spcPts val="2350"/>
              </a:lnSpc>
              <a:spcBef>
                <a:spcPts val="1105"/>
              </a:spcBef>
              <a:buFont typeface="Arial" panose="020B0604020202020204" pitchFamily="34" charset="0"/>
              <a:buChar char="•"/>
            </a:pPr>
            <a:r>
              <a:rPr sz="2800" spc="-5" dirty="0">
                <a:solidFill>
                  <a:srgbClr val="404040"/>
                </a:solidFill>
                <a:cs typeface="Carlito"/>
              </a:rPr>
              <a:t>The </a:t>
            </a:r>
            <a:r>
              <a:rPr sz="2800" spc="-25" dirty="0">
                <a:solidFill>
                  <a:srgbClr val="404040"/>
                </a:solidFill>
                <a:cs typeface="Carlito"/>
              </a:rPr>
              <a:t>scatter </a:t>
            </a:r>
            <a:r>
              <a:rPr sz="2800" spc="-5" dirty="0">
                <a:solidFill>
                  <a:srgbClr val="404040"/>
                </a:solidFill>
                <a:cs typeface="Carlito"/>
              </a:rPr>
              <a:t>plot can help </a:t>
            </a:r>
            <a:r>
              <a:rPr sz="2800" dirty="0">
                <a:solidFill>
                  <a:srgbClr val="404040"/>
                </a:solidFill>
                <a:cs typeface="Carlito"/>
              </a:rPr>
              <a:t>us </a:t>
            </a:r>
            <a:r>
              <a:rPr sz="2800" spc="-5" dirty="0">
                <a:solidFill>
                  <a:srgbClr val="404040"/>
                </a:solidFill>
                <a:cs typeface="Carlito"/>
              </a:rPr>
              <a:t>see how </a:t>
            </a:r>
            <a:r>
              <a:rPr sz="2800" dirty="0">
                <a:solidFill>
                  <a:srgbClr val="404040"/>
                </a:solidFill>
                <a:cs typeface="Carlito"/>
              </a:rPr>
              <a:t>success </a:t>
            </a:r>
            <a:r>
              <a:rPr sz="2800" spc="-10" dirty="0">
                <a:solidFill>
                  <a:srgbClr val="404040"/>
                </a:solidFill>
                <a:cs typeface="Carlito"/>
              </a:rPr>
              <a:t>varies </a:t>
            </a:r>
            <a:r>
              <a:rPr sz="2800" spc="-20" dirty="0">
                <a:solidFill>
                  <a:srgbClr val="404040"/>
                </a:solidFill>
                <a:cs typeface="Carlito"/>
              </a:rPr>
              <a:t>across </a:t>
            </a:r>
            <a:r>
              <a:rPr sz="2800" dirty="0">
                <a:solidFill>
                  <a:srgbClr val="404040"/>
                </a:solidFill>
                <a:cs typeface="Carlito"/>
              </a:rPr>
              <a:t>launch </a:t>
            </a:r>
            <a:r>
              <a:rPr sz="2800" spc="-20" dirty="0">
                <a:solidFill>
                  <a:srgbClr val="404040"/>
                </a:solidFill>
                <a:cs typeface="Carlito"/>
              </a:rPr>
              <a:t>sites, </a:t>
            </a:r>
            <a:r>
              <a:rPr sz="2800" spc="-10" dirty="0">
                <a:solidFill>
                  <a:srgbClr val="404040"/>
                </a:solidFill>
                <a:cs typeface="Carlito"/>
              </a:rPr>
              <a:t>payload </a:t>
            </a:r>
            <a:r>
              <a:rPr sz="2800" spc="-5" dirty="0">
                <a:solidFill>
                  <a:srgbClr val="404040"/>
                </a:solidFill>
                <a:cs typeface="Carlito"/>
              </a:rPr>
              <a:t>mass,</a:t>
            </a:r>
            <a:r>
              <a:rPr sz="2800" spc="15" dirty="0">
                <a:solidFill>
                  <a:srgbClr val="404040"/>
                </a:solidFill>
                <a:cs typeface="Carlito"/>
              </a:rPr>
              <a:t> </a:t>
            </a:r>
            <a:r>
              <a:rPr sz="2800" dirty="0">
                <a:solidFill>
                  <a:srgbClr val="404040"/>
                </a:solidFill>
                <a:cs typeface="Carlito"/>
              </a:rPr>
              <a:t>and</a:t>
            </a:r>
            <a:r>
              <a:rPr lang="en-IN" sz="2800" dirty="0">
                <a:solidFill>
                  <a:srgbClr val="404040"/>
                </a:solidFill>
                <a:cs typeface="Carlito"/>
              </a:rPr>
              <a:t> </a:t>
            </a:r>
            <a:r>
              <a:rPr sz="2800" spc="-20" dirty="0">
                <a:solidFill>
                  <a:srgbClr val="404040"/>
                </a:solidFill>
                <a:cs typeface="Carlito"/>
              </a:rPr>
              <a:t>booster </a:t>
            </a:r>
            <a:r>
              <a:rPr sz="2800" spc="-25" dirty="0">
                <a:solidFill>
                  <a:srgbClr val="404040"/>
                </a:solidFill>
                <a:cs typeface="Carlito"/>
              </a:rPr>
              <a:t>version</a:t>
            </a:r>
            <a:r>
              <a:rPr sz="2800" dirty="0">
                <a:solidFill>
                  <a:srgbClr val="404040"/>
                </a:solidFill>
                <a:cs typeface="Carlito"/>
              </a:rPr>
              <a:t> </a:t>
            </a:r>
            <a:r>
              <a:rPr sz="2800" spc="-45" dirty="0">
                <a:solidFill>
                  <a:srgbClr val="404040"/>
                </a:solidFill>
                <a:cs typeface="Carlito"/>
              </a:rPr>
              <a:t>category.</a:t>
            </a:r>
            <a:endParaRPr sz="2800" dirty="0">
              <a:cs typeface="Carlito"/>
            </a:endParaRPr>
          </a:p>
          <a:p>
            <a:pPr marL="12700" algn="just">
              <a:lnSpc>
                <a:spcPct val="100000"/>
              </a:lnSpc>
              <a:spcBef>
                <a:spcPts val="925"/>
              </a:spcBef>
            </a:pPr>
            <a:endParaRPr sz="2800" dirty="0">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b="1" spc="-250" dirty="0">
                <a:latin typeface="+mj-lt"/>
              </a:rPr>
              <a:t>Predictive </a:t>
            </a:r>
            <a:r>
              <a:rPr b="1" spc="-355" dirty="0">
                <a:latin typeface="+mj-lt"/>
              </a:rPr>
              <a:t>analysis</a:t>
            </a:r>
            <a:r>
              <a:rPr b="1" spc="-555" dirty="0">
                <a:latin typeface="+mj-lt"/>
              </a:rPr>
              <a:t> </a:t>
            </a:r>
            <a:r>
              <a:rPr b="1" spc="-280" dirty="0">
                <a:latin typeface="+mj-lt"/>
              </a:rPr>
              <a:t>(Classification)</a:t>
            </a: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149" y="260984"/>
            <a:ext cx="10153700" cy="1463734"/>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sz="5400" b="1" u="heavy" spc="-375" dirty="0">
                <a:uFill>
                  <a:solidFill>
                    <a:srgbClr val="7D7D7D"/>
                  </a:solidFill>
                </a:uFill>
                <a:latin typeface="+mj-lt"/>
              </a:rPr>
              <a:t>Results	</a:t>
            </a:r>
          </a:p>
        </p:txBody>
      </p:sp>
      <p:sp>
        <p:nvSpPr>
          <p:cNvPr id="4" name="object 4"/>
          <p:cNvSpPr txBox="1"/>
          <p:nvPr/>
        </p:nvSpPr>
        <p:spPr>
          <a:xfrm>
            <a:off x="1328166" y="5183504"/>
            <a:ext cx="9043035" cy="936154"/>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BB562C"/>
                </a:solidFill>
                <a:cs typeface="Carlito"/>
              </a:rPr>
              <a:t>This is </a:t>
            </a:r>
            <a:r>
              <a:rPr sz="2000" dirty="0">
                <a:solidFill>
                  <a:srgbClr val="BB562C"/>
                </a:solidFill>
                <a:cs typeface="Carlito"/>
              </a:rPr>
              <a:t>a </a:t>
            </a:r>
            <a:r>
              <a:rPr sz="2000" spc="-20" dirty="0">
                <a:solidFill>
                  <a:srgbClr val="BB562C"/>
                </a:solidFill>
                <a:cs typeface="Carlito"/>
              </a:rPr>
              <a:t>preview </a:t>
            </a:r>
            <a:r>
              <a:rPr sz="2000" spc="-5" dirty="0">
                <a:solidFill>
                  <a:srgbClr val="BB562C"/>
                </a:solidFill>
                <a:cs typeface="Carlito"/>
              </a:rPr>
              <a:t>of </a:t>
            </a:r>
            <a:r>
              <a:rPr sz="2000" dirty="0">
                <a:solidFill>
                  <a:srgbClr val="BB562C"/>
                </a:solidFill>
                <a:cs typeface="Carlito"/>
              </a:rPr>
              <a:t>the </a:t>
            </a:r>
            <a:r>
              <a:rPr sz="2000" spc="-15" dirty="0">
                <a:solidFill>
                  <a:srgbClr val="BB562C"/>
                </a:solidFill>
                <a:cs typeface="Carlito"/>
              </a:rPr>
              <a:t>Plotly dashboard. </a:t>
            </a:r>
            <a:r>
              <a:rPr sz="2000" spc="-5" dirty="0">
                <a:solidFill>
                  <a:srgbClr val="BB562C"/>
                </a:solidFill>
                <a:cs typeface="Carlito"/>
              </a:rPr>
              <a:t>The </a:t>
            </a:r>
            <a:r>
              <a:rPr sz="2000" spc="-20" dirty="0">
                <a:solidFill>
                  <a:srgbClr val="BB562C"/>
                </a:solidFill>
                <a:cs typeface="Carlito"/>
              </a:rPr>
              <a:t>following </a:t>
            </a:r>
            <a:r>
              <a:rPr sz="2000" spc="-5" dirty="0">
                <a:solidFill>
                  <a:srgbClr val="BB562C"/>
                </a:solidFill>
                <a:cs typeface="Carlito"/>
              </a:rPr>
              <a:t>sides will show </a:t>
            </a:r>
            <a:r>
              <a:rPr sz="2000" dirty="0">
                <a:solidFill>
                  <a:srgbClr val="BB562C"/>
                </a:solidFill>
                <a:cs typeface="Carlito"/>
              </a:rPr>
              <a:t>the </a:t>
            </a:r>
            <a:r>
              <a:rPr sz="2000" spc="-15" dirty="0">
                <a:solidFill>
                  <a:srgbClr val="BB562C"/>
                </a:solidFill>
                <a:cs typeface="Carlito"/>
              </a:rPr>
              <a:t>results </a:t>
            </a:r>
            <a:r>
              <a:rPr sz="2000" spc="-5" dirty="0">
                <a:solidFill>
                  <a:srgbClr val="BB562C"/>
                </a:solidFill>
                <a:cs typeface="Carlito"/>
              </a:rPr>
              <a:t>of </a:t>
            </a:r>
            <a:r>
              <a:rPr sz="2000" spc="-20" dirty="0">
                <a:solidFill>
                  <a:srgbClr val="BB562C"/>
                </a:solidFill>
                <a:cs typeface="Carlito"/>
              </a:rPr>
              <a:t>EDA </a:t>
            </a:r>
            <a:r>
              <a:rPr sz="2000" spc="-5" dirty="0">
                <a:solidFill>
                  <a:srgbClr val="BB562C"/>
                </a:solidFill>
                <a:cs typeface="Carlito"/>
              </a:rPr>
              <a:t>with  </a:t>
            </a:r>
            <a:r>
              <a:rPr sz="2000" spc="-20" dirty="0">
                <a:solidFill>
                  <a:srgbClr val="BB562C"/>
                </a:solidFill>
                <a:cs typeface="Carlito"/>
              </a:rPr>
              <a:t>visualization, EDA </a:t>
            </a:r>
            <a:r>
              <a:rPr sz="2000" spc="-5" dirty="0">
                <a:solidFill>
                  <a:srgbClr val="BB562C"/>
                </a:solidFill>
                <a:cs typeface="Carlito"/>
              </a:rPr>
              <a:t>with </a:t>
            </a:r>
            <a:r>
              <a:rPr sz="2000" dirty="0">
                <a:solidFill>
                  <a:srgbClr val="BB562C"/>
                </a:solidFill>
                <a:cs typeface="Carlito"/>
              </a:rPr>
              <a:t>SQL, </a:t>
            </a:r>
            <a:r>
              <a:rPr sz="2000" spc="-25" dirty="0">
                <a:solidFill>
                  <a:srgbClr val="BB562C"/>
                </a:solidFill>
                <a:cs typeface="Carlito"/>
              </a:rPr>
              <a:t>Interactive </a:t>
            </a:r>
            <a:r>
              <a:rPr sz="2000" dirty="0">
                <a:solidFill>
                  <a:srgbClr val="BB562C"/>
                </a:solidFill>
                <a:cs typeface="Carlito"/>
              </a:rPr>
              <a:t>Map </a:t>
            </a:r>
            <a:r>
              <a:rPr sz="2000" spc="-5" dirty="0">
                <a:solidFill>
                  <a:srgbClr val="BB562C"/>
                </a:solidFill>
                <a:cs typeface="Carlito"/>
              </a:rPr>
              <a:t>with </a:t>
            </a:r>
            <a:r>
              <a:rPr sz="2000" spc="-20" dirty="0">
                <a:solidFill>
                  <a:srgbClr val="BB562C"/>
                </a:solidFill>
                <a:cs typeface="Carlito"/>
              </a:rPr>
              <a:t>Folium, </a:t>
            </a:r>
            <a:r>
              <a:rPr sz="2000" dirty="0">
                <a:solidFill>
                  <a:srgbClr val="BB562C"/>
                </a:solidFill>
                <a:cs typeface="Carlito"/>
              </a:rPr>
              <a:t>and </a:t>
            </a:r>
            <a:r>
              <a:rPr sz="2000" spc="-10" dirty="0">
                <a:solidFill>
                  <a:srgbClr val="BB562C"/>
                </a:solidFill>
                <a:cs typeface="Carlito"/>
              </a:rPr>
              <a:t>finally </a:t>
            </a:r>
            <a:r>
              <a:rPr sz="2000" dirty="0">
                <a:solidFill>
                  <a:srgbClr val="BB562C"/>
                </a:solidFill>
                <a:cs typeface="Carlito"/>
              </a:rPr>
              <a:t>the </a:t>
            </a:r>
            <a:r>
              <a:rPr sz="2000" spc="-15" dirty="0">
                <a:solidFill>
                  <a:srgbClr val="BB562C"/>
                </a:solidFill>
                <a:cs typeface="Carlito"/>
              </a:rPr>
              <a:t>results </a:t>
            </a:r>
            <a:r>
              <a:rPr sz="2000" spc="-5" dirty="0">
                <a:solidFill>
                  <a:srgbClr val="BB562C"/>
                </a:solidFill>
                <a:cs typeface="Carlito"/>
              </a:rPr>
              <a:t>of our </a:t>
            </a:r>
            <a:r>
              <a:rPr sz="2000" dirty="0">
                <a:solidFill>
                  <a:srgbClr val="BB562C"/>
                </a:solidFill>
                <a:cs typeface="Carlito"/>
              </a:rPr>
              <a:t>model </a:t>
            </a:r>
            <a:r>
              <a:rPr sz="2000" spc="-5" dirty="0">
                <a:solidFill>
                  <a:srgbClr val="BB562C"/>
                </a:solidFill>
                <a:cs typeface="Carlito"/>
              </a:rPr>
              <a:t>with  </a:t>
            </a:r>
            <a:r>
              <a:rPr sz="2000" dirty="0">
                <a:solidFill>
                  <a:srgbClr val="BB562C"/>
                </a:solidFill>
                <a:cs typeface="Carlito"/>
              </a:rPr>
              <a:t>about 83%</a:t>
            </a:r>
            <a:r>
              <a:rPr sz="2000" spc="-5" dirty="0">
                <a:solidFill>
                  <a:srgbClr val="BB562C"/>
                </a:solidFill>
                <a:cs typeface="Carlito"/>
              </a:rPr>
              <a:t> </a:t>
            </a:r>
            <a:r>
              <a:rPr sz="2000" spc="-45" dirty="0">
                <a:solidFill>
                  <a:srgbClr val="BB562C"/>
                </a:solidFill>
                <a:cs typeface="Carlito"/>
              </a:rPr>
              <a:t>accuracy.</a:t>
            </a:r>
            <a:endParaRPr sz="2000" dirty="0">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8166" y="1735136"/>
            <a:ext cx="7282434" cy="33547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mj-lt"/>
                <a:cs typeface="Arial"/>
              </a:rPr>
              <a:t>E</a:t>
            </a:r>
            <a:r>
              <a:rPr lang="en-IN" sz="7200" spc="-1125" dirty="0">
                <a:solidFill>
                  <a:srgbClr val="242424"/>
                </a:solidFill>
                <a:latin typeface="+mj-lt"/>
                <a:cs typeface="Arial"/>
              </a:rPr>
              <a:t>   </a:t>
            </a:r>
            <a:r>
              <a:rPr sz="7200" spc="-1125" dirty="0">
                <a:solidFill>
                  <a:srgbClr val="242424"/>
                </a:solidFill>
                <a:latin typeface="+mj-lt"/>
                <a:cs typeface="Arial"/>
              </a:rPr>
              <a:t>D</a:t>
            </a:r>
            <a:r>
              <a:rPr lang="en-IN" sz="7200" spc="-1125" dirty="0">
                <a:solidFill>
                  <a:srgbClr val="242424"/>
                </a:solidFill>
                <a:latin typeface="+mj-lt"/>
                <a:cs typeface="Arial"/>
              </a:rPr>
              <a:t>  </a:t>
            </a:r>
            <a:r>
              <a:rPr sz="7200" spc="-1125" dirty="0">
                <a:solidFill>
                  <a:srgbClr val="242424"/>
                </a:solidFill>
                <a:latin typeface="+mj-lt"/>
                <a:cs typeface="Arial"/>
              </a:rPr>
              <a:t>A </a:t>
            </a:r>
            <a:r>
              <a:rPr lang="en-IN" sz="7200" spc="-1125" dirty="0">
                <a:solidFill>
                  <a:srgbClr val="242424"/>
                </a:solidFill>
                <a:latin typeface="+mj-lt"/>
                <a:cs typeface="Arial"/>
              </a:rPr>
              <a:t>   </a:t>
            </a:r>
            <a:r>
              <a:rPr sz="7200" spc="-50" dirty="0">
                <a:solidFill>
                  <a:srgbClr val="242424"/>
                </a:solidFill>
                <a:latin typeface="+mj-lt"/>
                <a:cs typeface="Arial"/>
              </a:rPr>
              <a:t>with</a:t>
            </a:r>
            <a:r>
              <a:rPr sz="7200" spc="-1270" dirty="0">
                <a:solidFill>
                  <a:srgbClr val="242424"/>
                </a:solidFill>
                <a:latin typeface="+mj-lt"/>
                <a:cs typeface="Arial"/>
              </a:rPr>
              <a:t> </a:t>
            </a:r>
            <a:r>
              <a:rPr sz="7200" spc="-425" dirty="0">
                <a:solidFill>
                  <a:srgbClr val="242424"/>
                </a:solidFill>
                <a:latin typeface="+mj-lt"/>
                <a:cs typeface="Arial"/>
              </a:rPr>
              <a:t>Visualization</a:t>
            </a:r>
            <a:endParaRPr sz="7200" dirty="0">
              <a:latin typeface="+mj-lt"/>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dirty="0">
                <a:solidFill>
                  <a:srgbClr val="616E52"/>
                </a:solidFill>
                <a:cs typeface="Arial"/>
              </a:rPr>
              <a:t>EXPLORATORY	DATA   ANALYSIS	WITH	SEABORN	PLOTS</a:t>
            </a:r>
            <a:endParaRPr sz="2400" dirty="0">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3513137" y="509372"/>
            <a:ext cx="5162550" cy="574040"/>
          </a:xfrm>
          <a:prstGeom prst="rect">
            <a:avLst/>
          </a:prstGeom>
        </p:spPr>
        <p:txBody>
          <a:bodyPr vert="horz" wrap="square" lIns="0" tIns="12700" rIns="0" bIns="0" rtlCol="0">
            <a:spAutoFit/>
          </a:bodyPr>
          <a:lstStyle/>
          <a:p>
            <a:pPr marL="12700" algn="ctr">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310" dirty="0">
                <a:solidFill>
                  <a:srgbClr val="BB562C"/>
                </a:solidFill>
              </a:rPr>
              <a:t>Launch</a:t>
            </a:r>
            <a:r>
              <a:rPr sz="3600" spc="-765" dirty="0">
                <a:solidFill>
                  <a:srgbClr val="BB562C"/>
                </a:solidFill>
              </a:rPr>
              <a:t> </a:t>
            </a:r>
            <a:r>
              <a:rPr sz="3600" spc="-265" dirty="0">
                <a:solidFill>
                  <a:srgbClr val="BB562C"/>
                </a:solidFill>
              </a:rPr>
              <a:t>Site</a:t>
            </a:r>
            <a:endParaRPr sz="3600" dirty="0"/>
          </a:p>
        </p:txBody>
      </p:sp>
      <p:sp>
        <p:nvSpPr>
          <p:cNvPr id="6" name="object 6"/>
          <p:cNvSpPr txBox="1"/>
          <p:nvPr/>
        </p:nvSpPr>
        <p:spPr>
          <a:xfrm>
            <a:off x="806906" y="5146750"/>
            <a:ext cx="11080293" cy="1105303"/>
          </a:xfrm>
          <a:prstGeom prst="rect">
            <a:avLst/>
          </a:prstGeom>
        </p:spPr>
        <p:txBody>
          <a:bodyPr vert="horz" wrap="square" lIns="0" tIns="13335" rIns="0" bIns="0" rtlCol="0">
            <a:spAutoFit/>
          </a:bodyPr>
          <a:lstStyle/>
          <a:p>
            <a:pPr marL="12700" marR="5080" algn="just">
              <a:lnSpc>
                <a:spcPct val="120900"/>
              </a:lnSpc>
              <a:spcBef>
                <a:spcPts val="105"/>
              </a:spcBef>
            </a:pPr>
            <a:r>
              <a:rPr sz="2000" b="1" spc="-20" dirty="0">
                <a:solidFill>
                  <a:srgbClr val="FFFFFF"/>
                </a:solidFill>
                <a:cs typeface="Carlito"/>
              </a:rPr>
              <a:t>Graphic </a:t>
            </a:r>
            <a:r>
              <a:rPr sz="2000" b="1" spc="-10" dirty="0">
                <a:solidFill>
                  <a:srgbClr val="FFFFFF"/>
                </a:solidFill>
                <a:cs typeface="Carlito"/>
              </a:rPr>
              <a:t>suggests </a:t>
            </a:r>
            <a:r>
              <a:rPr sz="2000" b="1" spc="-5" dirty="0">
                <a:solidFill>
                  <a:srgbClr val="FFFFFF"/>
                </a:solidFill>
                <a:cs typeface="Carlito"/>
              </a:rPr>
              <a:t>an </a:t>
            </a:r>
            <a:r>
              <a:rPr sz="2000" b="1" spc="-20" dirty="0">
                <a:solidFill>
                  <a:srgbClr val="FFFFFF"/>
                </a:solidFill>
                <a:cs typeface="Carlito"/>
              </a:rPr>
              <a:t>increase </a:t>
            </a:r>
            <a:r>
              <a:rPr sz="2000" b="1" dirty="0">
                <a:solidFill>
                  <a:srgbClr val="FFFFFF"/>
                </a:solidFill>
                <a:cs typeface="Carlito"/>
              </a:rPr>
              <a:t>in </a:t>
            </a:r>
            <a:r>
              <a:rPr sz="2000" b="1" spc="-15" dirty="0">
                <a:solidFill>
                  <a:srgbClr val="FFFFFF"/>
                </a:solidFill>
                <a:cs typeface="Carlito"/>
              </a:rPr>
              <a:t>success </a:t>
            </a:r>
            <a:r>
              <a:rPr sz="2000" b="1" spc="-40" dirty="0">
                <a:solidFill>
                  <a:srgbClr val="FFFFFF"/>
                </a:solidFill>
                <a:cs typeface="Carlito"/>
              </a:rPr>
              <a:t>rate </a:t>
            </a:r>
            <a:r>
              <a:rPr sz="2000" b="1" spc="-20" dirty="0">
                <a:solidFill>
                  <a:srgbClr val="FFFFFF"/>
                </a:solidFill>
                <a:cs typeface="Carlito"/>
              </a:rPr>
              <a:t>over </a:t>
            </a:r>
            <a:r>
              <a:rPr sz="2000" b="1" spc="-5" dirty="0">
                <a:solidFill>
                  <a:srgbClr val="FFFFFF"/>
                </a:solidFill>
                <a:cs typeface="Carlito"/>
              </a:rPr>
              <a:t>time </a:t>
            </a:r>
            <a:r>
              <a:rPr sz="2000" b="1" spc="-20" dirty="0">
                <a:solidFill>
                  <a:srgbClr val="FFFFFF"/>
                </a:solidFill>
                <a:cs typeface="Carlito"/>
              </a:rPr>
              <a:t>(indicated </a:t>
            </a:r>
            <a:r>
              <a:rPr sz="2000" b="1" dirty="0">
                <a:solidFill>
                  <a:srgbClr val="FFFFFF"/>
                </a:solidFill>
                <a:cs typeface="Carlito"/>
              </a:rPr>
              <a:t>in </a:t>
            </a:r>
            <a:r>
              <a:rPr sz="2000" b="1" spc="-10" dirty="0">
                <a:solidFill>
                  <a:srgbClr val="FFFFFF"/>
                </a:solidFill>
                <a:cs typeface="Carlito"/>
              </a:rPr>
              <a:t>Flight </a:t>
            </a:r>
            <a:r>
              <a:rPr sz="2000" b="1" spc="-5" dirty="0">
                <a:solidFill>
                  <a:srgbClr val="FFFFFF"/>
                </a:solidFill>
                <a:cs typeface="Carlito"/>
              </a:rPr>
              <a:t>Number).  </a:t>
            </a:r>
            <a:r>
              <a:rPr sz="2000" b="1" spc="-25" dirty="0">
                <a:solidFill>
                  <a:srgbClr val="FFFFFF"/>
                </a:solidFill>
                <a:cs typeface="Carlito"/>
              </a:rPr>
              <a:t>Likely </a:t>
            </a:r>
            <a:r>
              <a:rPr sz="2000" b="1" spc="-5" dirty="0">
                <a:solidFill>
                  <a:srgbClr val="FFFFFF"/>
                </a:solidFill>
                <a:cs typeface="Carlito"/>
              </a:rPr>
              <a:t>a big </a:t>
            </a:r>
            <a:r>
              <a:rPr sz="2000" b="1" spc="-25" dirty="0">
                <a:solidFill>
                  <a:srgbClr val="FFFFFF"/>
                </a:solidFill>
                <a:cs typeface="Carlito"/>
              </a:rPr>
              <a:t>breakthrough </a:t>
            </a:r>
            <a:r>
              <a:rPr sz="2000" b="1" spc="-20" dirty="0">
                <a:solidFill>
                  <a:srgbClr val="FFFFFF"/>
                </a:solidFill>
                <a:cs typeface="Carlito"/>
              </a:rPr>
              <a:t>around </a:t>
            </a:r>
            <a:r>
              <a:rPr sz="2000" b="1" spc="-10" dirty="0">
                <a:solidFill>
                  <a:srgbClr val="FFFFFF"/>
                </a:solidFill>
                <a:cs typeface="Carlito"/>
              </a:rPr>
              <a:t>flight </a:t>
            </a:r>
            <a:r>
              <a:rPr sz="2000" b="1" spc="-15" dirty="0">
                <a:solidFill>
                  <a:srgbClr val="FFFFFF"/>
                </a:solidFill>
                <a:cs typeface="Carlito"/>
              </a:rPr>
              <a:t>20 </a:t>
            </a:r>
            <a:r>
              <a:rPr sz="2000" b="1" spc="-5" dirty="0">
                <a:solidFill>
                  <a:srgbClr val="FFFFFF"/>
                </a:solidFill>
                <a:cs typeface="Carlito"/>
              </a:rPr>
              <a:t>which </a:t>
            </a:r>
            <a:r>
              <a:rPr sz="2000" b="1" spc="-15" dirty="0">
                <a:solidFill>
                  <a:srgbClr val="FFFFFF"/>
                </a:solidFill>
                <a:cs typeface="Carlito"/>
              </a:rPr>
              <a:t>significantly </a:t>
            </a:r>
            <a:r>
              <a:rPr sz="2000" b="1" spc="-20" dirty="0">
                <a:solidFill>
                  <a:srgbClr val="FFFFFF"/>
                </a:solidFill>
                <a:cs typeface="Carlito"/>
              </a:rPr>
              <a:t>increased </a:t>
            </a:r>
            <a:r>
              <a:rPr sz="2000" b="1" spc="-15" dirty="0">
                <a:solidFill>
                  <a:srgbClr val="FFFFFF"/>
                </a:solidFill>
                <a:cs typeface="Carlito"/>
              </a:rPr>
              <a:t>success </a:t>
            </a:r>
            <a:r>
              <a:rPr sz="2000" b="1" spc="-25" dirty="0">
                <a:solidFill>
                  <a:srgbClr val="FFFFFF"/>
                </a:solidFill>
                <a:cs typeface="Carlito"/>
              </a:rPr>
              <a:t>rate.  </a:t>
            </a:r>
            <a:r>
              <a:rPr sz="2000" b="1" spc="-20" dirty="0">
                <a:solidFill>
                  <a:srgbClr val="FFFFFF"/>
                </a:solidFill>
                <a:cs typeface="Carlito"/>
              </a:rPr>
              <a:t>CCAFS appears </a:t>
            </a:r>
            <a:r>
              <a:rPr sz="2000" b="1" spc="-15" dirty="0">
                <a:solidFill>
                  <a:srgbClr val="FFFFFF"/>
                </a:solidFill>
                <a:cs typeface="Carlito"/>
              </a:rPr>
              <a:t>to </a:t>
            </a:r>
            <a:r>
              <a:rPr sz="2000" b="1" spc="-5" dirty="0">
                <a:solidFill>
                  <a:srgbClr val="FFFFFF"/>
                </a:solidFill>
                <a:cs typeface="Carlito"/>
              </a:rPr>
              <a:t>be the main </a:t>
            </a:r>
            <a:r>
              <a:rPr sz="2000" b="1" spc="-10" dirty="0">
                <a:solidFill>
                  <a:srgbClr val="FFFFFF"/>
                </a:solidFill>
                <a:cs typeface="Carlito"/>
              </a:rPr>
              <a:t>launch </a:t>
            </a:r>
            <a:r>
              <a:rPr sz="2000" b="1" spc="-15" dirty="0">
                <a:solidFill>
                  <a:srgbClr val="FFFFFF"/>
                </a:solidFill>
                <a:cs typeface="Carlito"/>
              </a:rPr>
              <a:t>site </a:t>
            </a:r>
            <a:r>
              <a:rPr sz="2000" b="1" spc="-5" dirty="0">
                <a:solidFill>
                  <a:srgbClr val="FFFFFF"/>
                </a:solidFill>
                <a:cs typeface="Carlito"/>
              </a:rPr>
              <a:t>as it has the </a:t>
            </a:r>
            <a:r>
              <a:rPr sz="2000" b="1" spc="-20" dirty="0">
                <a:solidFill>
                  <a:srgbClr val="FFFFFF"/>
                </a:solidFill>
                <a:cs typeface="Carlito"/>
              </a:rPr>
              <a:t>most</a:t>
            </a:r>
            <a:r>
              <a:rPr sz="2000" b="1" spc="-90" dirty="0">
                <a:solidFill>
                  <a:srgbClr val="FFFFFF"/>
                </a:solidFill>
                <a:cs typeface="Carlito"/>
              </a:rPr>
              <a:t> </a:t>
            </a:r>
            <a:r>
              <a:rPr sz="2000" b="1" spc="-20" dirty="0">
                <a:solidFill>
                  <a:srgbClr val="FFFFFF"/>
                </a:solidFill>
                <a:cs typeface="Carlito"/>
              </a:rPr>
              <a:t>volume.</a:t>
            </a:r>
            <a:endParaRPr sz="2000" b="1" dirty="0">
              <a:cs typeface="Carlito"/>
            </a:endParaRPr>
          </a:p>
        </p:txBody>
      </p:sp>
      <p:sp>
        <p:nvSpPr>
          <p:cNvPr id="7" name="object 7"/>
          <p:cNvSpPr/>
          <p:nvPr/>
        </p:nvSpPr>
        <p:spPr>
          <a:xfrm>
            <a:off x="44132" y="1689229"/>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7175500" cy="289182"/>
          </a:xfrm>
          <a:prstGeom prst="rect">
            <a:avLst/>
          </a:prstGeom>
        </p:spPr>
        <p:txBody>
          <a:bodyPr vert="horz" wrap="square" lIns="0" tIns="12065" rIns="0" bIns="0" rtlCol="0">
            <a:spAutoFit/>
          </a:bodyPr>
          <a:lstStyle/>
          <a:p>
            <a:pPr marL="12700">
              <a:lnSpc>
                <a:spcPct val="100000"/>
              </a:lnSpc>
              <a:spcBef>
                <a:spcPts val="95"/>
              </a:spcBef>
            </a:pPr>
            <a:r>
              <a:rPr spc="-20" dirty="0">
                <a:cs typeface="Carlito"/>
              </a:rPr>
              <a:t>Green indicates successful </a:t>
            </a:r>
            <a:r>
              <a:rPr spc="-10" dirty="0">
                <a:cs typeface="Carlito"/>
              </a:rPr>
              <a:t>launch; </a:t>
            </a:r>
            <a:r>
              <a:rPr spc="-15" dirty="0">
                <a:cs typeface="Carlito"/>
              </a:rPr>
              <a:t>Purple </a:t>
            </a:r>
            <a:r>
              <a:rPr spc="-20" dirty="0">
                <a:cs typeface="Carlito"/>
              </a:rPr>
              <a:t>indicates unsuccessful</a:t>
            </a:r>
            <a:r>
              <a:rPr spc="180" dirty="0">
                <a:cs typeface="Carlito"/>
              </a:rPr>
              <a:t> </a:t>
            </a:r>
            <a:r>
              <a:rPr spc="-10" dirty="0">
                <a:cs typeface="Carlito"/>
              </a:rPr>
              <a:t>launch.</a:t>
            </a:r>
            <a:endParaRPr dirty="0">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4077270" y="482596"/>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310" dirty="0">
                <a:solidFill>
                  <a:srgbClr val="BB562C"/>
                </a:solidFill>
              </a:rPr>
              <a:t>Launch</a:t>
            </a:r>
            <a:r>
              <a:rPr sz="3600" spc="-495" dirty="0">
                <a:solidFill>
                  <a:srgbClr val="BB562C"/>
                </a:solidFill>
              </a:rPr>
              <a:t> </a:t>
            </a:r>
            <a:r>
              <a:rPr sz="3600" spc="-260" dirty="0">
                <a:solidFill>
                  <a:srgbClr val="BB562C"/>
                </a:solidFill>
              </a:rPr>
              <a:t>Site</a:t>
            </a:r>
            <a:endParaRPr sz="3600" dirty="0"/>
          </a:p>
        </p:txBody>
      </p:sp>
      <p:sp>
        <p:nvSpPr>
          <p:cNvPr id="6" name="object 6"/>
          <p:cNvSpPr txBox="1"/>
          <p:nvPr/>
        </p:nvSpPr>
        <p:spPr>
          <a:xfrm>
            <a:off x="902614" y="5103774"/>
            <a:ext cx="9536786" cy="1020023"/>
          </a:xfrm>
          <a:prstGeom prst="rect">
            <a:avLst/>
          </a:prstGeom>
        </p:spPr>
        <p:txBody>
          <a:bodyPr vert="horz" wrap="square" lIns="0" tIns="12700" rIns="0" bIns="0" rtlCol="0">
            <a:spAutoFit/>
          </a:bodyPr>
          <a:lstStyle/>
          <a:p>
            <a:pPr marL="12700" marR="5080">
              <a:lnSpc>
                <a:spcPct val="121400"/>
              </a:lnSpc>
              <a:spcBef>
                <a:spcPts val="100"/>
              </a:spcBef>
            </a:pPr>
            <a:r>
              <a:rPr sz="2800" spc="-25" dirty="0">
                <a:solidFill>
                  <a:srgbClr val="FFFFFF"/>
                </a:solidFill>
                <a:latin typeface="Carlito"/>
                <a:cs typeface="Carlito"/>
              </a:rPr>
              <a:t>Payload </a:t>
            </a:r>
            <a:r>
              <a:rPr sz="2800" spc="-5" dirty="0">
                <a:solidFill>
                  <a:srgbClr val="FFFFFF"/>
                </a:solidFill>
                <a:latin typeface="Carlito"/>
                <a:cs typeface="Carlito"/>
              </a:rPr>
              <a:t>mass </a:t>
            </a:r>
            <a:r>
              <a:rPr sz="2800" spc="-20" dirty="0">
                <a:solidFill>
                  <a:srgbClr val="FFFFFF"/>
                </a:solidFill>
                <a:latin typeface="Carlito"/>
                <a:cs typeface="Carlito"/>
              </a:rPr>
              <a:t>appears </a:t>
            </a:r>
            <a:r>
              <a:rPr sz="2800" spc="-15" dirty="0">
                <a:solidFill>
                  <a:srgbClr val="FFFFFF"/>
                </a:solidFill>
                <a:latin typeface="Carlito"/>
                <a:cs typeface="Carlito"/>
              </a:rPr>
              <a:t>to </a:t>
            </a:r>
            <a:r>
              <a:rPr sz="2800" spc="-20" dirty="0">
                <a:solidFill>
                  <a:srgbClr val="FFFFFF"/>
                </a:solidFill>
                <a:latin typeface="Carlito"/>
                <a:cs typeface="Carlito"/>
              </a:rPr>
              <a:t>fall mostly between </a:t>
            </a:r>
            <a:r>
              <a:rPr sz="2800" spc="-10" dirty="0">
                <a:solidFill>
                  <a:srgbClr val="FFFFFF"/>
                </a:solidFill>
                <a:latin typeface="Carlito"/>
                <a:cs typeface="Carlito"/>
              </a:rPr>
              <a:t>0-6000 </a:t>
            </a:r>
            <a:r>
              <a:rPr sz="2800" spc="-5" dirty="0">
                <a:solidFill>
                  <a:srgbClr val="FFFFFF"/>
                </a:solidFill>
                <a:latin typeface="Carlito"/>
                <a:cs typeface="Carlito"/>
              </a:rPr>
              <a:t>kg.  </a:t>
            </a:r>
            <a:r>
              <a:rPr sz="2800" spc="-25" dirty="0">
                <a:solidFill>
                  <a:srgbClr val="FFFFFF"/>
                </a:solidFill>
                <a:latin typeface="Carlito"/>
                <a:cs typeface="Carlito"/>
              </a:rPr>
              <a:t>Different </a:t>
            </a:r>
            <a:r>
              <a:rPr sz="2800" spc="-5" dirty="0">
                <a:solidFill>
                  <a:srgbClr val="FFFFFF"/>
                </a:solidFill>
                <a:latin typeface="Carlito"/>
                <a:cs typeface="Carlito"/>
              </a:rPr>
              <a:t>launch </a:t>
            </a:r>
            <a:r>
              <a:rPr sz="2800" spc="-10" dirty="0">
                <a:solidFill>
                  <a:srgbClr val="FFFFFF"/>
                </a:solidFill>
                <a:latin typeface="Carlito"/>
                <a:cs typeface="Carlito"/>
              </a:rPr>
              <a:t>sites </a:t>
            </a:r>
            <a:r>
              <a:rPr sz="2800" spc="-5" dirty="0">
                <a:solidFill>
                  <a:srgbClr val="FFFFFF"/>
                </a:solidFill>
                <a:latin typeface="Carlito"/>
                <a:cs typeface="Carlito"/>
              </a:rPr>
              <a:t>also </a:t>
            </a:r>
            <a:r>
              <a:rPr sz="2800" spc="-15" dirty="0">
                <a:solidFill>
                  <a:srgbClr val="FFFFFF"/>
                </a:solidFill>
                <a:latin typeface="Carlito"/>
                <a:cs typeface="Carlito"/>
              </a:rPr>
              <a:t>seem to use </a:t>
            </a:r>
            <a:r>
              <a:rPr sz="2800" spc="-25" dirty="0">
                <a:solidFill>
                  <a:srgbClr val="FFFFFF"/>
                </a:solidFill>
                <a:latin typeface="Carlito"/>
                <a:cs typeface="Carlito"/>
              </a:rPr>
              <a:t>different </a:t>
            </a:r>
            <a:r>
              <a:rPr sz="2800" spc="-20" dirty="0">
                <a:solidFill>
                  <a:srgbClr val="FFFFFF"/>
                </a:solidFill>
                <a:latin typeface="Carlito"/>
                <a:cs typeface="Carlito"/>
              </a:rPr>
              <a:t>payload</a:t>
            </a:r>
            <a:r>
              <a:rPr sz="2800" spc="-10" dirty="0">
                <a:solidFill>
                  <a:srgbClr val="FFFFFF"/>
                </a:solidFill>
                <a:latin typeface="Carlito"/>
                <a:cs typeface="Carlito"/>
              </a:rPr>
              <a:t> </a:t>
            </a:r>
            <a:r>
              <a:rPr sz="2800" spc="-5" dirty="0">
                <a:solidFill>
                  <a:srgbClr val="FFFFFF"/>
                </a:solidFill>
                <a:latin typeface="Carlito"/>
                <a:cs typeface="Carlito"/>
              </a:rPr>
              <a:t>mass.</a:t>
            </a:r>
            <a:endParaRPr sz="2800" dirty="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165186" cy="289182"/>
          </a:xfrm>
          <a:prstGeom prst="rect">
            <a:avLst/>
          </a:prstGeom>
        </p:spPr>
        <p:txBody>
          <a:bodyPr vert="horz" wrap="square" lIns="0" tIns="12065" rIns="0" bIns="0" rtlCol="0">
            <a:spAutoFit/>
          </a:bodyPr>
          <a:lstStyle/>
          <a:p>
            <a:pPr marL="12700">
              <a:lnSpc>
                <a:spcPct val="100000"/>
              </a:lnSpc>
              <a:spcBef>
                <a:spcPts val="95"/>
              </a:spcBef>
            </a:pPr>
            <a:r>
              <a:rPr spc="-20" dirty="0">
                <a:latin typeface="Carlito"/>
                <a:cs typeface="Carlito"/>
              </a:rPr>
              <a:t>Green indicates successful </a:t>
            </a:r>
            <a:r>
              <a:rPr spc="-10" dirty="0">
                <a:latin typeface="Carlito"/>
                <a:cs typeface="Carlito"/>
              </a:rPr>
              <a:t>launch; </a:t>
            </a:r>
            <a:r>
              <a:rPr spc="-15" dirty="0">
                <a:latin typeface="Carlito"/>
                <a:cs typeface="Carlito"/>
              </a:rPr>
              <a:t>Purple </a:t>
            </a:r>
            <a:r>
              <a:rPr spc="-20" dirty="0">
                <a:latin typeface="Carlito"/>
                <a:cs typeface="Carlito"/>
              </a:rPr>
              <a:t>indicates unsuccessful</a:t>
            </a:r>
            <a:r>
              <a:rPr spc="185" dirty="0">
                <a:latin typeface="Carlito"/>
                <a:cs typeface="Carlito"/>
              </a:rPr>
              <a:t> </a:t>
            </a:r>
            <a:r>
              <a:rPr spc="-10" dirty="0">
                <a:latin typeface="Carlito"/>
                <a:cs typeface="Carlito"/>
              </a:rPr>
              <a:t>launch.</a:t>
            </a:r>
            <a:endParaRPr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u="heavy" spc="-190" dirty="0">
                <a:uFill>
                  <a:solidFill>
                    <a:srgbClr val="7D7D7D"/>
                  </a:solidFill>
                </a:uFill>
                <a:latin typeface="+mj-lt"/>
              </a:rPr>
              <a:t>Outline	</a:t>
            </a:r>
          </a:p>
        </p:txBody>
      </p:sp>
      <p:sp>
        <p:nvSpPr>
          <p:cNvPr id="3" name="object 3"/>
          <p:cNvSpPr/>
          <p:nvPr/>
        </p:nvSpPr>
        <p:spPr>
          <a:xfrm>
            <a:off x="1566672" y="2470404"/>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3998596" cy="215379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b="1" spc="-30" dirty="0">
                <a:solidFill>
                  <a:srgbClr val="BB562C"/>
                </a:solidFill>
                <a:cs typeface="Carlito"/>
              </a:rPr>
              <a:t>Executive </a:t>
            </a:r>
            <a:r>
              <a:rPr sz="2200" b="1" spc="-15" dirty="0">
                <a:solidFill>
                  <a:srgbClr val="BB562C"/>
                </a:solidFill>
                <a:cs typeface="Carlito"/>
              </a:rPr>
              <a:t>Summary</a:t>
            </a:r>
            <a:r>
              <a:rPr sz="2200" b="1" spc="-10" dirty="0">
                <a:solidFill>
                  <a:srgbClr val="BB562C"/>
                </a:solidFill>
                <a:cs typeface="Carlito"/>
              </a:rPr>
              <a:t> </a:t>
            </a:r>
            <a:r>
              <a:rPr sz="2200" b="1" spc="-15" dirty="0">
                <a:solidFill>
                  <a:srgbClr val="BB562C"/>
                </a:solidFill>
                <a:cs typeface="Carlito"/>
              </a:rPr>
              <a:t>(3)</a:t>
            </a:r>
            <a:endParaRPr sz="2200" b="1" dirty="0">
              <a:cs typeface="Carlito"/>
            </a:endParaRPr>
          </a:p>
          <a:p>
            <a:pPr marL="241300" indent="-228600">
              <a:lnSpc>
                <a:spcPct val="100000"/>
              </a:lnSpc>
              <a:spcBef>
                <a:spcPts val="695"/>
              </a:spcBef>
              <a:buFont typeface="Arial"/>
              <a:buChar char="•"/>
              <a:tabLst>
                <a:tab pos="240665" algn="l"/>
                <a:tab pos="241300" algn="l"/>
              </a:tabLst>
            </a:pPr>
            <a:r>
              <a:rPr sz="2200" b="1" spc="-25" dirty="0">
                <a:solidFill>
                  <a:srgbClr val="BB562C"/>
                </a:solidFill>
                <a:cs typeface="Carlito"/>
              </a:rPr>
              <a:t>Introduction</a:t>
            </a:r>
            <a:r>
              <a:rPr sz="2200" b="1" spc="-40" dirty="0">
                <a:solidFill>
                  <a:srgbClr val="BB562C"/>
                </a:solidFill>
                <a:cs typeface="Carlito"/>
              </a:rPr>
              <a:t> </a:t>
            </a:r>
            <a:r>
              <a:rPr sz="2200" b="1" spc="-10" dirty="0">
                <a:solidFill>
                  <a:srgbClr val="BB562C"/>
                </a:solidFill>
                <a:cs typeface="Carlito"/>
              </a:rPr>
              <a:t>(4)</a:t>
            </a:r>
          </a:p>
          <a:p>
            <a:pPr marL="241300" indent="-228600">
              <a:lnSpc>
                <a:spcPct val="100000"/>
              </a:lnSpc>
              <a:spcBef>
                <a:spcPts val="700"/>
              </a:spcBef>
              <a:buFont typeface="Arial"/>
              <a:buChar char="•"/>
              <a:tabLst>
                <a:tab pos="240665" algn="l"/>
                <a:tab pos="241300" algn="l"/>
              </a:tabLst>
            </a:pPr>
            <a:r>
              <a:rPr sz="2200" b="1" spc="-5" dirty="0">
                <a:solidFill>
                  <a:srgbClr val="BB562C"/>
                </a:solidFill>
                <a:cs typeface="Carlito"/>
              </a:rPr>
              <a:t>Methodology</a:t>
            </a:r>
            <a:r>
              <a:rPr sz="2200" b="1" spc="-60" dirty="0">
                <a:solidFill>
                  <a:srgbClr val="BB562C"/>
                </a:solidFill>
                <a:cs typeface="Carlito"/>
              </a:rPr>
              <a:t> </a:t>
            </a:r>
            <a:r>
              <a:rPr sz="2200" b="1" spc="-15" dirty="0">
                <a:solidFill>
                  <a:srgbClr val="BB562C"/>
                </a:solidFill>
                <a:cs typeface="Carlito"/>
              </a:rPr>
              <a:t>(6)</a:t>
            </a:r>
            <a:endParaRPr sz="2200" b="1" dirty="0">
              <a:cs typeface="Carlito"/>
            </a:endParaRPr>
          </a:p>
          <a:p>
            <a:pPr marL="241300" indent="-228600">
              <a:lnSpc>
                <a:spcPct val="100000"/>
              </a:lnSpc>
              <a:spcBef>
                <a:spcPts val="710"/>
              </a:spcBef>
              <a:buFont typeface="Arial"/>
              <a:buChar char="•"/>
              <a:tabLst>
                <a:tab pos="240665" algn="l"/>
                <a:tab pos="241300" algn="l"/>
              </a:tabLst>
            </a:pPr>
            <a:r>
              <a:rPr sz="2200" b="1" spc="-25" dirty="0">
                <a:solidFill>
                  <a:srgbClr val="BB562C"/>
                </a:solidFill>
                <a:cs typeface="Carlito"/>
              </a:rPr>
              <a:t>Results</a:t>
            </a:r>
            <a:r>
              <a:rPr sz="2200" b="1" dirty="0">
                <a:solidFill>
                  <a:srgbClr val="BB562C"/>
                </a:solidFill>
                <a:cs typeface="Carlito"/>
              </a:rPr>
              <a:t> </a:t>
            </a:r>
            <a:r>
              <a:rPr sz="2200" b="1" spc="-15" dirty="0">
                <a:solidFill>
                  <a:srgbClr val="BB562C"/>
                </a:solidFill>
                <a:cs typeface="Carlito"/>
              </a:rPr>
              <a:t>(16)</a:t>
            </a:r>
            <a:endParaRPr sz="2200" b="1" dirty="0">
              <a:cs typeface="Carlito"/>
            </a:endParaRPr>
          </a:p>
          <a:p>
            <a:pPr marL="241300" indent="-228600">
              <a:lnSpc>
                <a:spcPct val="100000"/>
              </a:lnSpc>
              <a:spcBef>
                <a:spcPts val="695"/>
              </a:spcBef>
              <a:buFont typeface="Arial"/>
              <a:buChar char="•"/>
              <a:tabLst>
                <a:tab pos="240665" algn="l"/>
                <a:tab pos="241300" algn="l"/>
              </a:tabLst>
            </a:pPr>
            <a:r>
              <a:rPr sz="2200" b="1" spc="-10" dirty="0">
                <a:solidFill>
                  <a:srgbClr val="BB562C"/>
                </a:solidFill>
                <a:cs typeface="Carlito"/>
              </a:rPr>
              <a:t>Conclusion</a:t>
            </a:r>
            <a:r>
              <a:rPr sz="2200" b="1" spc="-80" dirty="0">
                <a:solidFill>
                  <a:srgbClr val="BB562C"/>
                </a:solidFill>
                <a:cs typeface="Carlito"/>
              </a:rPr>
              <a:t> </a:t>
            </a:r>
            <a:r>
              <a:rPr sz="2200" b="1" spc="-15" dirty="0">
                <a:solidFill>
                  <a:srgbClr val="BB562C"/>
                </a:solidFill>
                <a:cs typeface="Carlito"/>
              </a:rPr>
              <a:t>(46)</a:t>
            </a:r>
            <a:endParaRPr sz="2200" b="1" dirty="0">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3106343" y="324473"/>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rPr>
              <a:t>Success </a:t>
            </a:r>
            <a:r>
              <a:rPr sz="3600" spc="-165" dirty="0">
                <a:solidFill>
                  <a:srgbClr val="BB562C"/>
                </a:solidFill>
              </a:rPr>
              <a:t>rate </a:t>
            </a:r>
            <a:r>
              <a:rPr sz="3600" spc="-300" dirty="0">
                <a:solidFill>
                  <a:srgbClr val="BB562C"/>
                </a:solidFill>
              </a:rPr>
              <a:t>vs. </a:t>
            </a:r>
            <a:r>
              <a:rPr sz="3600" spc="-135" dirty="0">
                <a:solidFill>
                  <a:srgbClr val="BB562C"/>
                </a:solidFill>
              </a:rPr>
              <a:t>Orbit</a:t>
            </a:r>
            <a:r>
              <a:rPr sz="3600" spc="-670" dirty="0">
                <a:solidFill>
                  <a:srgbClr val="BB562C"/>
                </a:solidFill>
              </a:rPr>
              <a:t> </a:t>
            </a:r>
            <a:r>
              <a:rPr sz="3600" spc="-145" dirty="0">
                <a:solidFill>
                  <a:srgbClr val="BB562C"/>
                </a:solidFill>
              </a:rPr>
              <a:t>type</a:t>
            </a:r>
            <a:endParaRPr sz="3600" dirty="0"/>
          </a:p>
        </p:txBody>
      </p:sp>
      <p:sp>
        <p:nvSpPr>
          <p:cNvPr id="6" name="object 6"/>
          <p:cNvSpPr txBox="1"/>
          <p:nvPr/>
        </p:nvSpPr>
        <p:spPr>
          <a:xfrm>
            <a:off x="152400" y="4955091"/>
            <a:ext cx="12309552" cy="1475276"/>
          </a:xfrm>
          <a:prstGeom prst="rect">
            <a:avLst/>
          </a:prstGeom>
        </p:spPr>
        <p:txBody>
          <a:bodyPr vert="horz" wrap="square" lIns="0" tIns="12700" rIns="0" bIns="0" rtlCol="0">
            <a:spAutoFit/>
          </a:bodyPr>
          <a:lstStyle/>
          <a:p>
            <a:pPr marL="12700" marR="5080">
              <a:lnSpc>
                <a:spcPct val="120800"/>
              </a:lnSpc>
              <a:spcBef>
                <a:spcPts val="100"/>
              </a:spcBef>
            </a:pPr>
            <a:r>
              <a:rPr sz="2000" b="1" spc="-15" dirty="0">
                <a:solidFill>
                  <a:srgbClr val="FFFFFF"/>
                </a:solidFill>
                <a:latin typeface="Carlito"/>
                <a:cs typeface="Carlito"/>
              </a:rPr>
              <a:t>ES-L1 </a:t>
            </a:r>
            <a:r>
              <a:rPr sz="2000" b="1" spc="-20" dirty="0">
                <a:solidFill>
                  <a:srgbClr val="FFFFFF"/>
                </a:solidFill>
                <a:latin typeface="Carlito"/>
                <a:cs typeface="Carlito"/>
              </a:rPr>
              <a:t>(1), </a:t>
            </a:r>
            <a:r>
              <a:rPr sz="2000" b="1" spc="-25" dirty="0">
                <a:solidFill>
                  <a:srgbClr val="FFFFFF"/>
                </a:solidFill>
                <a:latin typeface="Carlito"/>
                <a:cs typeface="Carlito"/>
              </a:rPr>
              <a:t>GEO </a:t>
            </a:r>
            <a:r>
              <a:rPr sz="2000" b="1" spc="-20" dirty="0">
                <a:solidFill>
                  <a:srgbClr val="FFFFFF"/>
                </a:solidFill>
                <a:latin typeface="Carlito"/>
                <a:cs typeface="Carlito"/>
              </a:rPr>
              <a:t>(1), HEO </a:t>
            </a:r>
            <a:r>
              <a:rPr sz="2000" b="1" spc="-15" dirty="0">
                <a:solidFill>
                  <a:srgbClr val="FFFFFF"/>
                </a:solidFill>
                <a:latin typeface="Carlito"/>
                <a:cs typeface="Carlito"/>
              </a:rPr>
              <a:t>(1) </a:t>
            </a:r>
            <a:r>
              <a:rPr sz="2000" b="1" spc="-25" dirty="0">
                <a:solidFill>
                  <a:srgbClr val="FFFFFF"/>
                </a:solidFill>
                <a:latin typeface="Carlito"/>
                <a:cs typeface="Carlito"/>
              </a:rPr>
              <a:t>have </a:t>
            </a:r>
            <a:r>
              <a:rPr sz="2000" b="1" spc="-20" dirty="0">
                <a:solidFill>
                  <a:srgbClr val="FFFFFF"/>
                </a:solidFill>
                <a:latin typeface="Carlito"/>
                <a:cs typeface="Carlito"/>
              </a:rPr>
              <a:t>100% </a:t>
            </a:r>
            <a:r>
              <a:rPr sz="2000" b="1" spc="-15" dirty="0">
                <a:solidFill>
                  <a:srgbClr val="FFFFFF"/>
                </a:solidFill>
                <a:latin typeface="Carlito"/>
                <a:cs typeface="Carlito"/>
              </a:rPr>
              <a:t>success </a:t>
            </a:r>
            <a:r>
              <a:rPr sz="2000" b="1" spc="-40" dirty="0">
                <a:solidFill>
                  <a:srgbClr val="FFFFFF"/>
                </a:solidFill>
                <a:latin typeface="Carlito"/>
                <a:cs typeface="Carlito"/>
              </a:rPr>
              <a:t>rate </a:t>
            </a:r>
            <a:r>
              <a:rPr sz="2000" b="1" spc="-15" dirty="0">
                <a:solidFill>
                  <a:srgbClr val="FFFFFF"/>
                </a:solidFill>
                <a:latin typeface="Carlito"/>
                <a:cs typeface="Carlito"/>
              </a:rPr>
              <a:t>(sample </a:t>
            </a:r>
            <a:r>
              <a:rPr sz="2000" b="1" spc="-20" dirty="0">
                <a:solidFill>
                  <a:srgbClr val="FFFFFF"/>
                </a:solidFill>
                <a:latin typeface="Carlito"/>
                <a:cs typeface="Carlito"/>
              </a:rPr>
              <a:t>sizes </a:t>
            </a:r>
            <a:r>
              <a:rPr sz="2000" b="1" spc="-5" dirty="0">
                <a:solidFill>
                  <a:srgbClr val="FFFFFF"/>
                </a:solidFill>
                <a:latin typeface="Carlito"/>
                <a:cs typeface="Carlito"/>
              </a:rPr>
              <a:t>in </a:t>
            </a:r>
            <a:r>
              <a:rPr sz="2000" b="1" spc="-20" dirty="0">
                <a:solidFill>
                  <a:srgbClr val="FFFFFF"/>
                </a:solidFill>
                <a:latin typeface="Carlito"/>
                <a:cs typeface="Carlito"/>
              </a:rPr>
              <a:t>parenthesis)  </a:t>
            </a:r>
            <a:r>
              <a:rPr sz="2000" b="1" spc="-10" dirty="0">
                <a:solidFill>
                  <a:srgbClr val="FFFFFF"/>
                </a:solidFill>
                <a:latin typeface="Carlito"/>
                <a:cs typeface="Carlito"/>
              </a:rPr>
              <a:t>SSO </a:t>
            </a:r>
            <a:r>
              <a:rPr sz="2000" b="1" spc="-15" dirty="0">
                <a:solidFill>
                  <a:srgbClr val="FFFFFF"/>
                </a:solidFill>
                <a:latin typeface="Carlito"/>
                <a:cs typeface="Carlito"/>
              </a:rPr>
              <a:t>(5) </a:t>
            </a:r>
            <a:r>
              <a:rPr sz="2000" b="1" spc="-5" dirty="0">
                <a:solidFill>
                  <a:srgbClr val="FFFFFF"/>
                </a:solidFill>
                <a:latin typeface="Carlito"/>
                <a:cs typeface="Carlito"/>
              </a:rPr>
              <a:t>has </a:t>
            </a:r>
            <a:r>
              <a:rPr sz="2000" b="1" spc="-20" dirty="0">
                <a:solidFill>
                  <a:srgbClr val="FFFFFF"/>
                </a:solidFill>
                <a:latin typeface="Carlito"/>
                <a:cs typeface="Carlito"/>
              </a:rPr>
              <a:t>100% </a:t>
            </a:r>
            <a:r>
              <a:rPr sz="2000" b="1" spc="-10" dirty="0">
                <a:solidFill>
                  <a:srgbClr val="FFFFFF"/>
                </a:solidFill>
                <a:latin typeface="Carlito"/>
                <a:cs typeface="Carlito"/>
              </a:rPr>
              <a:t>success</a:t>
            </a:r>
            <a:r>
              <a:rPr sz="2000" b="1" spc="45" dirty="0">
                <a:solidFill>
                  <a:srgbClr val="FFFFFF"/>
                </a:solidFill>
                <a:latin typeface="Carlito"/>
                <a:cs typeface="Carlito"/>
              </a:rPr>
              <a:t> </a:t>
            </a:r>
            <a:r>
              <a:rPr sz="2000" b="1" spc="-40" dirty="0">
                <a:solidFill>
                  <a:srgbClr val="FFFFFF"/>
                </a:solidFill>
                <a:latin typeface="Carlito"/>
                <a:cs typeface="Carlito"/>
              </a:rPr>
              <a:t>rate</a:t>
            </a:r>
            <a:endParaRPr sz="2000" b="1" dirty="0">
              <a:latin typeface="Carlito"/>
              <a:cs typeface="Carlito"/>
            </a:endParaRPr>
          </a:p>
          <a:p>
            <a:pPr marL="12700">
              <a:lnSpc>
                <a:spcPct val="100000"/>
              </a:lnSpc>
              <a:spcBef>
                <a:spcPts val="250"/>
              </a:spcBef>
            </a:pPr>
            <a:r>
              <a:rPr sz="2000" b="1" spc="-25" dirty="0">
                <a:solidFill>
                  <a:srgbClr val="FFFFFF"/>
                </a:solidFill>
                <a:latin typeface="Carlito"/>
                <a:cs typeface="Carlito"/>
              </a:rPr>
              <a:t>VLEO </a:t>
            </a:r>
            <a:r>
              <a:rPr sz="2000" b="1" spc="-20" dirty="0">
                <a:solidFill>
                  <a:srgbClr val="FFFFFF"/>
                </a:solidFill>
                <a:latin typeface="Carlito"/>
                <a:cs typeface="Carlito"/>
              </a:rPr>
              <a:t>(14) </a:t>
            </a:r>
            <a:r>
              <a:rPr sz="2000" b="1" spc="-5" dirty="0">
                <a:solidFill>
                  <a:srgbClr val="FFFFFF"/>
                </a:solidFill>
                <a:latin typeface="Carlito"/>
                <a:cs typeface="Carlito"/>
              </a:rPr>
              <a:t>has </a:t>
            </a:r>
            <a:r>
              <a:rPr sz="2000" b="1" spc="-20" dirty="0">
                <a:solidFill>
                  <a:srgbClr val="FFFFFF"/>
                </a:solidFill>
                <a:latin typeface="Carlito"/>
                <a:cs typeface="Carlito"/>
              </a:rPr>
              <a:t>decent </a:t>
            </a:r>
            <a:r>
              <a:rPr sz="2000" b="1" spc="-15" dirty="0">
                <a:solidFill>
                  <a:srgbClr val="FFFFFF"/>
                </a:solidFill>
                <a:latin typeface="Carlito"/>
                <a:cs typeface="Carlito"/>
              </a:rPr>
              <a:t>success </a:t>
            </a:r>
            <a:r>
              <a:rPr sz="2000" b="1" spc="-40" dirty="0">
                <a:solidFill>
                  <a:srgbClr val="FFFFFF"/>
                </a:solidFill>
                <a:latin typeface="Carlito"/>
                <a:cs typeface="Carlito"/>
              </a:rPr>
              <a:t>rate </a:t>
            </a:r>
            <a:r>
              <a:rPr sz="2000" b="1" spc="-5" dirty="0">
                <a:solidFill>
                  <a:srgbClr val="FFFFFF"/>
                </a:solidFill>
                <a:latin typeface="Carlito"/>
                <a:cs typeface="Carlito"/>
              </a:rPr>
              <a:t>and</a:t>
            </a:r>
            <a:r>
              <a:rPr sz="2000" b="1" spc="150" dirty="0">
                <a:solidFill>
                  <a:srgbClr val="FFFFFF"/>
                </a:solidFill>
                <a:latin typeface="Carlito"/>
                <a:cs typeface="Carlito"/>
              </a:rPr>
              <a:t> </a:t>
            </a:r>
            <a:r>
              <a:rPr sz="2000" b="1" spc="-25" dirty="0">
                <a:solidFill>
                  <a:srgbClr val="FFFFFF"/>
                </a:solidFill>
                <a:latin typeface="Carlito"/>
                <a:cs typeface="Carlito"/>
              </a:rPr>
              <a:t>attempts</a:t>
            </a:r>
            <a:endParaRPr sz="2000" b="1" dirty="0">
              <a:latin typeface="Carlito"/>
              <a:cs typeface="Carlito"/>
            </a:endParaRPr>
          </a:p>
          <a:p>
            <a:pPr marL="12700">
              <a:lnSpc>
                <a:spcPct val="100000"/>
              </a:lnSpc>
              <a:spcBef>
                <a:spcPts val="395"/>
              </a:spcBef>
            </a:pPr>
            <a:r>
              <a:rPr sz="2000" b="1" spc="-5" dirty="0">
                <a:solidFill>
                  <a:srgbClr val="FFFFFF"/>
                </a:solidFill>
                <a:latin typeface="Carlito"/>
                <a:cs typeface="Carlito"/>
              </a:rPr>
              <a:t>SO </a:t>
            </a:r>
            <a:r>
              <a:rPr sz="2000" b="1" spc="-15" dirty="0">
                <a:solidFill>
                  <a:srgbClr val="FFFFFF"/>
                </a:solidFill>
                <a:latin typeface="Carlito"/>
                <a:cs typeface="Carlito"/>
              </a:rPr>
              <a:t>(1) </a:t>
            </a:r>
            <a:r>
              <a:rPr sz="2000" b="1" spc="-5" dirty="0">
                <a:solidFill>
                  <a:srgbClr val="FFFFFF"/>
                </a:solidFill>
                <a:latin typeface="Carlito"/>
                <a:cs typeface="Carlito"/>
              </a:rPr>
              <a:t>has </a:t>
            </a:r>
            <a:r>
              <a:rPr sz="2000" b="1" spc="-15" dirty="0">
                <a:solidFill>
                  <a:srgbClr val="FFFFFF"/>
                </a:solidFill>
                <a:latin typeface="Carlito"/>
                <a:cs typeface="Carlito"/>
              </a:rPr>
              <a:t>0% success</a:t>
            </a:r>
            <a:r>
              <a:rPr sz="2000" b="1" spc="85" dirty="0">
                <a:solidFill>
                  <a:srgbClr val="FFFFFF"/>
                </a:solidFill>
                <a:latin typeface="Carlito"/>
                <a:cs typeface="Carlito"/>
              </a:rPr>
              <a:t> </a:t>
            </a:r>
            <a:r>
              <a:rPr sz="2000" b="1" spc="-40" dirty="0">
                <a:solidFill>
                  <a:srgbClr val="FFFFFF"/>
                </a:solidFill>
                <a:latin typeface="Carlito"/>
                <a:cs typeface="Carlito"/>
              </a:rPr>
              <a:t>rate</a:t>
            </a:r>
            <a:endParaRPr sz="2000" b="1" dirty="0">
              <a:latin typeface="Carlito"/>
              <a:cs typeface="Carlito"/>
            </a:endParaRPr>
          </a:p>
          <a:p>
            <a:pPr marL="12700">
              <a:lnSpc>
                <a:spcPct val="100000"/>
              </a:lnSpc>
              <a:spcBef>
                <a:spcPts val="565"/>
              </a:spcBef>
            </a:pPr>
            <a:r>
              <a:rPr sz="2000" b="1" spc="-40" dirty="0">
                <a:solidFill>
                  <a:srgbClr val="FFFFFF"/>
                </a:solidFill>
                <a:latin typeface="Carlito"/>
                <a:cs typeface="Carlito"/>
              </a:rPr>
              <a:t>GTO </a:t>
            </a:r>
            <a:r>
              <a:rPr sz="2000" b="1" spc="-20" dirty="0">
                <a:solidFill>
                  <a:srgbClr val="FFFFFF"/>
                </a:solidFill>
                <a:latin typeface="Carlito"/>
                <a:cs typeface="Carlito"/>
              </a:rPr>
              <a:t>(27) </a:t>
            </a:r>
            <a:r>
              <a:rPr sz="2000" b="1" spc="-5" dirty="0">
                <a:solidFill>
                  <a:srgbClr val="FFFFFF"/>
                </a:solidFill>
                <a:latin typeface="Carlito"/>
                <a:cs typeface="Carlito"/>
              </a:rPr>
              <a:t>has the </a:t>
            </a:r>
            <a:r>
              <a:rPr sz="2000" b="1" spc="-20" dirty="0">
                <a:solidFill>
                  <a:srgbClr val="FFFFFF"/>
                </a:solidFill>
                <a:latin typeface="Carlito"/>
                <a:cs typeface="Carlito"/>
              </a:rPr>
              <a:t>around 50% </a:t>
            </a:r>
            <a:r>
              <a:rPr sz="2000" b="1" spc="-15" dirty="0">
                <a:solidFill>
                  <a:srgbClr val="FFFFFF"/>
                </a:solidFill>
                <a:latin typeface="Carlito"/>
                <a:cs typeface="Carlito"/>
              </a:rPr>
              <a:t>success </a:t>
            </a:r>
            <a:r>
              <a:rPr sz="2000" b="1" spc="-40" dirty="0">
                <a:solidFill>
                  <a:srgbClr val="FFFFFF"/>
                </a:solidFill>
                <a:latin typeface="Carlito"/>
                <a:cs typeface="Carlito"/>
              </a:rPr>
              <a:t>rate </a:t>
            </a:r>
            <a:r>
              <a:rPr sz="2000" b="1" spc="-15" dirty="0">
                <a:solidFill>
                  <a:srgbClr val="FFFFFF"/>
                </a:solidFill>
                <a:latin typeface="Carlito"/>
                <a:cs typeface="Carlito"/>
              </a:rPr>
              <a:t>but </a:t>
            </a:r>
            <a:r>
              <a:rPr sz="2000" b="1" spc="-20" dirty="0">
                <a:solidFill>
                  <a:srgbClr val="FFFFFF"/>
                </a:solidFill>
                <a:latin typeface="Carlito"/>
                <a:cs typeface="Carlito"/>
              </a:rPr>
              <a:t>largest</a:t>
            </a:r>
            <a:r>
              <a:rPr sz="2000" b="1" spc="225" dirty="0">
                <a:solidFill>
                  <a:srgbClr val="FFFFFF"/>
                </a:solidFill>
                <a:latin typeface="Carlito"/>
                <a:cs typeface="Carlito"/>
              </a:rPr>
              <a:t> </a:t>
            </a:r>
            <a:r>
              <a:rPr sz="2000" b="1" spc="-5" dirty="0">
                <a:solidFill>
                  <a:srgbClr val="FFFFFF"/>
                </a:solidFill>
                <a:latin typeface="Carlito"/>
                <a:cs typeface="Carlito"/>
              </a:rPr>
              <a:t>sample</a:t>
            </a:r>
            <a:endParaRPr sz="2000" b="1"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001000" y="2300159"/>
            <a:ext cx="2234120" cy="1120820"/>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Carlito"/>
                <a:cs typeface="Carlito"/>
              </a:rPr>
              <a:t>Success </a:t>
            </a:r>
            <a:r>
              <a:rPr spc="-25" dirty="0">
                <a:latin typeface="Carlito"/>
                <a:cs typeface="Carlito"/>
              </a:rPr>
              <a:t>Rate </a:t>
            </a:r>
            <a:r>
              <a:rPr spc="-20" dirty="0">
                <a:latin typeface="Carlito"/>
                <a:cs typeface="Carlito"/>
              </a:rPr>
              <a:t>Scale</a:t>
            </a:r>
            <a:r>
              <a:rPr spc="-65" dirty="0">
                <a:latin typeface="Carlito"/>
                <a:cs typeface="Carlito"/>
              </a:rPr>
              <a:t> </a:t>
            </a:r>
            <a:r>
              <a:rPr spc="-5" dirty="0">
                <a:latin typeface="Carlito"/>
                <a:cs typeface="Carlito"/>
              </a:rPr>
              <a:t>with  </a:t>
            </a:r>
            <a:r>
              <a:rPr dirty="0">
                <a:latin typeface="Carlito"/>
                <a:cs typeface="Carlito"/>
              </a:rPr>
              <a:t>0 as</a:t>
            </a:r>
            <a:r>
              <a:rPr spc="-70" dirty="0">
                <a:latin typeface="Carlito"/>
                <a:cs typeface="Carlito"/>
              </a:rPr>
              <a:t> </a:t>
            </a:r>
            <a:r>
              <a:rPr spc="-5" dirty="0">
                <a:latin typeface="Carlito"/>
                <a:cs typeface="Carlito"/>
              </a:rPr>
              <a:t>0%</a:t>
            </a:r>
            <a:endParaRPr dirty="0">
              <a:latin typeface="Carlito"/>
              <a:cs typeface="Carlito"/>
            </a:endParaRPr>
          </a:p>
          <a:p>
            <a:pPr marL="12700" marR="1182370">
              <a:lnSpc>
                <a:spcPct val="100000"/>
              </a:lnSpc>
            </a:pPr>
            <a:r>
              <a:rPr dirty="0">
                <a:latin typeface="Carlito"/>
                <a:cs typeface="Carlito"/>
              </a:rPr>
              <a:t>0.6 as</a:t>
            </a:r>
            <a:r>
              <a:rPr spc="-195" dirty="0">
                <a:latin typeface="Carlito"/>
                <a:cs typeface="Carlito"/>
              </a:rPr>
              <a:t> </a:t>
            </a:r>
            <a:r>
              <a:rPr dirty="0">
                <a:latin typeface="Carlito"/>
                <a:cs typeface="Carlito"/>
              </a:rPr>
              <a:t>60%  1 as</a:t>
            </a:r>
            <a:r>
              <a:rPr spc="-125" dirty="0">
                <a:latin typeface="Carlito"/>
                <a:cs typeface="Carlito"/>
              </a:rPr>
              <a:t> </a:t>
            </a:r>
            <a:r>
              <a:rPr spc="-5" dirty="0">
                <a:latin typeface="Carlito"/>
                <a:cs typeface="Carlito"/>
              </a:rPr>
              <a:t>100%</a:t>
            </a:r>
            <a:endParaRPr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3505200" y="62306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dirty="0"/>
          </a:p>
        </p:txBody>
      </p:sp>
      <p:sp>
        <p:nvSpPr>
          <p:cNvPr id="6" name="object 6"/>
          <p:cNvSpPr txBox="1"/>
          <p:nvPr/>
        </p:nvSpPr>
        <p:spPr>
          <a:xfrm>
            <a:off x="228600" y="5003952"/>
            <a:ext cx="11734800" cy="1516890"/>
          </a:xfrm>
          <a:prstGeom prst="rect">
            <a:avLst/>
          </a:prstGeom>
        </p:spPr>
        <p:txBody>
          <a:bodyPr vert="horz" wrap="square" lIns="0" tIns="12700" rIns="0" bIns="0" rtlCol="0">
            <a:spAutoFit/>
          </a:bodyPr>
          <a:lstStyle/>
          <a:p>
            <a:pPr marL="12700" marR="3951604">
              <a:lnSpc>
                <a:spcPct val="121200"/>
              </a:lnSpc>
              <a:spcBef>
                <a:spcPts val="100"/>
              </a:spcBef>
            </a:pPr>
            <a:r>
              <a:rPr sz="2400" b="1" spc="-15" dirty="0">
                <a:solidFill>
                  <a:srgbClr val="FFFFFF"/>
                </a:solidFill>
                <a:latin typeface="Carlito"/>
                <a:cs typeface="Carlito"/>
              </a:rPr>
              <a:t>Launch Orbit </a:t>
            </a:r>
            <a:r>
              <a:rPr sz="2400" b="1" spc="-25" dirty="0">
                <a:solidFill>
                  <a:srgbClr val="FFFFFF"/>
                </a:solidFill>
                <a:latin typeface="Carlito"/>
                <a:cs typeface="Carlito"/>
              </a:rPr>
              <a:t>preferences </a:t>
            </a:r>
            <a:r>
              <a:rPr sz="2400" b="1" spc="-5" dirty="0">
                <a:solidFill>
                  <a:srgbClr val="FFFFFF"/>
                </a:solidFill>
                <a:latin typeface="Carlito"/>
                <a:cs typeface="Carlito"/>
              </a:rPr>
              <a:t>changed </a:t>
            </a:r>
            <a:r>
              <a:rPr sz="2400" b="1" spc="-20" dirty="0">
                <a:solidFill>
                  <a:srgbClr val="FFFFFF"/>
                </a:solidFill>
                <a:latin typeface="Carlito"/>
                <a:cs typeface="Carlito"/>
              </a:rPr>
              <a:t>over </a:t>
            </a:r>
            <a:r>
              <a:rPr sz="2400" b="1" spc="-10" dirty="0">
                <a:solidFill>
                  <a:srgbClr val="FFFFFF"/>
                </a:solidFill>
                <a:latin typeface="Carlito"/>
                <a:cs typeface="Carlito"/>
              </a:rPr>
              <a:t>Flight </a:t>
            </a:r>
            <a:r>
              <a:rPr sz="2400" b="1" spc="-50" dirty="0">
                <a:solidFill>
                  <a:srgbClr val="FFFFFF"/>
                </a:solidFill>
                <a:latin typeface="Carlito"/>
                <a:cs typeface="Carlito"/>
              </a:rPr>
              <a:t>Number.  </a:t>
            </a:r>
            <a:r>
              <a:rPr sz="2400" b="1" spc="-15" dirty="0">
                <a:solidFill>
                  <a:srgbClr val="FFFFFF"/>
                </a:solidFill>
                <a:latin typeface="Carlito"/>
                <a:cs typeface="Carlito"/>
              </a:rPr>
              <a:t>Launch </a:t>
            </a:r>
            <a:r>
              <a:rPr sz="2400" b="1" spc="-25" dirty="0">
                <a:solidFill>
                  <a:srgbClr val="FFFFFF"/>
                </a:solidFill>
                <a:latin typeface="Carlito"/>
                <a:cs typeface="Carlito"/>
              </a:rPr>
              <a:t>Outcome </a:t>
            </a:r>
            <a:r>
              <a:rPr sz="2400" b="1" spc="-15" dirty="0">
                <a:solidFill>
                  <a:srgbClr val="FFFFFF"/>
                </a:solidFill>
                <a:latin typeface="Carlito"/>
                <a:cs typeface="Carlito"/>
              </a:rPr>
              <a:t>seems to </a:t>
            </a:r>
            <a:r>
              <a:rPr sz="2400" b="1" spc="-25" dirty="0">
                <a:solidFill>
                  <a:srgbClr val="FFFFFF"/>
                </a:solidFill>
                <a:latin typeface="Carlito"/>
                <a:cs typeface="Carlito"/>
              </a:rPr>
              <a:t>correlate </a:t>
            </a:r>
            <a:r>
              <a:rPr sz="2400" b="1" spc="-5" dirty="0">
                <a:solidFill>
                  <a:srgbClr val="FFFFFF"/>
                </a:solidFill>
                <a:latin typeface="Carlito"/>
                <a:cs typeface="Carlito"/>
              </a:rPr>
              <a:t>with this</a:t>
            </a:r>
            <a:r>
              <a:rPr sz="2400" b="1" spc="120" dirty="0">
                <a:solidFill>
                  <a:srgbClr val="FFFFFF"/>
                </a:solidFill>
                <a:latin typeface="Carlito"/>
                <a:cs typeface="Carlito"/>
              </a:rPr>
              <a:t> </a:t>
            </a:r>
            <a:r>
              <a:rPr sz="2400" b="1" spc="-25" dirty="0">
                <a:solidFill>
                  <a:srgbClr val="FFFFFF"/>
                </a:solidFill>
                <a:latin typeface="Carlito"/>
                <a:cs typeface="Carlito"/>
              </a:rPr>
              <a:t>preference.</a:t>
            </a:r>
            <a:endParaRPr sz="2400" b="1" dirty="0">
              <a:latin typeface="Carlito"/>
              <a:cs typeface="Carlito"/>
            </a:endParaRPr>
          </a:p>
          <a:p>
            <a:pPr marL="12700" marR="5080">
              <a:lnSpc>
                <a:spcPts val="2330"/>
              </a:lnSpc>
              <a:spcBef>
                <a:spcPts val="135"/>
              </a:spcBef>
            </a:pPr>
            <a:r>
              <a:rPr sz="2400" b="1" spc="-15" dirty="0">
                <a:solidFill>
                  <a:srgbClr val="FFFFFF"/>
                </a:solidFill>
                <a:latin typeface="Carlito"/>
                <a:cs typeface="Carlito"/>
              </a:rPr>
              <a:t>SpaceX </a:t>
            </a:r>
            <a:r>
              <a:rPr sz="2400" b="1" spc="-20" dirty="0">
                <a:solidFill>
                  <a:srgbClr val="FFFFFF"/>
                </a:solidFill>
                <a:latin typeface="Carlito"/>
                <a:cs typeface="Carlito"/>
              </a:rPr>
              <a:t>started </a:t>
            </a:r>
            <a:r>
              <a:rPr sz="2400" b="1" spc="-5" dirty="0">
                <a:solidFill>
                  <a:srgbClr val="FFFFFF"/>
                </a:solidFill>
                <a:latin typeface="Carlito"/>
                <a:cs typeface="Carlito"/>
              </a:rPr>
              <a:t>with </a:t>
            </a:r>
            <a:r>
              <a:rPr sz="2400" b="1" spc="-25" dirty="0">
                <a:solidFill>
                  <a:srgbClr val="FFFFFF"/>
                </a:solidFill>
                <a:latin typeface="Carlito"/>
                <a:cs typeface="Carlito"/>
              </a:rPr>
              <a:t>LEO </a:t>
            </a:r>
            <a:r>
              <a:rPr sz="2400" b="1" spc="-5" dirty="0">
                <a:solidFill>
                  <a:srgbClr val="FFFFFF"/>
                </a:solidFill>
                <a:latin typeface="Carlito"/>
                <a:cs typeface="Carlito"/>
              </a:rPr>
              <a:t>orbits which </a:t>
            </a:r>
            <a:r>
              <a:rPr sz="2400" b="1" spc="-20" dirty="0">
                <a:solidFill>
                  <a:srgbClr val="FFFFFF"/>
                </a:solidFill>
                <a:latin typeface="Carlito"/>
                <a:cs typeface="Carlito"/>
              </a:rPr>
              <a:t>saw </a:t>
            </a:r>
            <a:r>
              <a:rPr sz="2400" b="1" spc="-25" dirty="0">
                <a:solidFill>
                  <a:srgbClr val="FFFFFF"/>
                </a:solidFill>
                <a:latin typeface="Carlito"/>
                <a:cs typeface="Carlito"/>
              </a:rPr>
              <a:t>moderate </a:t>
            </a:r>
            <a:r>
              <a:rPr sz="2400" b="1" spc="-15" dirty="0">
                <a:solidFill>
                  <a:srgbClr val="FFFFFF"/>
                </a:solidFill>
                <a:latin typeface="Carlito"/>
                <a:cs typeface="Carlito"/>
              </a:rPr>
              <a:t>success </a:t>
            </a:r>
            <a:r>
              <a:rPr sz="2400" b="1" spc="-25" dirty="0">
                <a:solidFill>
                  <a:srgbClr val="FFFFFF"/>
                </a:solidFill>
                <a:latin typeface="Carlito"/>
                <a:cs typeface="Carlito"/>
              </a:rPr>
              <a:t>LEO </a:t>
            </a:r>
            <a:r>
              <a:rPr sz="2400" b="1" spc="-5" dirty="0">
                <a:solidFill>
                  <a:srgbClr val="FFFFFF"/>
                </a:solidFill>
                <a:latin typeface="Carlito"/>
                <a:cs typeface="Carlito"/>
              </a:rPr>
              <a:t>and </a:t>
            </a:r>
            <a:r>
              <a:rPr sz="2400" b="1" spc="-25" dirty="0">
                <a:solidFill>
                  <a:srgbClr val="FFFFFF"/>
                </a:solidFill>
                <a:latin typeface="Carlito"/>
                <a:cs typeface="Carlito"/>
              </a:rPr>
              <a:t>returned </a:t>
            </a:r>
            <a:r>
              <a:rPr sz="2400" b="1" spc="-15" dirty="0">
                <a:solidFill>
                  <a:srgbClr val="FFFFFF"/>
                </a:solidFill>
                <a:latin typeface="Carlito"/>
                <a:cs typeface="Carlito"/>
              </a:rPr>
              <a:t>to </a:t>
            </a:r>
            <a:r>
              <a:rPr sz="2400" b="1" spc="-25" dirty="0">
                <a:solidFill>
                  <a:srgbClr val="FFFFFF"/>
                </a:solidFill>
                <a:latin typeface="Carlito"/>
                <a:cs typeface="Carlito"/>
              </a:rPr>
              <a:t>VLEO </a:t>
            </a:r>
            <a:r>
              <a:rPr sz="2400" b="1" dirty="0">
                <a:solidFill>
                  <a:srgbClr val="FFFFFF"/>
                </a:solidFill>
                <a:latin typeface="Carlito"/>
                <a:cs typeface="Carlito"/>
              </a:rPr>
              <a:t>in </a:t>
            </a:r>
            <a:r>
              <a:rPr sz="2400" b="1" spc="-25" dirty="0">
                <a:solidFill>
                  <a:srgbClr val="FFFFFF"/>
                </a:solidFill>
                <a:latin typeface="Carlito"/>
                <a:cs typeface="Carlito"/>
              </a:rPr>
              <a:t>recent </a:t>
            </a:r>
            <a:r>
              <a:rPr sz="2400" b="1" spc="-5" dirty="0">
                <a:solidFill>
                  <a:srgbClr val="FFFFFF"/>
                </a:solidFill>
                <a:latin typeface="Carlito"/>
                <a:cs typeface="Carlito"/>
              </a:rPr>
              <a:t>launches  </a:t>
            </a:r>
            <a:r>
              <a:rPr sz="2400" b="1" spc="-15" dirty="0">
                <a:solidFill>
                  <a:srgbClr val="FFFFFF"/>
                </a:solidFill>
                <a:latin typeface="Carlito"/>
                <a:cs typeface="Carlito"/>
              </a:rPr>
              <a:t>SpaceX </a:t>
            </a:r>
            <a:r>
              <a:rPr sz="2400" b="1" spc="-20" dirty="0">
                <a:solidFill>
                  <a:srgbClr val="FFFFFF"/>
                </a:solidFill>
                <a:latin typeface="Carlito"/>
                <a:cs typeface="Carlito"/>
              </a:rPr>
              <a:t>appears </a:t>
            </a:r>
            <a:r>
              <a:rPr sz="2400" b="1" spc="-15" dirty="0">
                <a:solidFill>
                  <a:srgbClr val="FFFFFF"/>
                </a:solidFill>
                <a:latin typeface="Carlito"/>
                <a:cs typeface="Carlito"/>
              </a:rPr>
              <a:t>to </a:t>
            </a:r>
            <a:r>
              <a:rPr sz="2400" b="1" spc="-25" dirty="0">
                <a:solidFill>
                  <a:srgbClr val="FFFFFF"/>
                </a:solidFill>
                <a:latin typeface="Carlito"/>
                <a:cs typeface="Carlito"/>
              </a:rPr>
              <a:t>perform better </a:t>
            </a:r>
            <a:r>
              <a:rPr sz="2400" b="1" dirty="0">
                <a:solidFill>
                  <a:srgbClr val="FFFFFF"/>
                </a:solidFill>
                <a:latin typeface="Carlito"/>
                <a:cs typeface="Carlito"/>
              </a:rPr>
              <a:t>in </a:t>
            </a:r>
            <a:r>
              <a:rPr sz="2400" b="1" spc="-20" dirty="0">
                <a:solidFill>
                  <a:srgbClr val="FFFFFF"/>
                </a:solidFill>
                <a:latin typeface="Carlito"/>
                <a:cs typeface="Carlito"/>
              </a:rPr>
              <a:t>lower </a:t>
            </a:r>
            <a:r>
              <a:rPr sz="2400" b="1" spc="-5" dirty="0">
                <a:solidFill>
                  <a:srgbClr val="FFFFFF"/>
                </a:solidFill>
                <a:latin typeface="Carlito"/>
                <a:cs typeface="Carlito"/>
              </a:rPr>
              <a:t>orbits or </a:t>
            </a:r>
            <a:r>
              <a:rPr sz="2400" b="1" spc="-20" dirty="0">
                <a:solidFill>
                  <a:srgbClr val="FFFFFF"/>
                </a:solidFill>
                <a:latin typeface="Carlito"/>
                <a:cs typeface="Carlito"/>
              </a:rPr>
              <a:t>Sun-synchronous</a:t>
            </a:r>
            <a:r>
              <a:rPr sz="2400" b="1" spc="275" dirty="0">
                <a:solidFill>
                  <a:srgbClr val="FFFFFF"/>
                </a:solidFill>
                <a:latin typeface="Carlito"/>
                <a:cs typeface="Carlito"/>
              </a:rPr>
              <a:t> </a:t>
            </a:r>
            <a:r>
              <a:rPr sz="2400" b="1" spc="-5" dirty="0">
                <a:solidFill>
                  <a:srgbClr val="FFFFFF"/>
                </a:solidFill>
                <a:latin typeface="Carlito"/>
                <a:cs typeface="Carlito"/>
              </a:rPr>
              <a:t>orbits</a:t>
            </a:r>
            <a:endParaRPr sz="2400" b="1" dirty="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317586" cy="289182"/>
          </a:xfrm>
          <a:prstGeom prst="rect">
            <a:avLst/>
          </a:prstGeom>
        </p:spPr>
        <p:txBody>
          <a:bodyPr vert="horz" wrap="square" lIns="0" tIns="12065" rIns="0" bIns="0" rtlCol="0">
            <a:spAutoFit/>
          </a:bodyPr>
          <a:lstStyle/>
          <a:p>
            <a:pPr marL="12700">
              <a:lnSpc>
                <a:spcPct val="100000"/>
              </a:lnSpc>
              <a:spcBef>
                <a:spcPts val="95"/>
              </a:spcBef>
            </a:pPr>
            <a:r>
              <a:rPr spc="-20" dirty="0">
                <a:latin typeface="Carlito"/>
                <a:cs typeface="Carlito"/>
              </a:rPr>
              <a:t>Green indicates successful </a:t>
            </a:r>
            <a:r>
              <a:rPr spc="-10" dirty="0">
                <a:latin typeface="Carlito"/>
                <a:cs typeface="Carlito"/>
              </a:rPr>
              <a:t>launch; </a:t>
            </a:r>
            <a:r>
              <a:rPr spc="-15" dirty="0">
                <a:latin typeface="Carlito"/>
                <a:cs typeface="Carlito"/>
              </a:rPr>
              <a:t>Purple </a:t>
            </a:r>
            <a:r>
              <a:rPr spc="-20" dirty="0">
                <a:latin typeface="Carlito"/>
                <a:cs typeface="Carlito"/>
              </a:rPr>
              <a:t>indicates unsuccessful</a:t>
            </a:r>
            <a:r>
              <a:rPr spc="185" dirty="0">
                <a:latin typeface="Carlito"/>
                <a:cs typeface="Carlito"/>
              </a:rPr>
              <a:t> </a:t>
            </a:r>
            <a:r>
              <a:rPr spc="-10" dirty="0">
                <a:latin typeface="Carlito"/>
                <a:cs typeface="Carlito"/>
              </a:rPr>
              <a:t>launch.</a:t>
            </a:r>
            <a:endParaRPr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4190808" y="57696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135" dirty="0">
                <a:solidFill>
                  <a:srgbClr val="BB562C"/>
                </a:solidFill>
              </a:rPr>
              <a:t>Orbit</a:t>
            </a:r>
            <a:r>
              <a:rPr sz="3600" spc="-465" dirty="0">
                <a:solidFill>
                  <a:srgbClr val="BB562C"/>
                </a:solidFill>
              </a:rPr>
              <a:t> </a:t>
            </a:r>
            <a:r>
              <a:rPr sz="3600" spc="-145" dirty="0">
                <a:solidFill>
                  <a:srgbClr val="BB562C"/>
                </a:solidFill>
              </a:rPr>
              <a:t>type</a:t>
            </a:r>
            <a:endParaRPr sz="3600" dirty="0"/>
          </a:p>
        </p:txBody>
      </p:sp>
      <p:sp>
        <p:nvSpPr>
          <p:cNvPr id="6" name="object 6"/>
          <p:cNvSpPr txBox="1"/>
          <p:nvPr/>
        </p:nvSpPr>
        <p:spPr>
          <a:xfrm>
            <a:off x="533400" y="5044185"/>
            <a:ext cx="9829800" cy="1397177"/>
          </a:xfrm>
          <a:prstGeom prst="rect">
            <a:avLst/>
          </a:prstGeom>
        </p:spPr>
        <p:txBody>
          <a:bodyPr vert="horz" wrap="square" lIns="0" tIns="62865" rIns="0" bIns="0" rtlCol="0">
            <a:spAutoFit/>
          </a:bodyPr>
          <a:lstStyle/>
          <a:p>
            <a:pPr marL="12700">
              <a:lnSpc>
                <a:spcPct val="100000"/>
              </a:lnSpc>
              <a:spcBef>
                <a:spcPts val="495"/>
              </a:spcBef>
            </a:pPr>
            <a:r>
              <a:rPr sz="2000" b="1" spc="-25" dirty="0">
                <a:solidFill>
                  <a:srgbClr val="FFFFFF"/>
                </a:solidFill>
                <a:latin typeface="Carlito"/>
                <a:cs typeface="Carlito"/>
              </a:rPr>
              <a:t>Payload </a:t>
            </a:r>
            <a:r>
              <a:rPr sz="2000" b="1" spc="-5" dirty="0">
                <a:solidFill>
                  <a:srgbClr val="FFFFFF"/>
                </a:solidFill>
                <a:latin typeface="Carlito"/>
                <a:cs typeface="Carlito"/>
              </a:rPr>
              <a:t>mass </a:t>
            </a:r>
            <a:r>
              <a:rPr sz="2000" b="1" spc="-20" dirty="0">
                <a:solidFill>
                  <a:srgbClr val="FFFFFF"/>
                </a:solidFill>
                <a:latin typeface="Carlito"/>
                <a:cs typeface="Carlito"/>
              </a:rPr>
              <a:t>seems </a:t>
            </a:r>
            <a:r>
              <a:rPr sz="2000" b="1" spc="-15" dirty="0">
                <a:solidFill>
                  <a:srgbClr val="FFFFFF"/>
                </a:solidFill>
                <a:latin typeface="Carlito"/>
                <a:cs typeface="Carlito"/>
              </a:rPr>
              <a:t>to </a:t>
            </a:r>
            <a:r>
              <a:rPr sz="2000" b="1" spc="-25" dirty="0">
                <a:solidFill>
                  <a:srgbClr val="FFFFFF"/>
                </a:solidFill>
                <a:latin typeface="Carlito"/>
                <a:cs typeface="Carlito"/>
              </a:rPr>
              <a:t>correlate </a:t>
            </a:r>
            <a:r>
              <a:rPr sz="2000" b="1" spc="-5" dirty="0">
                <a:solidFill>
                  <a:srgbClr val="FFFFFF"/>
                </a:solidFill>
                <a:latin typeface="Carlito"/>
                <a:cs typeface="Carlito"/>
              </a:rPr>
              <a:t>with</a:t>
            </a:r>
            <a:r>
              <a:rPr sz="2000" b="1" spc="40" dirty="0">
                <a:solidFill>
                  <a:srgbClr val="FFFFFF"/>
                </a:solidFill>
                <a:latin typeface="Carlito"/>
                <a:cs typeface="Carlito"/>
              </a:rPr>
              <a:t> </a:t>
            </a:r>
            <a:r>
              <a:rPr sz="2000" b="1" spc="-15" dirty="0">
                <a:solidFill>
                  <a:srgbClr val="FFFFFF"/>
                </a:solidFill>
                <a:latin typeface="Carlito"/>
                <a:cs typeface="Carlito"/>
              </a:rPr>
              <a:t>orbit</a:t>
            </a:r>
            <a:endParaRPr sz="2000" b="1" dirty="0">
              <a:latin typeface="Carlito"/>
              <a:cs typeface="Carlito"/>
            </a:endParaRPr>
          </a:p>
          <a:p>
            <a:pPr marL="12700">
              <a:lnSpc>
                <a:spcPct val="100000"/>
              </a:lnSpc>
              <a:spcBef>
                <a:spcPts val="395"/>
              </a:spcBef>
            </a:pPr>
            <a:r>
              <a:rPr sz="2000" b="1" spc="-25" dirty="0">
                <a:solidFill>
                  <a:srgbClr val="FFFFFF"/>
                </a:solidFill>
                <a:latin typeface="Carlito"/>
                <a:cs typeface="Carlito"/>
              </a:rPr>
              <a:t>LEO </a:t>
            </a:r>
            <a:r>
              <a:rPr sz="2000" b="1" spc="-5" dirty="0">
                <a:solidFill>
                  <a:srgbClr val="FFFFFF"/>
                </a:solidFill>
                <a:latin typeface="Carlito"/>
                <a:cs typeface="Carlito"/>
              </a:rPr>
              <a:t>and </a:t>
            </a:r>
            <a:r>
              <a:rPr sz="2000" b="1" spc="-15" dirty="0">
                <a:solidFill>
                  <a:srgbClr val="FFFFFF"/>
                </a:solidFill>
                <a:latin typeface="Carlito"/>
                <a:cs typeface="Carlito"/>
              </a:rPr>
              <a:t>SSO seem to </a:t>
            </a:r>
            <a:r>
              <a:rPr sz="2000" b="1" spc="-25" dirty="0">
                <a:solidFill>
                  <a:srgbClr val="FFFFFF"/>
                </a:solidFill>
                <a:latin typeface="Carlito"/>
                <a:cs typeface="Carlito"/>
              </a:rPr>
              <a:t>have </a:t>
            </a:r>
            <a:r>
              <a:rPr sz="2000" b="1" spc="-20" dirty="0">
                <a:solidFill>
                  <a:srgbClr val="FFFFFF"/>
                </a:solidFill>
                <a:latin typeface="Carlito"/>
                <a:cs typeface="Carlito"/>
              </a:rPr>
              <a:t>relatively low payload</a:t>
            </a:r>
            <a:r>
              <a:rPr sz="2000" b="1" spc="135" dirty="0">
                <a:solidFill>
                  <a:srgbClr val="FFFFFF"/>
                </a:solidFill>
                <a:latin typeface="Carlito"/>
                <a:cs typeface="Carlito"/>
              </a:rPr>
              <a:t> </a:t>
            </a:r>
            <a:r>
              <a:rPr sz="2000" b="1" spc="-5" dirty="0">
                <a:solidFill>
                  <a:srgbClr val="FFFFFF"/>
                </a:solidFill>
                <a:latin typeface="Carlito"/>
                <a:cs typeface="Carlito"/>
              </a:rPr>
              <a:t>mass</a:t>
            </a:r>
            <a:endParaRPr sz="2000" b="1" dirty="0">
              <a:latin typeface="Carlito"/>
              <a:cs typeface="Carlito"/>
            </a:endParaRPr>
          </a:p>
          <a:p>
            <a:pPr marL="12700">
              <a:lnSpc>
                <a:spcPct val="100000"/>
              </a:lnSpc>
              <a:spcBef>
                <a:spcPts val="409"/>
              </a:spcBef>
            </a:pPr>
            <a:r>
              <a:rPr sz="2000" b="1" spc="-5" dirty="0">
                <a:solidFill>
                  <a:srgbClr val="FFFFFF"/>
                </a:solidFill>
                <a:latin typeface="Carlito"/>
                <a:cs typeface="Carlito"/>
              </a:rPr>
              <a:t>The other </a:t>
            </a:r>
            <a:r>
              <a:rPr sz="2000" b="1" spc="-20" dirty="0">
                <a:solidFill>
                  <a:srgbClr val="FFFFFF"/>
                </a:solidFill>
                <a:latin typeface="Carlito"/>
                <a:cs typeface="Carlito"/>
              </a:rPr>
              <a:t>most successful </a:t>
            </a:r>
            <a:r>
              <a:rPr sz="2000" b="1" spc="-5" dirty="0">
                <a:solidFill>
                  <a:srgbClr val="FFFFFF"/>
                </a:solidFill>
                <a:latin typeface="Carlito"/>
                <a:cs typeface="Carlito"/>
              </a:rPr>
              <a:t>orbit </a:t>
            </a:r>
            <a:r>
              <a:rPr sz="2000" b="1" spc="-20" dirty="0">
                <a:solidFill>
                  <a:srgbClr val="FFFFFF"/>
                </a:solidFill>
                <a:latin typeface="Carlito"/>
                <a:cs typeface="Carlito"/>
              </a:rPr>
              <a:t>VLEO </a:t>
            </a:r>
            <a:r>
              <a:rPr sz="2000" b="1" spc="-5" dirty="0">
                <a:solidFill>
                  <a:srgbClr val="FFFFFF"/>
                </a:solidFill>
                <a:latin typeface="Carlito"/>
                <a:cs typeface="Carlito"/>
              </a:rPr>
              <a:t>only has </a:t>
            </a:r>
            <a:r>
              <a:rPr sz="2000" b="1" spc="-10" dirty="0">
                <a:solidFill>
                  <a:srgbClr val="FFFFFF"/>
                </a:solidFill>
                <a:latin typeface="Carlito"/>
                <a:cs typeface="Carlito"/>
              </a:rPr>
              <a:t>payload </a:t>
            </a:r>
            <a:r>
              <a:rPr sz="2000" b="1" spc="-5" dirty="0">
                <a:solidFill>
                  <a:srgbClr val="FFFFFF"/>
                </a:solidFill>
                <a:latin typeface="Carlito"/>
                <a:cs typeface="Carlito"/>
              </a:rPr>
              <a:t>mass </a:t>
            </a:r>
            <a:r>
              <a:rPr sz="2000" b="1" spc="-20" dirty="0">
                <a:solidFill>
                  <a:srgbClr val="FFFFFF"/>
                </a:solidFill>
                <a:latin typeface="Carlito"/>
                <a:cs typeface="Carlito"/>
              </a:rPr>
              <a:t>values </a:t>
            </a:r>
            <a:r>
              <a:rPr sz="2000" b="1" spc="-5" dirty="0">
                <a:solidFill>
                  <a:srgbClr val="FFFFFF"/>
                </a:solidFill>
                <a:latin typeface="Carlito"/>
                <a:cs typeface="Carlito"/>
              </a:rPr>
              <a:t>in the higher end of the</a:t>
            </a:r>
            <a:r>
              <a:rPr sz="2000" b="1" spc="85" dirty="0">
                <a:solidFill>
                  <a:srgbClr val="FFFFFF"/>
                </a:solidFill>
                <a:latin typeface="Carlito"/>
                <a:cs typeface="Carlito"/>
              </a:rPr>
              <a:t> </a:t>
            </a:r>
            <a:r>
              <a:rPr sz="2000" b="1" spc="-25" dirty="0">
                <a:solidFill>
                  <a:srgbClr val="FFFFFF"/>
                </a:solidFill>
                <a:latin typeface="Carlito"/>
                <a:cs typeface="Carlito"/>
              </a:rPr>
              <a:t>range</a:t>
            </a:r>
            <a:endParaRPr sz="2000" b="1"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2667000" y="529333"/>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rPr>
              <a:t>Launch </a:t>
            </a:r>
            <a:r>
              <a:rPr sz="3600" spc="-425" dirty="0">
                <a:solidFill>
                  <a:srgbClr val="BB562C"/>
                </a:solidFill>
              </a:rPr>
              <a:t>Success </a:t>
            </a:r>
            <a:r>
              <a:rPr sz="3600" spc="-335" dirty="0">
                <a:solidFill>
                  <a:srgbClr val="BB562C"/>
                </a:solidFill>
              </a:rPr>
              <a:t>Yearly</a:t>
            </a:r>
            <a:r>
              <a:rPr sz="3600" spc="-470" dirty="0">
                <a:solidFill>
                  <a:srgbClr val="BB562C"/>
                </a:solidFill>
              </a:rPr>
              <a:t> </a:t>
            </a:r>
            <a:r>
              <a:rPr sz="3600" spc="-305" dirty="0">
                <a:solidFill>
                  <a:srgbClr val="BB562C"/>
                </a:solidFill>
              </a:rPr>
              <a:t>Trend</a:t>
            </a:r>
            <a:endParaRPr sz="3600" dirty="0"/>
          </a:p>
        </p:txBody>
      </p:sp>
      <p:sp>
        <p:nvSpPr>
          <p:cNvPr id="6" name="object 6"/>
          <p:cNvSpPr txBox="1"/>
          <p:nvPr/>
        </p:nvSpPr>
        <p:spPr>
          <a:xfrm>
            <a:off x="1176018" y="5031310"/>
            <a:ext cx="9415781" cy="731611"/>
          </a:xfrm>
          <a:prstGeom prst="rect">
            <a:avLst/>
          </a:prstGeom>
        </p:spPr>
        <p:txBody>
          <a:bodyPr vert="horz" wrap="square" lIns="0" tIns="64135" rIns="0" bIns="0" rtlCol="0">
            <a:spAutoFit/>
          </a:bodyPr>
          <a:lstStyle/>
          <a:p>
            <a:pPr marL="12700">
              <a:lnSpc>
                <a:spcPct val="100000"/>
              </a:lnSpc>
              <a:spcBef>
                <a:spcPts val="505"/>
              </a:spcBef>
            </a:pPr>
            <a:r>
              <a:rPr sz="2000" b="1" spc="-15" dirty="0">
                <a:solidFill>
                  <a:srgbClr val="FFFFFF"/>
                </a:solidFill>
                <a:latin typeface="Carlito"/>
                <a:cs typeface="Carlito"/>
              </a:rPr>
              <a:t>Success </a:t>
            </a:r>
            <a:r>
              <a:rPr sz="2000" b="1" spc="-20" dirty="0">
                <a:solidFill>
                  <a:srgbClr val="FFFFFF"/>
                </a:solidFill>
                <a:latin typeface="Carlito"/>
                <a:cs typeface="Carlito"/>
              </a:rPr>
              <a:t>generally </a:t>
            </a:r>
            <a:r>
              <a:rPr sz="2000" b="1" spc="-10" dirty="0">
                <a:solidFill>
                  <a:srgbClr val="FFFFFF"/>
                </a:solidFill>
                <a:latin typeface="Carlito"/>
                <a:cs typeface="Carlito"/>
              </a:rPr>
              <a:t>increases </a:t>
            </a:r>
            <a:r>
              <a:rPr sz="2000" b="1" spc="-20" dirty="0">
                <a:solidFill>
                  <a:srgbClr val="FFFFFF"/>
                </a:solidFill>
                <a:latin typeface="Carlito"/>
                <a:cs typeface="Carlito"/>
              </a:rPr>
              <a:t>over </a:t>
            </a:r>
            <a:r>
              <a:rPr sz="2000" b="1" spc="-5" dirty="0">
                <a:solidFill>
                  <a:srgbClr val="FFFFFF"/>
                </a:solidFill>
                <a:latin typeface="Carlito"/>
                <a:cs typeface="Carlito"/>
              </a:rPr>
              <a:t>time since </a:t>
            </a:r>
            <a:r>
              <a:rPr sz="2000" b="1" spc="-20" dirty="0">
                <a:solidFill>
                  <a:srgbClr val="FFFFFF"/>
                </a:solidFill>
                <a:latin typeface="Carlito"/>
                <a:cs typeface="Carlito"/>
              </a:rPr>
              <a:t>2013 </a:t>
            </a:r>
            <a:r>
              <a:rPr sz="2000" b="1" spc="-5" dirty="0">
                <a:solidFill>
                  <a:srgbClr val="FFFFFF"/>
                </a:solidFill>
                <a:latin typeface="Carlito"/>
                <a:cs typeface="Carlito"/>
              </a:rPr>
              <a:t>with a </a:t>
            </a:r>
            <a:r>
              <a:rPr sz="2000" b="1" spc="-10" dirty="0">
                <a:solidFill>
                  <a:srgbClr val="FFFFFF"/>
                </a:solidFill>
                <a:latin typeface="Carlito"/>
                <a:cs typeface="Carlito"/>
              </a:rPr>
              <a:t>slight </a:t>
            </a:r>
            <a:r>
              <a:rPr sz="2000" b="1" spc="-5" dirty="0">
                <a:solidFill>
                  <a:srgbClr val="FFFFFF"/>
                </a:solidFill>
                <a:latin typeface="Carlito"/>
                <a:cs typeface="Carlito"/>
              </a:rPr>
              <a:t>dip </a:t>
            </a:r>
            <a:r>
              <a:rPr sz="2000" b="1" dirty="0">
                <a:solidFill>
                  <a:srgbClr val="FFFFFF"/>
                </a:solidFill>
                <a:latin typeface="Carlito"/>
                <a:cs typeface="Carlito"/>
              </a:rPr>
              <a:t>in</a:t>
            </a:r>
            <a:r>
              <a:rPr sz="2000" b="1" spc="55" dirty="0">
                <a:solidFill>
                  <a:srgbClr val="FFFFFF"/>
                </a:solidFill>
                <a:latin typeface="Carlito"/>
                <a:cs typeface="Carlito"/>
              </a:rPr>
              <a:t> </a:t>
            </a:r>
            <a:r>
              <a:rPr sz="2000" b="1" spc="-25" dirty="0">
                <a:solidFill>
                  <a:srgbClr val="FFFFFF"/>
                </a:solidFill>
                <a:latin typeface="Carlito"/>
                <a:cs typeface="Carlito"/>
              </a:rPr>
              <a:t>2018</a:t>
            </a:r>
            <a:endParaRPr sz="2000" b="1" dirty="0">
              <a:latin typeface="Carlito"/>
              <a:cs typeface="Carlito"/>
            </a:endParaRPr>
          </a:p>
          <a:p>
            <a:pPr marL="12700">
              <a:lnSpc>
                <a:spcPct val="100000"/>
              </a:lnSpc>
              <a:spcBef>
                <a:spcPts val="405"/>
              </a:spcBef>
            </a:pPr>
            <a:r>
              <a:rPr sz="2000" b="1" spc="-20" dirty="0">
                <a:solidFill>
                  <a:srgbClr val="FFFFFF"/>
                </a:solidFill>
                <a:latin typeface="Carlito"/>
                <a:cs typeface="Carlito"/>
              </a:rPr>
              <a:t>Success </a:t>
            </a:r>
            <a:r>
              <a:rPr sz="2000" b="1" dirty="0">
                <a:solidFill>
                  <a:srgbClr val="FFFFFF"/>
                </a:solidFill>
                <a:latin typeface="Carlito"/>
                <a:cs typeface="Carlito"/>
              </a:rPr>
              <a:t>in </a:t>
            </a:r>
            <a:r>
              <a:rPr sz="2000" b="1" spc="-25" dirty="0">
                <a:solidFill>
                  <a:srgbClr val="FFFFFF"/>
                </a:solidFill>
                <a:latin typeface="Carlito"/>
                <a:cs typeface="Carlito"/>
              </a:rPr>
              <a:t>recent years </a:t>
            </a:r>
            <a:r>
              <a:rPr sz="2000" b="1" spc="-15" dirty="0">
                <a:solidFill>
                  <a:srgbClr val="FFFFFF"/>
                </a:solidFill>
                <a:latin typeface="Carlito"/>
                <a:cs typeface="Carlito"/>
              </a:rPr>
              <a:t>at </a:t>
            </a:r>
            <a:r>
              <a:rPr sz="2000" b="1" spc="-20" dirty="0">
                <a:solidFill>
                  <a:srgbClr val="FFFFFF"/>
                </a:solidFill>
                <a:latin typeface="Carlito"/>
                <a:cs typeface="Carlito"/>
              </a:rPr>
              <a:t>around</a:t>
            </a:r>
            <a:r>
              <a:rPr sz="2000" b="1" spc="90" dirty="0">
                <a:solidFill>
                  <a:srgbClr val="FFFFFF"/>
                </a:solidFill>
                <a:latin typeface="Carlito"/>
                <a:cs typeface="Carlito"/>
              </a:rPr>
              <a:t> </a:t>
            </a:r>
            <a:r>
              <a:rPr sz="2000" b="1" spc="-25" dirty="0">
                <a:solidFill>
                  <a:srgbClr val="FFFFFF"/>
                </a:solidFill>
                <a:latin typeface="Carlito"/>
                <a:cs typeface="Carlito"/>
              </a:rPr>
              <a:t>80%</a:t>
            </a:r>
            <a:endParaRPr sz="2000" b="1" dirty="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7967981" cy="1244571"/>
          </a:xfrm>
          <a:prstGeom prst="rect">
            <a:avLst/>
          </a:prstGeom>
        </p:spPr>
        <p:txBody>
          <a:bodyPr vert="horz" wrap="square" lIns="0" tIns="13335" rIns="0" bIns="0" rtlCol="0">
            <a:spAutoFit/>
          </a:bodyPr>
          <a:lstStyle/>
          <a:p>
            <a:pPr marL="12700">
              <a:lnSpc>
                <a:spcPct val="100000"/>
              </a:lnSpc>
              <a:spcBef>
                <a:spcPts val="105"/>
              </a:spcBef>
            </a:pPr>
            <a:r>
              <a:rPr sz="8000" b="1" dirty="0">
                <a:solidFill>
                  <a:srgbClr val="242424"/>
                </a:solidFill>
                <a:latin typeface="Arial"/>
                <a:cs typeface="Arial"/>
              </a:rPr>
              <a:t>EDA with SQL</a:t>
            </a:r>
            <a:endParaRPr sz="8000" b="1"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9985756"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dirty="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4" name="object 4"/>
          <p:cNvSpPr txBox="1"/>
          <p:nvPr/>
        </p:nvSpPr>
        <p:spPr>
          <a:xfrm>
            <a:off x="4722621" y="1970886"/>
            <a:ext cx="6434836" cy="2500685"/>
          </a:xfrm>
          <a:prstGeom prst="rect">
            <a:avLst/>
          </a:prstGeom>
        </p:spPr>
        <p:txBody>
          <a:bodyPr vert="horz" wrap="square" lIns="0" tIns="165100" rIns="0" bIns="0" rtlCol="0">
            <a:spAutoFit/>
          </a:bodyPr>
          <a:lstStyle/>
          <a:p>
            <a:pPr marL="12700">
              <a:lnSpc>
                <a:spcPct val="100000"/>
              </a:lnSpc>
              <a:spcBef>
                <a:spcPts val="1300"/>
              </a:spcBef>
            </a:pPr>
            <a:r>
              <a:rPr sz="2000" b="1" dirty="0">
                <a:solidFill>
                  <a:schemeClr val="accent6">
                    <a:lumMod val="75000"/>
                  </a:schemeClr>
                </a:solidFill>
                <a:latin typeface="Carlito"/>
                <a:cs typeface="Carlito"/>
              </a:rPr>
              <a:t>Query unique launch </a:t>
            </a:r>
            <a:r>
              <a:rPr sz="2000" b="1" spc="-20" dirty="0">
                <a:solidFill>
                  <a:schemeClr val="accent6">
                    <a:lumMod val="75000"/>
                  </a:schemeClr>
                </a:solidFill>
                <a:latin typeface="Carlito"/>
                <a:cs typeface="Carlito"/>
              </a:rPr>
              <a:t>site </a:t>
            </a:r>
            <a:r>
              <a:rPr sz="2000" b="1" spc="-5" dirty="0">
                <a:solidFill>
                  <a:schemeClr val="accent6">
                    <a:lumMod val="75000"/>
                  </a:schemeClr>
                </a:solidFill>
                <a:latin typeface="Carlito"/>
                <a:cs typeface="Carlito"/>
              </a:rPr>
              <a:t>names </a:t>
            </a:r>
            <a:r>
              <a:rPr sz="2000" b="1" spc="-20" dirty="0">
                <a:solidFill>
                  <a:schemeClr val="accent6">
                    <a:lumMod val="75000"/>
                  </a:schemeClr>
                </a:solidFill>
                <a:latin typeface="Carlito"/>
                <a:cs typeface="Carlito"/>
              </a:rPr>
              <a:t>from</a:t>
            </a:r>
            <a:r>
              <a:rPr sz="2000" b="1" spc="-80" dirty="0">
                <a:solidFill>
                  <a:schemeClr val="accent6">
                    <a:lumMod val="75000"/>
                  </a:schemeClr>
                </a:solidFill>
                <a:latin typeface="Carlito"/>
                <a:cs typeface="Carlito"/>
              </a:rPr>
              <a:t> </a:t>
            </a:r>
            <a:r>
              <a:rPr sz="2000" b="1" spc="-5" dirty="0">
                <a:solidFill>
                  <a:schemeClr val="accent6">
                    <a:lumMod val="75000"/>
                  </a:schemeClr>
                </a:solidFill>
                <a:latin typeface="Carlito"/>
                <a:cs typeface="Carlito"/>
              </a:rPr>
              <a:t>database.</a:t>
            </a:r>
            <a:endParaRPr sz="2000" b="1" dirty="0">
              <a:solidFill>
                <a:schemeClr val="accent6">
                  <a:lumMod val="75000"/>
                </a:schemeClr>
              </a:solidFill>
              <a:latin typeface="Carlito"/>
              <a:cs typeface="Carlito"/>
            </a:endParaRPr>
          </a:p>
          <a:p>
            <a:pPr marL="12700">
              <a:lnSpc>
                <a:spcPts val="2300"/>
              </a:lnSpc>
              <a:spcBef>
                <a:spcPts val="1200"/>
              </a:spcBef>
            </a:pPr>
            <a:r>
              <a:rPr sz="2000" b="1" spc="-5" dirty="0">
                <a:solidFill>
                  <a:schemeClr val="accent6">
                    <a:lumMod val="75000"/>
                  </a:schemeClr>
                </a:solidFill>
                <a:latin typeface="Carlito"/>
                <a:cs typeface="Carlito"/>
              </a:rPr>
              <a:t>CCAFS SLC-40 </a:t>
            </a:r>
            <a:r>
              <a:rPr sz="2000" b="1" dirty="0">
                <a:solidFill>
                  <a:schemeClr val="accent6">
                    <a:lumMod val="75000"/>
                  </a:schemeClr>
                </a:solidFill>
                <a:latin typeface="Carlito"/>
                <a:cs typeface="Carlito"/>
              </a:rPr>
              <a:t>and </a:t>
            </a:r>
            <a:r>
              <a:rPr sz="2000" b="1" spc="-10" dirty="0">
                <a:solidFill>
                  <a:schemeClr val="accent6">
                    <a:lumMod val="75000"/>
                  </a:schemeClr>
                </a:solidFill>
                <a:latin typeface="Carlito"/>
                <a:cs typeface="Carlito"/>
              </a:rPr>
              <a:t>CCAFSSLC-40 </a:t>
            </a:r>
            <a:r>
              <a:rPr sz="2000" b="1" spc="-25" dirty="0">
                <a:solidFill>
                  <a:schemeClr val="accent6">
                    <a:lumMod val="75000"/>
                  </a:schemeClr>
                </a:solidFill>
                <a:latin typeface="Carlito"/>
                <a:cs typeface="Carlito"/>
              </a:rPr>
              <a:t>likely </a:t>
            </a:r>
            <a:r>
              <a:rPr sz="2000" b="1" dirty="0">
                <a:solidFill>
                  <a:schemeClr val="accent6">
                    <a:lumMod val="75000"/>
                  </a:schemeClr>
                </a:solidFill>
                <a:latin typeface="Carlito"/>
                <a:cs typeface="Carlito"/>
              </a:rPr>
              <a:t>all </a:t>
            </a:r>
            <a:r>
              <a:rPr sz="2000" b="1" spc="-20" dirty="0">
                <a:solidFill>
                  <a:schemeClr val="accent6">
                    <a:lumMod val="75000"/>
                  </a:schemeClr>
                </a:solidFill>
                <a:latin typeface="Carlito"/>
                <a:cs typeface="Carlito"/>
              </a:rPr>
              <a:t>represent </a:t>
            </a:r>
            <a:r>
              <a:rPr sz="2000" b="1" dirty="0">
                <a:solidFill>
                  <a:schemeClr val="accent6">
                    <a:lumMod val="75000"/>
                  </a:schemeClr>
                </a:solidFill>
                <a:latin typeface="Carlito"/>
                <a:cs typeface="Carlito"/>
              </a:rPr>
              <a:t>the</a:t>
            </a:r>
            <a:r>
              <a:rPr sz="2000" b="1" spc="-114" dirty="0">
                <a:solidFill>
                  <a:schemeClr val="accent6">
                    <a:lumMod val="75000"/>
                  </a:schemeClr>
                </a:solidFill>
                <a:latin typeface="Carlito"/>
                <a:cs typeface="Carlito"/>
              </a:rPr>
              <a:t> </a:t>
            </a:r>
            <a:r>
              <a:rPr sz="2000" b="1" spc="-5" dirty="0">
                <a:solidFill>
                  <a:schemeClr val="accent6">
                    <a:lumMod val="75000"/>
                  </a:schemeClr>
                </a:solidFill>
                <a:latin typeface="Carlito"/>
                <a:cs typeface="Carlito"/>
              </a:rPr>
              <a:t>same</a:t>
            </a:r>
            <a:endParaRPr sz="2000" b="1" dirty="0">
              <a:solidFill>
                <a:schemeClr val="accent6">
                  <a:lumMod val="75000"/>
                </a:schemeClr>
              </a:solidFill>
              <a:latin typeface="Carlito"/>
              <a:cs typeface="Carlito"/>
            </a:endParaRPr>
          </a:p>
          <a:p>
            <a:pPr marL="12700">
              <a:lnSpc>
                <a:spcPts val="2300"/>
              </a:lnSpc>
            </a:pPr>
            <a:r>
              <a:rPr sz="2000" b="1" dirty="0">
                <a:solidFill>
                  <a:schemeClr val="accent6">
                    <a:lumMod val="75000"/>
                  </a:schemeClr>
                </a:solidFill>
                <a:latin typeface="Carlito"/>
                <a:cs typeface="Carlito"/>
              </a:rPr>
              <a:t>launch </a:t>
            </a:r>
            <a:r>
              <a:rPr sz="2000" b="1" spc="-20" dirty="0">
                <a:solidFill>
                  <a:schemeClr val="accent6">
                    <a:lumMod val="75000"/>
                  </a:schemeClr>
                </a:solidFill>
                <a:latin typeface="Carlito"/>
                <a:cs typeface="Carlito"/>
              </a:rPr>
              <a:t>site </a:t>
            </a:r>
            <a:r>
              <a:rPr sz="2000" b="1" dirty="0">
                <a:solidFill>
                  <a:schemeClr val="accent6">
                    <a:lumMod val="75000"/>
                  </a:schemeClr>
                </a:solidFill>
                <a:latin typeface="Carlito"/>
                <a:cs typeface="Carlito"/>
              </a:rPr>
              <a:t>with </a:t>
            </a:r>
            <a:r>
              <a:rPr sz="2000" b="1" spc="-25" dirty="0">
                <a:solidFill>
                  <a:schemeClr val="accent6">
                    <a:lumMod val="75000"/>
                  </a:schemeClr>
                </a:solidFill>
                <a:latin typeface="Carlito"/>
                <a:cs typeface="Carlito"/>
              </a:rPr>
              <a:t>data </a:t>
            </a:r>
            <a:r>
              <a:rPr sz="2000" b="1" spc="-5" dirty="0">
                <a:solidFill>
                  <a:schemeClr val="accent6">
                    <a:lumMod val="75000"/>
                  </a:schemeClr>
                </a:solidFill>
                <a:latin typeface="Carlito"/>
                <a:cs typeface="Carlito"/>
              </a:rPr>
              <a:t>entry</a:t>
            </a:r>
            <a:r>
              <a:rPr sz="2000" b="1" spc="-35" dirty="0">
                <a:solidFill>
                  <a:schemeClr val="accent6">
                    <a:lumMod val="75000"/>
                  </a:schemeClr>
                </a:solidFill>
                <a:latin typeface="Carlito"/>
                <a:cs typeface="Carlito"/>
              </a:rPr>
              <a:t> </a:t>
            </a:r>
            <a:r>
              <a:rPr sz="2000" b="1" spc="-25" dirty="0">
                <a:solidFill>
                  <a:schemeClr val="accent6">
                    <a:lumMod val="75000"/>
                  </a:schemeClr>
                </a:solidFill>
                <a:latin typeface="Carlito"/>
                <a:cs typeface="Carlito"/>
              </a:rPr>
              <a:t>errors.</a:t>
            </a:r>
            <a:endParaRPr sz="2000" b="1" dirty="0">
              <a:solidFill>
                <a:schemeClr val="accent6">
                  <a:lumMod val="75000"/>
                </a:schemeClr>
              </a:solidFill>
              <a:latin typeface="Carlito"/>
              <a:cs typeface="Carlito"/>
            </a:endParaRPr>
          </a:p>
          <a:p>
            <a:pPr marL="12700" marR="2114550">
              <a:lnSpc>
                <a:spcPct val="141500"/>
              </a:lnSpc>
              <a:spcBef>
                <a:spcPts val="110"/>
              </a:spcBef>
            </a:pPr>
            <a:r>
              <a:rPr sz="2000" b="1" spc="-5" dirty="0">
                <a:solidFill>
                  <a:schemeClr val="accent6">
                    <a:lumMod val="75000"/>
                  </a:schemeClr>
                </a:solidFill>
                <a:latin typeface="Carlito"/>
                <a:cs typeface="Carlito"/>
              </a:rPr>
              <a:t>CCAFS </a:t>
            </a:r>
            <a:r>
              <a:rPr sz="2000" b="1" spc="-15" dirty="0">
                <a:solidFill>
                  <a:schemeClr val="accent6">
                    <a:lumMod val="75000"/>
                  </a:schemeClr>
                </a:solidFill>
                <a:latin typeface="Carlito"/>
                <a:cs typeface="Carlito"/>
              </a:rPr>
              <a:t>LC-40 </a:t>
            </a:r>
            <a:r>
              <a:rPr sz="2000" b="1" spc="-20" dirty="0">
                <a:solidFill>
                  <a:schemeClr val="accent6">
                    <a:lumMod val="75000"/>
                  </a:schemeClr>
                </a:solidFill>
                <a:latin typeface="Carlito"/>
                <a:cs typeface="Carlito"/>
              </a:rPr>
              <a:t>was </a:t>
            </a:r>
            <a:r>
              <a:rPr sz="2000" b="1" dirty="0">
                <a:solidFill>
                  <a:schemeClr val="accent6">
                    <a:lumMod val="75000"/>
                  </a:schemeClr>
                </a:solidFill>
                <a:latin typeface="Carlito"/>
                <a:cs typeface="Carlito"/>
              </a:rPr>
              <a:t>the </a:t>
            </a:r>
            <a:r>
              <a:rPr sz="2000" b="1" spc="-20" dirty="0">
                <a:solidFill>
                  <a:schemeClr val="accent6">
                    <a:lumMod val="75000"/>
                  </a:schemeClr>
                </a:solidFill>
                <a:latin typeface="Carlito"/>
                <a:cs typeface="Carlito"/>
              </a:rPr>
              <a:t>previous </a:t>
            </a:r>
            <a:r>
              <a:rPr sz="2000" b="1" spc="-5" dirty="0">
                <a:solidFill>
                  <a:schemeClr val="accent6">
                    <a:lumMod val="75000"/>
                  </a:schemeClr>
                </a:solidFill>
                <a:latin typeface="Carlito"/>
                <a:cs typeface="Carlito"/>
              </a:rPr>
              <a:t>name.  </a:t>
            </a:r>
            <a:r>
              <a:rPr sz="2000" b="1" spc="-25" dirty="0">
                <a:solidFill>
                  <a:schemeClr val="accent6">
                    <a:lumMod val="75000"/>
                  </a:schemeClr>
                </a:solidFill>
                <a:latin typeface="Carlito"/>
                <a:cs typeface="Carlito"/>
              </a:rPr>
              <a:t>Likely </a:t>
            </a:r>
            <a:r>
              <a:rPr sz="2000" b="1" spc="-5" dirty="0">
                <a:solidFill>
                  <a:schemeClr val="accent6">
                    <a:lumMod val="75000"/>
                  </a:schemeClr>
                </a:solidFill>
                <a:latin typeface="Carlito"/>
                <a:cs typeface="Carlito"/>
              </a:rPr>
              <a:t>only </a:t>
            </a:r>
            <a:r>
              <a:rPr sz="2000" b="1" dirty="0">
                <a:solidFill>
                  <a:schemeClr val="accent6">
                    <a:lumMod val="75000"/>
                  </a:schemeClr>
                </a:solidFill>
                <a:latin typeface="Carlito"/>
                <a:cs typeface="Carlito"/>
              </a:rPr>
              <a:t>3 unique </a:t>
            </a:r>
            <a:r>
              <a:rPr sz="2000" b="1" spc="-5" dirty="0">
                <a:solidFill>
                  <a:schemeClr val="accent6">
                    <a:lumMod val="75000"/>
                  </a:schemeClr>
                </a:solidFill>
                <a:latin typeface="Carlito"/>
                <a:cs typeface="Carlito"/>
              </a:rPr>
              <a:t>launch_site values:  CCAFS SLC-40, KSC LC-39A,</a:t>
            </a:r>
            <a:r>
              <a:rPr sz="2000" b="1" spc="-310" dirty="0">
                <a:solidFill>
                  <a:schemeClr val="accent6">
                    <a:lumMod val="75000"/>
                  </a:schemeClr>
                </a:solidFill>
                <a:latin typeface="Carlito"/>
                <a:cs typeface="Carlito"/>
              </a:rPr>
              <a:t> </a:t>
            </a:r>
            <a:r>
              <a:rPr sz="2000" b="1" spc="-40" dirty="0">
                <a:solidFill>
                  <a:schemeClr val="accent6">
                    <a:lumMod val="75000"/>
                  </a:schemeClr>
                </a:solidFill>
                <a:latin typeface="Carlito"/>
                <a:cs typeface="Carlito"/>
              </a:rPr>
              <a:t>VAFB </a:t>
            </a:r>
            <a:r>
              <a:rPr sz="2000" b="1" spc="-10" dirty="0">
                <a:solidFill>
                  <a:schemeClr val="accent6">
                    <a:lumMod val="75000"/>
                  </a:schemeClr>
                </a:solidFill>
                <a:latin typeface="Carlito"/>
                <a:cs typeface="Carlito"/>
              </a:rPr>
              <a:t>SLC-4E</a:t>
            </a:r>
            <a:endParaRPr sz="2000" b="1" dirty="0">
              <a:solidFill>
                <a:schemeClr val="accent6">
                  <a:lumMod val="75000"/>
                </a:schemeClr>
              </a:solidFill>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10306711" cy="751488"/>
          </a:xfrm>
          <a:prstGeom prst="rect">
            <a:avLst/>
          </a:prstGeom>
        </p:spPr>
        <p:txBody>
          <a:bodyPr vert="horz" wrap="square" lIns="0" tIns="12700" rIns="0" bIns="0" rtlCol="0">
            <a:spAutoFit/>
          </a:bodyPr>
          <a:lstStyle/>
          <a:p>
            <a:pPr marL="12700">
              <a:lnSpc>
                <a:spcPct val="100000"/>
              </a:lnSpc>
              <a:spcBef>
                <a:spcPts val="100"/>
              </a:spcBef>
            </a:pPr>
            <a:r>
              <a:rPr b="1" spc="-400" dirty="0"/>
              <a:t>Launch </a:t>
            </a:r>
            <a:r>
              <a:rPr b="1" spc="-345" dirty="0"/>
              <a:t>Site </a:t>
            </a:r>
            <a:r>
              <a:rPr b="1" spc="-455" dirty="0"/>
              <a:t>Names </a:t>
            </a:r>
            <a:r>
              <a:rPr b="1" spc="-340" dirty="0"/>
              <a:t>Beginning </a:t>
            </a:r>
            <a:r>
              <a:rPr b="1" spc="-80" dirty="0"/>
              <a:t>with</a:t>
            </a:r>
            <a:r>
              <a:rPr b="1" spc="-590" dirty="0"/>
              <a:t> </a:t>
            </a:r>
            <a:r>
              <a:rPr b="1" spc="-630" dirty="0"/>
              <a:t>`CCA`</a:t>
            </a:r>
          </a:p>
        </p:txBody>
      </p:sp>
      <p:sp>
        <p:nvSpPr>
          <p:cNvPr id="4" name="object 4"/>
          <p:cNvSpPr txBox="1"/>
          <p:nvPr/>
        </p:nvSpPr>
        <p:spPr>
          <a:xfrm>
            <a:off x="9341611" y="2469007"/>
            <a:ext cx="1837689" cy="1458733"/>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chemeClr val="accent6">
                    <a:lumMod val="75000"/>
                  </a:schemeClr>
                </a:solidFill>
                <a:latin typeface="Carlito"/>
                <a:cs typeface="Carlito"/>
              </a:rPr>
              <a:t>First </a:t>
            </a:r>
            <a:r>
              <a:rPr sz="2000" spc="-20" dirty="0">
                <a:solidFill>
                  <a:schemeClr val="accent6">
                    <a:lumMod val="75000"/>
                  </a:schemeClr>
                </a:solidFill>
                <a:latin typeface="Carlito"/>
                <a:cs typeface="Carlito"/>
              </a:rPr>
              <a:t>five </a:t>
            </a:r>
            <a:r>
              <a:rPr sz="2000" spc="-5" dirty="0">
                <a:solidFill>
                  <a:schemeClr val="accent6">
                    <a:lumMod val="75000"/>
                  </a:schemeClr>
                </a:solidFill>
                <a:latin typeface="Carlito"/>
                <a:cs typeface="Carlito"/>
              </a:rPr>
              <a:t>entries  </a:t>
            </a:r>
            <a:r>
              <a:rPr sz="2000" dirty="0">
                <a:solidFill>
                  <a:schemeClr val="accent6">
                    <a:lumMod val="75000"/>
                  </a:schemeClr>
                </a:solidFill>
                <a:latin typeface="Carlito"/>
                <a:cs typeface="Carlito"/>
              </a:rPr>
              <a:t>in </a:t>
            </a:r>
            <a:r>
              <a:rPr sz="2000" spc="-5" dirty="0">
                <a:solidFill>
                  <a:schemeClr val="accent6">
                    <a:lumMod val="75000"/>
                  </a:schemeClr>
                </a:solidFill>
                <a:latin typeface="Carlito"/>
                <a:cs typeface="Carlito"/>
              </a:rPr>
              <a:t>database with  Launch </a:t>
            </a:r>
            <a:r>
              <a:rPr sz="2000" spc="-15" dirty="0">
                <a:solidFill>
                  <a:schemeClr val="accent6">
                    <a:lumMod val="75000"/>
                  </a:schemeClr>
                </a:solidFill>
                <a:latin typeface="Carlito"/>
                <a:cs typeface="Carlito"/>
              </a:rPr>
              <a:t>Site</a:t>
            </a:r>
            <a:r>
              <a:rPr sz="2000" spc="-100"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name  </a:t>
            </a:r>
            <a:r>
              <a:rPr sz="2000" dirty="0">
                <a:solidFill>
                  <a:schemeClr val="accent6">
                    <a:lumMod val="75000"/>
                  </a:schemeClr>
                </a:solidFill>
                <a:latin typeface="Carlito"/>
                <a:cs typeface="Carlito"/>
              </a:rPr>
              <a:t>beginning </a:t>
            </a:r>
            <a:r>
              <a:rPr sz="2000" spc="-5" dirty="0">
                <a:solidFill>
                  <a:schemeClr val="accent6">
                    <a:lumMod val="75000"/>
                  </a:schemeClr>
                </a:solidFill>
                <a:latin typeface="Carlito"/>
                <a:cs typeface="Carlito"/>
              </a:rPr>
              <a:t>with  </a:t>
            </a:r>
            <a:r>
              <a:rPr sz="2000" dirty="0">
                <a:solidFill>
                  <a:schemeClr val="accent6">
                    <a:lumMod val="75000"/>
                  </a:schemeClr>
                </a:solidFill>
                <a:latin typeface="Carlito"/>
                <a:cs typeface="Carlito"/>
              </a:rPr>
              <a:t>CCA.</a:t>
            </a: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3238" y="833122"/>
            <a:ext cx="9266162" cy="751488"/>
          </a:xfrm>
          <a:prstGeom prst="rect">
            <a:avLst/>
          </a:prstGeom>
        </p:spPr>
        <p:txBody>
          <a:bodyPr vert="horz" wrap="square" lIns="0" tIns="12700" rIns="0" bIns="0" rtlCol="0">
            <a:spAutoFit/>
          </a:bodyPr>
          <a:lstStyle/>
          <a:p>
            <a:pPr marL="12700">
              <a:lnSpc>
                <a:spcPct val="100000"/>
              </a:lnSpc>
              <a:spcBef>
                <a:spcPts val="100"/>
              </a:spcBef>
            </a:pPr>
            <a:r>
              <a:rPr b="1" spc="-365" dirty="0"/>
              <a:t>Total </a:t>
            </a:r>
            <a:r>
              <a:rPr b="1" spc="-425" dirty="0"/>
              <a:t>Payload </a:t>
            </a:r>
            <a:r>
              <a:rPr b="1" spc="-434" dirty="0"/>
              <a:t>Mass </a:t>
            </a:r>
            <a:r>
              <a:rPr b="1" spc="-135" dirty="0"/>
              <a:t>from</a:t>
            </a:r>
            <a:r>
              <a:rPr b="1" spc="-580" dirty="0"/>
              <a:t> </a:t>
            </a:r>
            <a:r>
              <a:rPr b="1" spc="-690" dirty="0"/>
              <a:t>NASA</a:t>
            </a:r>
          </a:p>
        </p:txBody>
      </p:sp>
      <p:sp>
        <p:nvSpPr>
          <p:cNvPr id="4" name="object 4"/>
          <p:cNvSpPr txBox="1"/>
          <p:nvPr/>
        </p:nvSpPr>
        <p:spPr>
          <a:xfrm>
            <a:off x="7737475" y="2219960"/>
            <a:ext cx="3489325" cy="2459006"/>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sums </a:t>
            </a:r>
            <a:r>
              <a:rPr sz="2000" dirty="0">
                <a:solidFill>
                  <a:schemeClr val="accent6">
                    <a:lumMod val="75000"/>
                  </a:schemeClr>
                </a:solidFill>
                <a:latin typeface="Carlito"/>
                <a:cs typeface="Carlito"/>
              </a:rPr>
              <a:t>the </a:t>
            </a:r>
            <a:r>
              <a:rPr sz="2000" spc="-25" dirty="0">
                <a:solidFill>
                  <a:schemeClr val="accent6">
                    <a:lumMod val="75000"/>
                  </a:schemeClr>
                </a:solidFill>
                <a:latin typeface="Carlito"/>
                <a:cs typeface="Carlito"/>
              </a:rPr>
              <a:t>total </a:t>
            </a:r>
            <a:r>
              <a:rPr sz="2000" spc="-10" dirty="0">
                <a:solidFill>
                  <a:schemeClr val="accent6">
                    <a:lumMod val="75000"/>
                  </a:schemeClr>
                </a:solidFill>
                <a:latin typeface="Carlito"/>
                <a:cs typeface="Carlito"/>
              </a:rPr>
              <a:t>payload  </a:t>
            </a:r>
            <a:r>
              <a:rPr sz="2000" spc="-5" dirty="0">
                <a:solidFill>
                  <a:schemeClr val="accent6">
                    <a:lumMod val="75000"/>
                  </a:schemeClr>
                </a:solidFill>
                <a:latin typeface="Carlito"/>
                <a:cs typeface="Carlito"/>
              </a:rPr>
              <a:t>mass </a:t>
            </a:r>
            <a:r>
              <a:rPr sz="2000" dirty="0">
                <a:solidFill>
                  <a:schemeClr val="accent6">
                    <a:lumMod val="75000"/>
                  </a:schemeClr>
                </a:solidFill>
                <a:latin typeface="Carlito"/>
                <a:cs typeface="Carlito"/>
              </a:rPr>
              <a:t>in kg </a:t>
            </a:r>
            <a:r>
              <a:rPr sz="2000" spc="-15" dirty="0">
                <a:solidFill>
                  <a:schemeClr val="accent6">
                    <a:lumMod val="75000"/>
                  </a:schemeClr>
                </a:solidFill>
                <a:latin typeface="Carlito"/>
                <a:cs typeface="Carlito"/>
              </a:rPr>
              <a:t>where </a:t>
            </a:r>
            <a:r>
              <a:rPr sz="2000" dirty="0">
                <a:solidFill>
                  <a:schemeClr val="accent6">
                    <a:lumMod val="75000"/>
                  </a:schemeClr>
                </a:solidFill>
                <a:latin typeface="Carlito"/>
                <a:cs typeface="Carlito"/>
              </a:rPr>
              <a:t>NASA </a:t>
            </a:r>
            <a:r>
              <a:rPr sz="2000" spc="-20" dirty="0">
                <a:solidFill>
                  <a:schemeClr val="accent6">
                    <a:lumMod val="75000"/>
                  </a:schemeClr>
                </a:solidFill>
                <a:latin typeface="Carlito"/>
                <a:cs typeface="Carlito"/>
              </a:rPr>
              <a:t>was </a:t>
            </a:r>
            <a:r>
              <a:rPr sz="2000" dirty="0">
                <a:solidFill>
                  <a:schemeClr val="accent6">
                    <a:lumMod val="75000"/>
                  </a:schemeClr>
                </a:solidFill>
                <a:latin typeface="Carlito"/>
                <a:cs typeface="Carlito"/>
              </a:rPr>
              <a:t>the  </a:t>
            </a:r>
            <a:r>
              <a:rPr sz="2000" spc="-60" dirty="0">
                <a:solidFill>
                  <a:schemeClr val="accent6">
                    <a:lumMod val="75000"/>
                  </a:schemeClr>
                </a:solidFill>
                <a:latin typeface="Carlito"/>
                <a:cs typeface="Carlito"/>
              </a:rPr>
              <a:t>customer.</a:t>
            </a:r>
            <a:endParaRPr sz="2000" dirty="0">
              <a:solidFill>
                <a:schemeClr val="accent6">
                  <a:lumMod val="75000"/>
                </a:schemeClr>
              </a:solidFill>
              <a:latin typeface="Carlito"/>
              <a:cs typeface="Carlito"/>
            </a:endParaRPr>
          </a:p>
          <a:p>
            <a:pPr marL="12700" marR="5080">
              <a:lnSpc>
                <a:spcPct val="90000"/>
              </a:lnSpc>
              <a:spcBef>
                <a:spcPts val="1370"/>
              </a:spcBef>
            </a:pPr>
            <a:r>
              <a:rPr sz="2000" spc="-15" dirty="0">
                <a:solidFill>
                  <a:schemeClr val="accent6">
                    <a:lumMod val="75000"/>
                  </a:schemeClr>
                </a:solidFill>
                <a:latin typeface="Carlito"/>
                <a:cs typeface="Carlito"/>
              </a:rPr>
              <a:t>CRS </a:t>
            </a:r>
            <a:r>
              <a:rPr sz="2000" spc="-20" dirty="0">
                <a:solidFill>
                  <a:schemeClr val="accent6">
                    <a:lumMod val="75000"/>
                  </a:schemeClr>
                </a:solidFill>
                <a:latin typeface="Carlito"/>
                <a:cs typeface="Carlito"/>
              </a:rPr>
              <a:t>stands </a:t>
            </a:r>
            <a:r>
              <a:rPr sz="2000" spc="-25" dirty="0">
                <a:solidFill>
                  <a:schemeClr val="accent6">
                    <a:lumMod val="75000"/>
                  </a:schemeClr>
                </a:solidFill>
                <a:latin typeface="Carlito"/>
                <a:cs typeface="Carlito"/>
              </a:rPr>
              <a:t>for </a:t>
            </a:r>
            <a:r>
              <a:rPr sz="2000" spc="-10" dirty="0">
                <a:solidFill>
                  <a:schemeClr val="accent6">
                    <a:lumMod val="75000"/>
                  </a:schemeClr>
                </a:solidFill>
                <a:latin typeface="Carlito"/>
                <a:cs typeface="Carlito"/>
              </a:rPr>
              <a:t>Commercial  </a:t>
            </a:r>
            <a:r>
              <a:rPr sz="2000" spc="-5" dirty="0">
                <a:solidFill>
                  <a:schemeClr val="accent6">
                    <a:lumMod val="75000"/>
                  </a:schemeClr>
                </a:solidFill>
                <a:latin typeface="Carlito"/>
                <a:cs typeface="Carlito"/>
              </a:rPr>
              <a:t>Resupply </a:t>
            </a:r>
            <a:r>
              <a:rPr sz="2000" dirty="0">
                <a:solidFill>
                  <a:schemeClr val="accent6">
                    <a:lumMod val="75000"/>
                  </a:schemeClr>
                </a:solidFill>
                <a:latin typeface="Carlito"/>
                <a:cs typeface="Carlito"/>
              </a:rPr>
              <a:t>Services which</a:t>
            </a:r>
            <a:r>
              <a:rPr sz="2000" spc="-90" dirty="0">
                <a:solidFill>
                  <a:schemeClr val="accent6">
                    <a:lumMod val="75000"/>
                  </a:schemeClr>
                </a:solidFill>
                <a:latin typeface="Carlito"/>
                <a:cs typeface="Carlito"/>
              </a:rPr>
              <a:t> </a:t>
            </a:r>
            <a:r>
              <a:rPr sz="2000" spc="-20" dirty="0">
                <a:solidFill>
                  <a:schemeClr val="accent6">
                    <a:lumMod val="75000"/>
                  </a:schemeClr>
                </a:solidFill>
                <a:latin typeface="Carlito"/>
                <a:cs typeface="Carlito"/>
              </a:rPr>
              <a:t>indicates  </a:t>
            </a:r>
            <a:r>
              <a:rPr sz="2000" spc="-5" dirty="0">
                <a:solidFill>
                  <a:schemeClr val="accent6">
                    <a:lumMod val="75000"/>
                  </a:schemeClr>
                </a:solidFill>
                <a:latin typeface="Carlito"/>
                <a:cs typeface="Carlito"/>
              </a:rPr>
              <a:t>that </a:t>
            </a:r>
            <a:r>
              <a:rPr sz="2000" dirty="0">
                <a:solidFill>
                  <a:schemeClr val="accent6">
                    <a:lumMod val="75000"/>
                  </a:schemeClr>
                </a:solidFill>
                <a:latin typeface="Carlito"/>
                <a:cs typeface="Carlito"/>
              </a:rPr>
              <a:t>these </a:t>
            </a:r>
            <a:r>
              <a:rPr sz="2000" spc="-10" dirty="0">
                <a:solidFill>
                  <a:schemeClr val="accent6">
                    <a:lumMod val="75000"/>
                  </a:schemeClr>
                </a:solidFill>
                <a:latin typeface="Carlito"/>
                <a:cs typeface="Carlito"/>
              </a:rPr>
              <a:t>payloads </a:t>
            </a:r>
            <a:r>
              <a:rPr sz="2000" spc="-20" dirty="0">
                <a:solidFill>
                  <a:schemeClr val="accent6">
                    <a:lumMod val="75000"/>
                  </a:schemeClr>
                </a:solidFill>
                <a:latin typeface="Carlito"/>
                <a:cs typeface="Carlito"/>
              </a:rPr>
              <a:t>were sent to  </a:t>
            </a:r>
            <a:r>
              <a:rPr sz="2000" dirty="0">
                <a:solidFill>
                  <a:schemeClr val="accent6">
                    <a:lumMod val="75000"/>
                  </a:schemeClr>
                </a:solidFill>
                <a:latin typeface="Carlito"/>
                <a:cs typeface="Carlito"/>
              </a:rPr>
              <a:t>the </a:t>
            </a:r>
            <a:r>
              <a:rPr sz="2000" spc="-10" dirty="0">
                <a:solidFill>
                  <a:schemeClr val="accent6">
                    <a:lumMod val="75000"/>
                  </a:schemeClr>
                </a:solidFill>
                <a:latin typeface="Carlito"/>
                <a:cs typeface="Carlito"/>
              </a:rPr>
              <a:t>International </a:t>
            </a:r>
            <a:r>
              <a:rPr sz="2000" dirty="0">
                <a:solidFill>
                  <a:schemeClr val="accent6">
                    <a:lumMod val="75000"/>
                  </a:schemeClr>
                </a:solidFill>
                <a:latin typeface="Carlito"/>
                <a:cs typeface="Carlito"/>
              </a:rPr>
              <a:t>Space </a:t>
            </a:r>
            <a:r>
              <a:rPr sz="2000" spc="-20" dirty="0">
                <a:solidFill>
                  <a:schemeClr val="accent6">
                    <a:lumMod val="75000"/>
                  </a:schemeClr>
                </a:solidFill>
                <a:latin typeface="Carlito"/>
                <a:cs typeface="Carlito"/>
              </a:rPr>
              <a:t>Station  </a:t>
            </a:r>
            <a:r>
              <a:rPr sz="2000" dirty="0">
                <a:solidFill>
                  <a:schemeClr val="accent6">
                    <a:lumMod val="75000"/>
                  </a:schemeClr>
                </a:solidFill>
                <a:latin typeface="Carlito"/>
                <a:cs typeface="Carlito"/>
              </a:rPr>
              <a:t>(ISS).</a:t>
            </a: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3559"/>
            <a:ext cx="10031781" cy="751488"/>
          </a:xfrm>
          <a:prstGeom prst="rect">
            <a:avLst/>
          </a:prstGeom>
        </p:spPr>
        <p:txBody>
          <a:bodyPr vert="horz" wrap="square" lIns="0" tIns="12700" rIns="0" bIns="0" rtlCol="0">
            <a:spAutoFit/>
          </a:bodyPr>
          <a:lstStyle/>
          <a:p>
            <a:pPr marL="12700">
              <a:lnSpc>
                <a:spcPct val="100000"/>
              </a:lnSpc>
              <a:spcBef>
                <a:spcPts val="100"/>
              </a:spcBef>
            </a:pPr>
            <a:r>
              <a:rPr b="1" spc="-425" dirty="0"/>
              <a:t>Average Payload </a:t>
            </a:r>
            <a:r>
              <a:rPr b="1" spc="-434" dirty="0"/>
              <a:t>Mass </a:t>
            </a:r>
            <a:r>
              <a:rPr b="1" spc="-285" dirty="0"/>
              <a:t>by </a:t>
            </a:r>
            <a:r>
              <a:rPr b="1" spc="-520" dirty="0"/>
              <a:t>F9</a:t>
            </a:r>
            <a:r>
              <a:rPr b="1" spc="-645" dirty="0"/>
              <a:t> </a:t>
            </a:r>
            <a:r>
              <a:rPr b="1" spc="-290" dirty="0"/>
              <a:t>v1.1</a:t>
            </a:r>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calculates</a:t>
            </a:r>
            <a:r>
              <a:rPr sz="2000" spc="-204"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the  </a:t>
            </a:r>
            <a:r>
              <a:rPr sz="2000" spc="-40" dirty="0">
                <a:solidFill>
                  <a:schemeClr val="accent6">
                    <a:lumMod val="75000"/>
                  </a:schemeClr>
                </a:solidFill>
                <a:latin typeface="Carlito"/>
                <a:cs typeface="Carlito"/>
              </a:rPr>
              <a:t>average </a:t>
            </a:r>
            <a:r>
              <a:rPr sz="2000" spc="-10" dirty="0">
                <a:solidFill>
                  <a:schemeClr val="accent6">
                    <a:lumMod val="75000"/>
                  </a:schemeClr>
                </a:solidFill>
                <a:latin typeface="Carlito"/>
                <a:cs typeface="Carlito"/>
              </a:rPr>
              <a:t>payload </a:t>
            </a:r>
            <a:r>
              <a:rPr sz="2000" spc="-5" dirty="0">
                <a:solidFill>
                  <a:schemeClr val="accent6">
                    <a:lumMod val="75000"/>
                  </a:schemeClr>
                </a:solidFill>
                <a:latin typeface="Carlito"/>
                <a:cs typeface="Carlito"/>
              </a:rPr>
              <a:t>mass or  </a:t>
            </a:r>
            <a:r>
              <a:rPr sz="2000" dirty="0">
                <a:solidFill>
                  <a:schemeClr val="accent6">
                    <a:lumMod val="75000"/>
                  </a:schemeClr>
                </a:solidFill>
                <a:latin typeface="Carlito"/>
                <a:cs typeface="Carlito"/>
              </a:rPr>
              <a:t>launches which </a:t>
            </a:r>
            <a:r>
              <a:rPr sz="2000" spc="-5" dirty="0">
                <a:solidFill>
                  <a:schemeClr val="accent6">
                    <a:lumMod val="75000"/>
                  </a:schemeClr>
                </a:solidFill>
                <a:latin typeface="Carlito"/>
                <a:cs typeface="Carlito"/>
              </a:rPr>
              <a:t>used  </a:t>
            </a:r>
            <a:r>
              <a:rPr sz="2000" spc="-20" dirty="0">
                <a:solidFill>
                  <a:schemeClr val="accent6">
                    <a:lumMod val="75000"/>
                  </a:schemeClr>
                </a:solidFill>
                <a:latin typeface="Carlito"/>
                <a:cs typeface="Carlito"/>
              </a:rPr>
              <a:t>booster </a:t>
            </a:r>
            <a:r>
              <a:rPr sz="2000" spc="-25" dirty="0">
                <a:solidFill>
                  <a:schemeClr val="accent6">
                    <a:lumMod val="75000"/>
                  </a:schemeClr>
                </a:solidFill>
                <a:latin typeface="Carlito"/>
                <a:cs typeface="Carlito"/>
              </a:rPr>
              <a:t>version </a:t>
            </a:r>
            <a:r>
              <a:rPr sz="2000" dirty="0">
                <a:solidFill>
                  <a:schemeClr val="accent6">
                    <a:lumMod val="75000"/>
                  </a:schemeClr>
                </a:solidFill>
                <a:latin typeface="Carlito"/>
                <a:cs typeface="Carlito"/>
              </a:rPr>
              <a:t>F9</a:t>
            </a:r>
            <a:r>
              <a:rPr sz="2000" spc="-35"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v1.1</a:t>
            </a:r>
          </a:p>
          <a:p>
            <a:pPr marL="12700" marR="5080">
              <a:lnSpc>
                <a:spcPct val="91800"/>
              </a:lnSpc>
              <a:spcBef>
                <a:spcPts val="1400"/>
              </a:spcBef>
            </a:pPr>
            <a:r>
              <a:rPr sz="2000" spc="-40" dirty="0">
                <a:solidFill>
                  <a:schemeClr val="accent6">
                    <a:lumMod val="75000"/>
                  </a:schemeClr>
                </a:solidFill>
                <a:latin typeface="Carlito"/>
                <a:cs typeface="Carlito"/>
              </a:rPr>
              <a:t>Average </a:t>
            </a:r>
            <a:r>
              <a:rPr sz="2000" spc="-10" dirty="0">
                <a:solidFill>
                  <a:schemeClr val="accent6">
                    <a:lumMod val="75000"/>
                  </a:schemeClr>
                </a:solidFill>
                <a:latin typeface="Carlito"/>
                <a:cs typeface="Carlito"/>
              </a:rPr>
              <a:t>payload </a:t>
            </a:r>
            <a:r>
              <a:rPr sz="2000" spc="-5" dirty="0">
                <a:solidFill>
                  <a:schemeClr val="accent6">
                    <a:lumMod val="75000"/>
                  </a:schemeClr>
                </a:solidFill>
                <a:latin typeface="Carlito"/>
                <a:cs typeface="Carlito"/>
              </a:rPr>
              <a:t>mass of  </a:t>
            </a:r>
            <a:r>
              <a:rPr sz="2000" dirty="0">
                <a:solidFill>
                  <a:schemeClr val="accent6">
                    <a:lumMod val="75000"/>
                  </a:schemeClr>
                </a:solidFill>
                <a:latin typeface="Carlito"/>
                <a:cs typeface="Carlito"/>
              </a:rPr>
              <a:t>F9 1.1 </a:t>
            </a:r>
            <a:r>
              <a:rPr sz="2000" spc="-5" dirty="0">
                <a:solidFill>
                  <a:schemeClr val="accent6">
                    <a:lumMod val="75000"/>
                  </a:schemeClr>
                </a:solidFill>
                <a:latin typeface="Carlito"/>
                <a:cs typeface="Carlito"/>
              </a:rPr>
              <a:t>is on </a:t>
            </a:r>
            <a:r>
              <a:rPr sz="2000" dirty="0">
                <a:solidFill>
                  <a:schemeClr val="accent6">
                    <a:lumMod val="75000"/>
                  </a:schemeClr>
                </a:solidFill>
                <a:latin typeface="Carlito"/>
                <a:cs typeface="Carlito"/>
              </a:rPr>
              <a:t>the </a:t>
            </a:r>
            <a:r>
              <a:rPr sz="2000" spc="-5" dirty="0">
                <a:solidFill>
                  <a:schemeClr val="accent6">
                    <a:lumMod val="75000"/>
                  </a:schemeClr>
                </a:solidFill>
                <a:latin typeface="Carlito"/>
                <a:cs typeface="Carlito"/>
              </a:rPr>
              <a:t>low </a:t>
            </a:r>
            <a:r>
              <a:rPr sz="2000" dirty="0">
                <a:solidFill>
                  <a:schemeClr val="accent6">
                    <a:lumMod val="75000"/>
                  </a:schemeClr>
                </a:solidFill>
                <a:latin typeface="Carlito"/>
                <a:cs typeface="Carlito"/>
              </a:rPr>
              <a:t>end</a:t>
            </a:r>
            <a:r>
              <a:rPr sz="2000" spc="-235"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of  our </a:t>
            </a:r>
            <a:r>
              <a:rPr sz="2000" spc="-10" dirty="0">
                <a:solidFill>
                  <a:schemeClr val="accent6">
                    <a:lumMod val="75000"/>
                  </a:schemeClr>
                </a:solidFill>
                <a:latin typeface="Carlito"/>
                <a:cs typeface="Carlito"/>
              </a:rPr>
              <a:t>payload </a:t>
            </a:r>
            <a:r>
              <a:rPr sz="2000" spc="-5" dirty="0">
                <a:solidFill>
                  <a:schemeClr val="accent6">
                    <a:lumMod val="75000"/>
                  </a:schemeClr>
                </a:solidFill>
                <a:latin typeface="Carlito"/>
                <a:cs typeface="Carlito"/>
              </a:rPr>
              <a:t>mass</a:t>
            </a:r>
            <a:r>
              <a:rPr sz="2000" spc="-114" dirty="0">
                <a:solidFill>
                  <a:schemeClr val="accent6">
                    <a:lumMod val="75000"/>
                  </a:schemeClr>
                </a:solidFill>
                <a:latin typeface="Carlito"/>
                <a:cs typeface="Carlito"/>
              </a:rPr>
              <a:t> </a:t>
            </a:r>
            <a:r>
              <a:rPr sz="2000" spc="-20" dirty="0">
                <a:solidFill>
                  <a:schemeClr val="accent6">
                    <a:lumMod val="75000"/>
                  </a:schemeClr>
                </a:solidFill>
                <a:latin typeface="Carlito"/>
                <a:cs typeface="Carlito"/>
              </a:rPr>
              <a:t>range</a:t>
            </a:r>
            <a:endParaRPr sz="2000" dirty="0">
              <a:solidFill>
                <a:schemeClr val="accent6">
                  <a:lumMod val="75000"/>
                </a:schemeClr>
              </a:solidFill>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10665765" cy="751488"/>
          </a:xfrm>
          <a:prstGeom prst="rect">
            <a:avLst/>
          </a:prstGeom>
        </p:spPr>
        <p:txBody>
          <a:bodyPr vert="horz" wrap="square" lIns="0" tIns="12700" rIns="0" bIns="0" rtlCol="0">
            <a:spAutoFit/>
          </a:bodyPr>
          <a:lstStyle/>
          <a:p>
            <a:pPr marL="12700">
              <a:lnSpc>
                <a:spcPct val="100000"/>
              </a:lnSpc>
              <a:spcBef>
                <a:spcPts val="100"/>
              </a:spcBef>
            </a:pPr>
            <a:r>
              <a:rPr b="1" spc="-290" dirty="0"/>
              <a:t>First </a:t>
            </a:r>
            <a:r>
              <a:rPr b="1" spc="-425" dirty="0"/>
              <a:t>Successful </a:t>
            </a:r>
            <a:r>
              <a:rPr b="1" spc="-320" dirty="0"/>
              <a:t>Ground </a:t>
            </a:r>
            <a:r>
              <a:rPr b="1" spc="-545" dirty="0"/>
              <a:t>Pad </a:t>
            </a:r>
            <a:r>
              <a:rPr b="1" spc="-370" dirty="0"/>
              <a:t>Landing</a:t>
            </a:r>
            <a:r>
              <a:rPr b="1" spc="-570" dirty="0"/>
              <a:t> </a:t>
            </a:r>
            <a:r>
              <a:rPr b="1" spc="-340" dirty="0"/>
              <a:t>Date</a:t>
            </a:r>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returns </a:t>
            </a:r>
            <a:r>
              <a:rPr sz="2000" dirty="0">
                <a:solidFill>
                  <a:schemeClr val="accent6">
                    <a:lumMod val="75000"/>
                  </a:schemeClr>
                </a:solidFill>
                <a:latin typeface="Carlito"/>
                <a:cs typeface="Carlito"/>
              </a:rPr>
              <a:t>the </a:t>
            </a:r>
            <a:r>
              <a:rPr sz="2000" spc="-35" dirty="0">
                <a:solidFill>
                  <a:schemeClr val="accent6">
                    <a:lumMod val="75000"/>
                  </a:schemeClr>
                </a:solidFill>
                <a:latin typeface="Carlito"/>
                <a:cs typeface="Carlito"/>
              </a:rPr>
              <a:t>first  </a:t>
            </a:r>
            <a:r>
              <a:rPr sz="2000" spc="-5" dirty="0">
                <a:solidFill>
                  <a:schemeClr val="accent6">
                    <a:lumMod val="75000"/>
                  </a:schemeClr>
                </a:solidFill>
                <a:latin typeface="Carlito"/>
                <a:cs typeface="Carlito"/>
              </a:rPr>
              <a:t>successful </a:t>
            </a:r>
            <a:r>
              <a:rPr sz="2000" spc="-15" dirty="0">
                <a:solidFill>
                  <a:schemeClr val="accent6">
                    <a:lumMod val="75000"/>
                  </a:schemeClr>
                </a:solidFill>
                <a:latin typeface="Carlito"/>
                <a:cs typeface="Carlito"/>
              </a:rPr>
              <a:t>ground </a:t>
            </a:r>
            <a:r>
              <a:rPr sz="2000" spc="-5" dirty="0">
                <a:solidFill>
                  <a:schemeClr val="accent6">
                    <a:lumMod val="75000"/>
                  </a:schemeClr>
                </a:solidFill>
                <a:latin typeface="Carlito"/>
                <a:cs typeface="Carlito"/>
              </a:rPr>
              <a:t>pad</a:t>
            </a:r>
            <a:r>
              <a:rPr sz="2000" spc="-145"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landing  </a:t>
            </a:r>
            <a:r>
              <a:rPr sz="2000" spc="-25" dirty="0">
                <a:solidFill>
                  <a:schemeClr val="accent6">
                    <a:lumMod val="75000"/>
                  </a:schemeClr>
                </a:solidFill>
                <a:latin typeface="Carlito"/>
                <a:cs typeface="Carlito"/>
              </a:rPr>
              <a:t>date.</a:t>
            </a:r>
            <a:endParaRPr sz="2000" dirty="0">
              <a:solidFill>
                <a:schemeClr val="accent6">
                  <a:lumMod val="75000"/>
                </a:schemeClr>
              </a:solidFill>
              <a:latin typeface="Carlito"/>
              <a:cs typeface="Carlito"/>
            </a:endParaRPr>
          </a:p>
          <a:p>
            <a:pPr marL="12700">
              <a:lnSpc>
                <a:spcPts val="2300"/>
              </a:lnSpc>
              <a:spcBef>
                <a:spcPts val="1200"/>
              </a:spcBef>
            </a:pPr>
            <a:r>
              <a:rPr sz="2000" spc="-35" dirty="0">
                <a:solidFill>
                  <a:schemeClr val="accent6">
                    <a:lumMod val="75000"/>
                  </a:schemeClr>
                </a:solidFill>
                <a:latin typeface="Carlito"/>
                <a:cs typeface="Carlito"/>
              </a:rPr>
              <a:t>First </a:t>
            </a:r>
            <a:r>
              <a:rPr sz="2000" spc="-15" dirty="0">
                <a:solidFill>
                  <a:schemeClr val="accent6">
                    <a:lumMod val="75000"/>
                  </a:schemeClr>
                </a:solidFill>
                <a:latin typeface="Carlito"/>
                <a:cs typeface="Carlito"/>
              </a:rPr>
              <a:t>ground </a:t>
            </a:r>
            <a:r>
              <a:rPr sz="2000" spc="-5" dirty="0">
                <a:solidFill>
                  <a:schemeClr val="accent6">
                    <a:lumMod val="75000"/>
                  </a:schemeClr>
                </a:solidFill>
                <a:latin typeface="Carlito"/>
                <a:cs typeface="Carlito"/>
              </a:rPr>
              <a:t>pad </a:t>
            </a:r>
            <a:r>
              <a:rPr sz="2000" dirty="0">
                <a:solidFill>
                  <a:schemeClr val="accent6">
                    <a:lumMod val="75000"/>
                  </a:schemeClr>
                </a:solidFill>
                <a:latin typeface="Carlito"/>
                <a:cs typeface="Carlito"/>
              </a:rPr>
              <a:t>landing</a:t>
            </a:r>
            <a:r>
              <a:rPr sz="2000" spc="-75"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wasn’t</a:t>
            </a:r>
            <a:endParaRPr sz="2000" dirty="0">
              <a:solidFill>
                <a:schemeClr val="accent6">
                  <a:lumMod val="75000"/>
                </a:schemeClr>
              </a:solidFill>
              <a:latin typeface="Carlito"/>
              <a:cs typeface="Carlito"/>
            </a:endParaRPr>
          </a:p>
          <a:p>
            <a:pPr marL="12700">
              <a:lnSpc>
                <a:spcPts val="2300"/>
              </a:lnSpc>
            </a:pPr>
            <a:r>
              <a:rPr sz="2000" spc="-5" dirty="0">
                <a:solidFill>
                  <a:schemeClr val="accent6">
                    <a:lumMod val="75000"/>
                  </a:schemeClr>
                </a:solidFill>
                <a:latin typeface="Carlito"/>
                <a:cs typeface="Carlito"/>
              </a:rPr>
              <a:t>until </a:t>
            </a:r>
            <a:r>
              <a:rPr sz="2000" dirty="0">
                <a:solidFill>
                  <a:schemeClr val="accent6">
                    <a:lumMod val="75000"/>
                  </a:schemeClr>
                </a:solidFill>
                <a:latin typeface="Carlito"/>
                <a:cs typeface="Carlito"/>
              </a:rPr>
              <a:t>the end </a:t>
            </a:r>
            <a:r>
              <a:rPr sz="2000" spc="-5" dirty="0">
                <a:solidFill>
                  <a:schemeClr val="accent6">
                    <a:lumMod val="75000"/>
                  </a:schemeClr>
                </a:solidFill>
                <a:latin typeface="Carlito"/>
                <a:cs typeface="Carlito"/>
              </a:rPr>
              <a:t>of</a:t>
            </a:r>
            <a:r>
              <a:rPr sz="2000" spc="-105"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2015.</a:t>
            </a:r>
          </a:p>
          <a:p>
            <a:pPr marL="12700">
              <a:lnSpc>
                <a:spcPts val="2305"/>
              </a:lnSpc>
              <a:spcBef>
                <a:spcPts val="1200"/>
              </a:spcBef>
            </a:pPr>
            <a:r>
              <a:rPr sz="2000" spc="-5" dirty="0">
                <a:solidFill>
                  <a:schemeClr val="accent6">
                    <a:lumMod val="75000"/>
                  </a:schemeClr>
                </a:solidFill>
                <a:latin typeface="Carlito"/>
                <a:cs typeface="Carlito"/>
              </a:rPr>
              <a:t>Successful </a:t>
            </a:r>
            <a:r>
              <a:rPr sz="2000" dirty="0">
                <a:solidFill>
                  <a:schemeClr val="accent6">
                    <a:lumMod val="75000"/>
                  </a:schemeClr>
                </a:solidFill>
                <a:latin typeface="Carlito"/>
                <a:cs typeface="Carlito"/>
              </a:rPr>
              <a:t>landings in</a:t>
            </a:r>
            <a:r>
              <a:rPr sz="2000" spc="-70" dirty="0">
                <a:solidFill>
                  <a:schemeClr val="accent6">
                    <a:lumMod val="75000"/>
                  </a:schemeClr>
                </a:solidFill>
                <a:latin typeface="Carlito"/>
                <a:cs typeface="Carlito"/>
              </a:rPr>
              <a:t> </a:t>
            </a:r>
            <a:r>
              <a:rPr sz="2000" spc="-20" dirty="0">
                <a:solidFill>
                  <a:schemeClr val="accent6">
                    <a:lumMod val="75000"/>
                  </a:schemeClr>
                </a:solidFill>
                <a:latin typeface="Carlito"/>
                <a:cs typeface="Carlito"/>
              </a:rPr>
              <a:t>general</a:t>
            </a:r>
            <a:endParaRPr sz="2000" dirty="0">
              <a:solidFill>
                <a:schemeClr val="accent6">
                  <a:lumMod val="75000"/>
                </a:schemeClr>
              </a:solidFill>
              <a:latin typeface="Carlito"/>
              <a:cs typeface="Carlito"/>
            </a:endParaRPr>
          </a:p>
          <a:p>
            <a:pPr marL="12700">
              <a:lnSpc>
                <a:spcPts val="2305"/>
              </a:lnSpc>
            </a:pPr>
            <a:r>
              <a:rPr sz="2000" dirty="0">
                <a:solidFill>
                  <a:schemeClr val="accent6">
                    <a:lumMod val="75000"/>
                  </a:schemeClr>
                </a:solidFill>
                <a:latin typeface="Carlito"/>
                <a:cs typeface="Carlito"/>
              </a:rPr>
              <a:t>appear </a:t>
            </a:r>
            <a:r>
              <a:rPr sz="2000" spc="-20" dirty="0">
                <a:solidFill>
                  <a:schemeClr val="accent6">
                    <a:lumMod val="75000"/>
                  </a:schemeClr>
                </a:solidFill>
                <a:latin typeface="Carlito"/>
                <a:cs typeface="Carlito"/>
              </a:rPr>
              <a:t>starting</a:t>
            </a:r>
            <a:r>
              <a:rPr sz="2000" spc="-5"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2014.</a:t>
            </a: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u="heavy" spc="-495" dirty="0">
                <a:uFill>
                  <a:solidFill>
                    <a:srgbClr val="7D7D7D"/>
                  </a:solidFill>
                </a:uFill>
              </a:rPr>
              <a:t> </a:t>
            </a:r>
            <a:r>
              <a:rPr u="heavy" spc="-370" dirty="0">
                <a:uFill>
                  <a:solidFill>
                    <a:srgbClr val="7D7D7D"/>
                  </a:solidFill>
                </a:uFill>
              </a:rPr>
              <a:t>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12" name="TextBox 11">
            <a:extLst>
              <a:ext uri="{FF2B5EF4-FFF2-40B4-BE49-F238E27FC236}">
                <a16:creationId xmlns:a16="http://schemas.microsoft.com/office/drawing/2014/main" id="{5F96D5D6-E239-8963-374E-5DF1CCB92349}"/>
              </a:ext>
            </a:extLst>
          </p:cNvPr>
          <p:cNvSpPr txBox="1"/>
          <p:nvPr/>
        </p:nvSpPr>
        <p:spPr>
          <a:xfrm>
            <a:off x="838200" y="1859339"/>
            <a:ext cx="10254996" cy="3477875"/>
          </a:xfrm>
          <a:prstGeom prst="rect">
            <a:avLst/>
          </a:prstGeom>
          <a:noFill/>
        </p:spPr>
        <p:txBody>
          <a:bodyPr wrap="square">
            <a:spAutoFit/>
          </a:bodyPr>
          <a:lstStyle/>
          <a:p>
            <a:r>
              <a:rPr lang="en-US" sz="2000" b="1" dirty="0">
                <a:solidFill>
                  <a:schemeClr val="accent6">
                    <a:lumMod val="75000"/>
                  </a:schemeClr>
                </a:solidFill>
              </a:rPr>
              <a:t>Data was gathered from the public SpaceX API and the SpaceX Wikipedia page. Labels were generated for the "class" column, which categorizes successful landings. Utilized SQL, visualization, folium maps, and dashboards to investigate data. Collected pertinent columns for the purpose of serving as features. Converted all categorical variables to binary using a single quick encoding.  Utilized Grid Search CV to standardize data and identify optimal parameters for machine learning models. Visualize the accuracy score of all models.</a:t>
            </a:r>
          </a:p>
          <a:p>
            <a:endParaRPr lang="en-US" sz="2000" b="1" dirty="0">
              <a:solidFill>
                <a:schemeClr val="accent6">
                  <a:lumMod val="75000"/>
                </a:schemeClr>
              </a:solidFill>
            </a:endParaRPr>
          </a:p>
          <a:p>
            <a:r>
              <a:rPr lang="en-US" sz="2000" b="1" dirty="0">
                <a:solidFill>
                  <a:schemeClr val="accent6">
                    <a:lumMod val="75000"/>
                  </a:schemeClr>
                </a:solidFill>
              </a:rPr>
              <a:t>Four machine learning models were developed: Logistic Regression, Support Vector Machine, Decision Tree Classifier, and K Nearest Neighbours. All of the results were consistent, with an accuracy rate of approximately 83.33%. Successful landings were predicted by all models. For improved model determination and accuracy, additional data is required.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b="1" spc="-390" dirty="0"/>
              <a:t>Successful </a:t>
            </a:r>
            <a:r>
              <a:rPr sz="4300" b="1" spc="-300" dirty="0"/>
              <a:t>Drone </a:t>
            </a:r>
            <a:r>
              <a:rPr sz="4300" b="1" spc="-375" dirty="0"/>
              <a:t>Ship </a:t>
            </a:r>
            <a:r>
              <a:rPr sz="4300" b="1" spc="-340" dirty="0"/>
              <a:t>Landing </a:t>
            </a:r>
            <a:r>
              <a:rPr sz="4300" b="1" spc="-75" dirty="0"/>
              <a:t>with</a:t>
            </a:r>
            <a:r>
              <a:rPr sz="4300" b="1" spc="-600" dirty="0"/>
              <a:t> </a:t>
            </a:r>
            <a:r>
              <a:rPr sz="4300" b="1" spc="-385" dirty="0"/>
              <a:t>Payload  </a:t>
            </a:r>
            <a:r>
              <a:rPr sz="4300" b="1" spc="-290" dirty="0"/>
              <a:t>Between </a:t>
            </a:r>
            <a:r>
              <a:rPr sz="4300" b="1" spc="-285" dirty="0"/>
              <a:t>4000 and</a:t>
            </a:r>
            <a:r>
              <a:rPr sz="4300" b="1" spc="-705" dirty="0"/>
              <a:t> </a:t>
            </a:r>
            <a:r>
              <a:rPr sz="4300" b="1" spc="-285" dirty="0"/>
              <a:t>6000</a:t>
            </a:r>
            <a:endParaRPr sz="4300" b="1" dirty="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returns </a:t>
            </a:r>
            <a:r>
              <a:rPr sz="2000" dirty="0">
                <a:solidFill>
                  <a:schemeClr val="accent6">
                    <a:lumMod val="75000"/>
                  </a:schemeClr>
                </a:solidFill>
                <a:latin typeface="Carlito"/>
                <a:cs typeface="Carlito"/>
              </a:rPr>
              <a:t>the </a:t>
            </a:r>
            <a:r>
              <a:rPr sz="2000" spc="-20" dirty="0">
                <a:solidFill>
                  <a:schemeClr val="accent6">
                    <a:lumMod val="75000"/>
                  </a:schemeClr>
                </a:solidFill>
                <a:latin typeface="Carlito"/>
                <a:cs typeface="Carlito"/>
              </a:rPr>
              <a:t>four  booster </a:t>
            </a:r>
            <a:r>
              <a:rPr sz="2000" spc="-25" dirty="0">
                <a:solidFill>
                  <a:schemeClr val="accent6">
                    <a:lumMod val="75000"/>
                  </a:schemeClr>
                </a:solidFill>
                <a:latin typeface="Carlito"/>
                <a:cs typeface="Carlito"/>
              </a:rPr>
              <a:t>versions </a:t>
            </a:r>
            <a:r>
              <a:rPr sz="2000" spc="-5" dirty="0">
                <a:solidFill>
                  <a:schemeClr val="accent6">
                    <a:lumMod val="75000"/>
                  </a:schemeClr>
                </a:solidFill>
                <a:latin typeface="Carlito"/>
                <a:cs typeface="Carlito"/>
              </a:rPr>
              <a:t>that had  successful </a:t>
            </a:r>
            <a:r>
              <a:rPr sz="2000" spc="-20" dirty="0">
                <a:solidFill>
                  <a:schemeClr val="accent6">
                    <a:lumMod val="75000"/>
                  </a:schemeClr>
                </a:solidFill>
                <a:latin typeface="Carlito"/>
                <a:cs typeface="Carlito"/>
              </a:rPr>
              <a:t>drone </a:t>
            </a:r>
            <a:r>
              <a:rPr sz="2000" spc="-5" dirty="0">
                <a:solidFill>
                  <a:schemeClr val="accent6">
                    <a:lumMod val="75000"/>
                  </a:schemeClr>
                </a:solidFill>
                <a:latin typeface="Carlito"/>
                <a:cs typeface="Carlito"/>
              </a:rPr>
              <a:t>ship</a:t>
            </a:r>
            <a:r>
              <a:rPr sz="2000" spc="-100"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landings  and a </a:t>
            </a:r>
            <a:r>
              <a:rPr sz="2000" spc="-5" dirty="0">
                <a:solidFill>
                  <a:schemeClr val="accent6">
                    <a:lumMod val="75000"/>
                  </a:schemeClr>
                </a:solidFill>
                <a:latin typeface="Carlito"/>
                <a:cs typeface="Carlito"/>
              </a:rPr>
              <a:t>payload mass between  </a:t>
            </a:r>
            <a:r>
              <a:rPr sz="2000" dirty="0">
                <a:solidFill>
                  <a:schemeClr val="accent6">
                    <a:lumMod val="75000"/>
                  </a:schemeClr>
                </a:solidFill>
                <a:latin typeface="Carlito"/>
                <a:cs typeface="Carlito"/>
              </a:rPr>
              <a:t>4000 and 6000</a:t>
            </a:r>
            <a:r>
              <a:rPr sz="2000" spc="-165" dirty="0">
                <a:solidFill>
                  <a:schemeClr val="accent6">
                    <a:lumMod val="75000"/>
                  </a:schemeClr>
                </a:solidFill>
                <a:latin typeface="Carlito"/>
                <a:cs typeface="Carlito"/>
              </a:rPr>
              <a:t> </a:t>
            </a:r>
            <a:r>
              <a:rPr sz="2000" spc="-25" dirty="0">
                <a:solidFill>
                  <a:schemeClr val="accent6">
                    <a:lumMod val="75000"/>
                  </a:schemeClr>
                </a:solidFill>
                <a:latin typeface="Carlito"/>
                <a:cs typeface="Carlito"/>
              </a:rPr>
              <a:t>noninclusively</a:t>
            </a:r>
            <a:r>
              <a:rPr sz="2000" spc="-25" dirty="0">
                <a:solidFill>
                  <a:srgbClr val="404040"/>
                </a:solidFill>
                <a:latin typeface="Carlito"/>
                <a:cs typeface="Carlito"/>
              </a:rPr>
              <a:t>.</a:t>
            </a:r>
            <a:endParaRPr sz="2000" dirty="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11239094" cy="751488"/>
          </a:xfrm>
          <a:prstGeom prst="rect">
            <a:avLst/>
          </a:prstGeom>
        </p:spPr>
        <p:txBody>
          <a:bodyPr vert="horz" wrap="square" lIns="0" tIns="12700" rIns="0" bIns="0" rtlCol="0">
            <a:spAutoFit/>
          </a:bodyPr>
          <a:lstStyle/>
          <a:p>
            <a:pPr marL="12700">
              <a:lnSpc>
                <a:spcPct val="100000"/>
              </a:lnSpc>
              <a:spcBef>
                <a:spcPts val="100"/>
              </a:spcBef>
            </a:pPr>
            <a:r>
              <a:rPr b="1" spc="-365" dirty="0"/>
              <a:t>Total </a:t>
            </a:r>
            <a:r>
              <a:rPr b="1" spc="-285" dirty="0"/>
              <a:t>Number </a:t>
            </a:r>
            <a:r>
              <a:rPr b="1" spc="-75" dirty="0"/>
              <a:t>of </a:t>
            </a:r>
            <a:r>
              <a:rPr b="1" spc="-540" dirty="0"/>
              <a:t>Each </a:t>
            </a:r>
            <a:r>
              <a:rPr b="1" spc="-275" dirty="0"/>
              <a:t>Mission</a:t>
            </a:r>
            <a:r>
              <a:rPr b="1" spc="-894" dirty="0"/>
              <a:t> </a:t>
            </a:r>
            <a:r>
              <a:rPr b="1" spc="-320" dirty="0"/>
              <a:t>Outcome</a:t>
            </a:r>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returns </a:t>
            </a:r>
            <a:r>
              <a:rPr sz="2000" dirty="0">
                <a:solidFill>
                  <a:schemeClr val="accent6">
                    <a:lumMod val="75000"/>
                  </a:schemeClr>
                </a:solidFill>
                <a:latin typeface="Carlito"/>
                <a:cs typeface="Carlito"/>
              </a:rPr>
              <a:t>a </a:t>
            </a:r>
            <a:r>
              <a:rPr sz="2000" spc="-15" dirty="0">
                <a:solidFill>
                  <a:schemeClr val="accent6">
                    <a:lumMod val="75000"/>
                  </a:schemeClr>
                </a:solidFill>
                <a:latin typeface="Carlito"/>
                <a:cs typeface="Carlito"/>
              </a:rPr>
              <a:t>count </a:t>
            </a:r>
            <a:r>
              <a:rPr sz="2000" spc="-5" dirty="0">
                <a:solidFill>
                  <a:schemeClr val="accent6">
                    <a:lumMod val="75000"/>
                  </a:schemeClr>
                </a:solidFill>
                <a:latin typeface="Carlito"/>
                <a:cs typeface="Carlito"/>
              </a:rPr>
              <a:t>of</a:t>
            </a:r>
            <a:r>
              <a:rPr sz="2000" spc="-140"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each</a:t>
            </a:r>
          </a:p>
          <a:p>
            <a:pPr marL="12700">
              <a:lnSpc>
                <a:spcPts val="2305"/>
              </a:lnSpc>
            </a:pPr>
            <a:r>
              <a:rPr sz="2000" spc="-5" dirty="0">
                <a:solidFill>
                  <a:schemeClr val="accent6">
                    <a:lumMod val="75000"/>
                  </a:schemeClr>
                </a:solidFill>
                <a:latin typeface="Carlito"/>
                <a:cs typeface="Carlito"/>
              </a:rPr>
              <a:t>mission</a:t>
            </a:r>
            <a:r>
              <a:rPr sz="2000" spc="-10" dirty="0">
                <a:solidFill>
                  <a:schemeClr val="accent6">
                    <a:lumMod val="75000"/>
                  </a:schemeClr>
                </a:solidFill>
                <a:latin typeface="Carlito"/>
                <a:cs typeface="Carlito"/>
              </a:rPr>
              <a:t> </a:t>
            </a:r>
            <a:r>
              <a:rPr sz="2000" spc="-15" dirty="0">
                <a:solidFill>
                  <a:schemeClr val="accent6">
                    <a:lumMod val="75000"/>
                  </a:schemeClr>
                </a:solidFill>
                <a:latin typeface="Carlito"/>
                <a:cs typeface="Carlito"/>
              </a:rPr>
              <a:t>outcome.</a:t>
            </a:r>
            <a:endParaRPr sz="2000" dirty="0">
              <a:solidFill>
                <a:schemeClr val="accent6">
                  <a:lumMod val="75000"/>
                </a:schemeClr>
              </a:solidFill>
              <a:latin typeface="Carlito"/>
              <a:cs typeface="Carlito"/>
            </a:endParaRPr>
          </a:p>
          <a:p>
            <a:pPr marL="12700" marR="83820">
              <a:lnSpc>
                <a:spcPts val="2200"/>
              </a:lnSpc>
              <a:spcBef>
                <a:spcPts val="1440"/>
              </a:spcBef>
            </a:pPr>
            <a:r>
              <a:rPr sz="2000" dirty="0">
                <a:solidFill>
                  <a:schemeClr val="accent6">
                    <a:lumMod val="75000"/>
                  </a:schemeClr>
                </a:solidFill>
                <a:latin typeface="Carlito"/>
                <a:cs typeface="Carlito"/>
              </a:rPr>
              <a:t>SpaceX </a:t>
            </a:r>
            <a:r>
              <a:rPr sz="2000" spc="-5" dirty="0">
                <a:solidFill>
                  <a:schemeClr val="accent6">
                    <a:lumMod val="75000"/>
                  </a:schemeClr>
                </a:solidFill>
                <a:latin typeface="Carlito"/>
                <a:cs typeface="Carlito"/>
              </a:rPr>
              <a:t>appears </a:t>
            </a:r>
            <a:r>
              <a:rPr sz="2000" spc="-20" dirty="0">
                <a:solidFill>
                  <a:schemeClr val="accent6">
                    <a:lumMod val="75000"/>
                  </a:schemeClr>
                </a:solidFill>
                <a:latin typeface="Carlito"/>
                <a:cs typeface="Carlito"/>
              </a:rPr>
              <a:t>to </a:t>
            </a:r>
            <a:r>
              <a:rPr sz="2000" spc="-5" dirty="0">
                <a:solidFill>
                  <a:schemeClr val="accent6">
                    <a:lumMod val="75000"/>
                  </a:schemeClr>
                </a:solidFill>
                <a:latin typeface="Carlito"/>
                <a:cs typeface="Carlito"/>
              </a:rPr>
              <a:t>achieve </a:t>
            </a:r>
            <a:r>
              <a:rPr sz="2000" dirty="0">
                <a:solidFill>
                  <a:schemeClr val="accent6">
                    <a:lumMod val="75000"/>
                  </a:schemeClr>
                </a:solidFill>
                <a:latin typeface="Carlito"/>
                <a:cs typeface="Carlito"/>
              </a:rPr>
              <a:t>its  </a:t>
            </a:r>
            <a:r>
              <a:rPr sz="2000" spc="-5" dirty="0">
                <a:solidFill>
                  <a:schemeClr val="accent6">
                    <a:lumMod val="75000"/>
                  </a:schemeClr>
                </a:solidFill>
                <a:latin typeface="Carlito"/>
                <a:cs typeface="Carlito"/>
              </a:rPr>
              <a:t>mission </a:t>
            </a:r>
            <a:r>
              <a:rPr sz="2000" spc="-20" dirty="0">
                <a:solidFill>
                  <a:schemeClr val="accent6">
                    <a:lumMod val="75000"/>
                  </a:schemeClr>
                </a:solidFill>
                <a:latin typeface="Carlito"/>
                <a:cs typeface="Carlito"/>
              </a:rPr>
              <a:t>outcome </a:t>
            </a:r>
            <a:r>
              <a:rPr sz="2000" spc="-5" dirty="0">
                <a:solidFill>
                  <a:schemeClr val="accent6">
                    <a:lumMod val="75000"/>
                  </a:schemeClr>
                </a:solidFill>
                <a:latin typeface="Carlito"/>
                <a:cs typeface="Carlito"/>
              </a:rPr>
              <a:t>nearly </a:t>
            </a:r>
            <a:r>
              <a:rPr sz="2000" dirty="0">
                <a:solidFill>
                  <a:schemeClr val="accent6">
                    <a:lumMod val="75000"/>
                  </a:schemeClr>
                </a:solidFill>
                <a:latin typeface="Carlito"/>
                <a:cs typeface="Carlito"/>
              </a:rPr>
              <a:t>99% </a:t>
            </a:r>
            <a:r>
              <a:rPr sz="2000" spc="-5" dirty="0">
                <a:solidFill>
                  <a:schemeClr val="accent6">
                    <a:lumMod val="75000"/>
                  </a:schemeClr>
                </a:solidFill>
                <a:latin typeface="Carlito"/>
                <a:cs typeface="Carlito"/>
              </a:rPr>
              <a:t>of</a:t>
            </a:r>
            <a:r>
              <a:rPr sz="2000" spc="-100"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the  </a:t>
            </a:r>
            <a:r>
              <a:rPr sz="2000" spc="-5" dirty="0">
                <a:solidFill>
                  <a:schemeClr val="accent6">
                    <a:lumMod val="75000"/>
                  </a:schemeClr>
                </a:solidFill>
                <a:latin typeface="Carlito"/>
                <a:cs typeface="Carlito"/>
              </a:rPr>
              <a:t>time.</a:t>
            </a:r>
            <a:endParaRPr sz="2000" dirty="0">
              <a:solidFill>
                <a:schemeClr val="accent6">
                  <a:lumMod val="75000"/>
                </a:schemeClr>
              </a:solidFill>
              <a:latin typeface="Carlito"/>
              <a:cs typeface="Carlito"/>
            </a:endParaRPr>
          </a:p>
          <a:p>
            <a:pPr marL="12700">
              <a:lnSpc>
                <a:spcPts val="2305"/>
              </a:lnSpc>
              <a:spcBef>
                <a:spcPts val="1150"/>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means </a:t>
            </a:r>
            <a:r>
              <a:rPr sz="2000" spc="-5" dirty="0">
                <a:solidFill>
                  <a:schemeClr val="accent6">
                    <a:lumMod val="75000"/>
                  </a:schemeClr>
                </a:solidFill>
                <a:latin typeface="Carlito"/>
                <a:cs typeface="Carlito"/>
              </a:rPr>
              <a:t>that </a:t>
            </a:r>
            <a:r>
              <a:rPr sz="2000" spc="-20" dirty="0">
                <a:solidFill>
                  <a:schemeClr val="accent6">
                    <a:lumMod val="75000"/>
                  </a:schemeClr>
                </a:solidFill>
                <a:latin typeface="Carlito"/>
                <a:cs typeface="Carlito"/>
              </a:rPr>
              <a:t>most </a:t>
            </a:r>
            <a:r>
              <a:rPr sz="2000" dirty="0">
                <a:solidFill>
                  <a:schemeClr val="accent6">
                    <a:lumMod val="75000"/>
                  </a:schemeClr>
                </a:solidFill>
                <a:latin typeface="Carlito"/>
                <a:cs typeface="Carlito"/>
              </a:rPr>
              <a:t>of the</a:t>
            </a:r>
            <a:r>
              <a:rPr sz="2000" spc="-85"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landing</a:t>
            </a:r>
            <a:endParaRPr sz="2000" dirty="0">
              <a:solidFill>
                <a:schemeClr val="accent6">
                  <a:lumMod val="75000"/>
                </a:schemeClr>
              </a:solidFill>
              <a:latin typeface="Carlito"/>
              <a:cs typeface="Carlito"/>
            </a:endParaRPr>
          </a:p>
          <a:p>
            <a:pPr marL="12700">
              <a:lnSpc>
                <a:spcPts val="2305"/>
              </a:lnSpc>
            </a:pPr>
            <a:r>
              <a:rPr sz="2000" spc="-20" dirty="0">
                <a:solidFill>
                  <a:schemeClr val="accent6">
                    <a:lumMod val="75000"/>
                  </a:schemeClr>
                </a:solidFill>
                <a:latin typeface="Carlito"/>
                <a:cs typeface="Carlito"/>
              </a:rPr>
              <a:t>failures are</a:t>
            </a:r>
            <a:r>
              <a:rPr sz="2000" spc="40"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intended.</a:t>
            </a:r>
            <a:endParaRPr sz="2000" dirty="0">
              <a:solidFill>
                <a:schemeClr val="accent6">
                  <a:lumMod val="75000"/>
                </a:schemeClr>
              </a:solidFill>
              <a:latin typeface="Carlito"/>
              <a:cs typeface="Carlito"/>
            </a:endParaRPr>
          </a:p>
          <a:p>
            <a:pPr marL="12700" marR="337185">
              <a:lnSpc>
                <a:spcPts val="2200"/>
              </a:lnSpc>
              <a:spcBef>
                <a:spcPts val="1440"/>
              </a:spcBef>
            </a:pPr>
            <a:r>
              <a:rPr sz="2000" spc="-40" dirty="0">
                <a:solidFill>
                  <a:schemeClr val="accent6">
                    <a:lumMod val="75000"/>
                  </a:schemeClr>
                </a:solidFill>
                <a:latin typeface="Carlito"/>
                <a:cs typeface="Carlito"/>
              </a:rPr>
              <a:t>Interestingly, </a:t>
            </a:r>
            <a:r>
              <a:rPr sz="2000" spc="-5" dirty="0">
                <a:solidFill>
                  <a:schemeClr val="accent6">
                    <a:lumMod val="75000"/>
                  </a:schemeClr>
                </a:solidFill>
                <a:latin typeface="Carlito"/>
                <a:cs typeface="Carlito"/>
              </a:rPr>
              <a:t>one </a:t>
            </a:r>
            <a:r>
              <a:rPr sz="2000" dirty="0">
                <a:solidFill>
                  <a:schemeClr val="accent6">
                    <a:lumMod val="75000"/>
                  </a:schemeClr>
                </a:solidFill>
                <a:latin typeface="Carlito"/>
                <a:cs typeface="Carlito"/>
              </a:rPr>
              <a:t>launch </a:t>
            </a:r>
            <a:r>
              <a:rPr sz="2000" spc="-5" dirty="0">
                <a:solidFill>
                  <a:schemeClr val="accent6">
                    <a:lumMod val="75000"/>
                  </a:schemeClr>
                </a:solidFill>
                <a:latin typeface="Carlito"/>
                <a:cs typeface="Carlito"/>
              </a:rPr>
              <a:t>has </a:t>
            </a:r>
            <a:r>
              <a:rPr sz="2000" dirty="0">
                <a:solidFill>
                  <a:schemeClr val="accent6">
                    <a:lumMod val="75000"/>
                  </a:schemeClr>
                </a:solidFill>
                <a:latin typeface="Carlito"/>
                <a:cs typeface="Carlito"/>
              </a:rPr>
              <a:t>an  unclear </a:t>
            </a:r>
            <a:r>
              <a:rPr sz="2000" spc="-10" dirty="0">
                <a:solidFill>
                  <a:schemeClr val="accent6">
                    <a:lumMod val="75000"/>
                  </a:schemeClr>
                </a:solidFill>
                <a:latin typeface="Carlito"/>
                <a:cs typeface="Carlito"/>
              </a:rPr>
              <a:t>payload </a:t>
            </a:r>
            <a:r>
              <a:rPr sz="2000" spc="-25" dirty="0">
                <a:solidFill>
                  <a:schemeClr val="accent6">
                    <a:lumMod val="75000"/>
                  </a:schemeClr>
                </a:solidFill>
                <a:latin typeface="Carlito"/>
                <a:cs typeface="Carlito"/>
              </a:rPr>
              <a:t>status </a:t>
            </a:r>
            <a:r>
              <a:rPr sz="2000" dirty="0">
                <a:solidFill>
                  <a:schemeClr val="accent6">
                    <a:lumMod val="75000"/>
                  </a:schemeClr>
                </a:solidFill>
                <a:latin typeface="Carlito"/>
                <a:cs typeface="Carlito"/>
              </a:rPr>
              <a:t>and  </a:t>
            </a:r>
            <a:r>
              <a:rPr sz="2000" spc="-20" dirty="0">
                <a:solidFill>
                  <a:schemeClr val="accent6">
                    <a:lumMod val="75000"/>
                  </a:schemeClr>
                </a:solidFill>
                <a:latin typeface="Carlito"/>
                <a:cs typeface="Carlito"/>
              </a:rPr>
              <a:t>unfortunately </a:t>
            </a:r>
            <a:r>
              <a:rPr sz="2000" spc="-5" dirty="0">
                <a:solidFill>
                  <a:schemeClr val="accent6">
                    <a:lumMod val="75000"/>
                  </a:schemeClr>
                </a:solidFill>
                <a:latin typeface="Carlito"/>
                <a:cs typeface="Carlito"/>
              </a:rPr>
              <a:t>one </a:t>
            </a:r>
            <a:r>
              <a:rPr sz="2000" spc="-20" dirty="0">
                <a:solidFill>
                  <a:schemeClr val="accent6">
                    <a:lumMod val="75000"/>
                  </a:schemeClr>
                </a:solidFill>
                <a:latin typeface="Carlito"/>
                <a:cs typeface="Carlito"/>
              </a:rPr>
              <a:t>failed </a:t>
            </a:r>
            <a:r>
              <a:rPr sz="2000" spc="-5" dirty="0">
                <a:solidFill>
                  <a:schemeClr val="accent6">
                    <a:lumMod val="75000"/>
                  </a:schemeClr>
                </a:solidFill>
                <a:latin typeface="Carlito"/>
                <a:cs typeface="Carlito"/>
              </a:rPr>
              <a:t>in</a:t>
            </a:r>
            <a:r>
              <a:rPr sz="2000" spc="-40" dirty="0">
                <a:solidFill>
                  <a:schemeClr val="accent6">
                    <a:lumMod val="75000"/>
                  </a:schemeClr>
                </a:solidFill>
                <a:latin typeface="Carlito"/>
                <a:cs typeface="Carlito"/>
              </a:rPr>
              <a:t> </a:t>
            </a:r>
            <a:r>
              <a:rPr sz="2000" spc="-15" dirty="0">
                <a:solidFill>
                  <a:schemeClr val="accent6">
                    <a:lumMod val="75000"/>
                  </a:schemeClr>
                </a:solidFill>
                <a:latin typeface="Carlito"/>
                <a:cs typeface="Carlito"/>
              </a:rPr>
              <a:t>flight.</a:t>
            </a:r>
            <a:endParaRPr sz="2000" dirty="0">
              <a:solidFill>
                <a:schemeClr val="accent6">
                  <a:lumMod val="75000"/>
                </a:schemeClr>
              </a:solidFill>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1" y="1755648"/>
            <a:ext cx="5638800" cy="44927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4" y="823721"/>
            <a:ext cx="10970565" cy="751488"/>
          </a:xfrm>
          <a:prstGeom prst="rect">
            <a:avLst/>
          </a:prstGeom>
        </p:spPr>
        <p:txBody>
          <a:bodyPr vert="horz" wrap="square" lIns="0" tIns="12700" rIns="0" bIns="0" rtlCol="0">
            <a:spAutoFit/>
          </a:bodyPr>
          <a:lstStyle/>
          <a:p>
            <a:pPr marL="12700">
              <a:lnSpc>
                <a:spcPct val="100000"/>
              </a:lnSpc>
              <a:spcBef>
                <a:spcPts val="100"/>
              </a:spcBef>
            </a:pPr>
            <a:r>
              <a:rPr b="1" spc="-360" dirty="0"/>
              <a:t>Boosters </a:t>
            </a:r>
            <a:r>
              <a:rPr b="1" spc="-105" dirty="0"/>
              <a:t>that </a:t>
            </a:r>
            <a:r>
              <a:rPr b="1" spc="-315" dirty="0"/>
              <a:t>Carried </a:t>
            </a:r>
            <a:r>
              <a:rPr b="1" spc="-285" dirty="0"/>
              <a:t>Maximum</a:t>
            </a:r>
            <a:r>
              <a:rPr b="1" spc="-919" dirty="0"/>
              <a:t> </a:t>
            </a:r>
            <a:r>
              <a:rPr b="1" spc="-434" dirty="0"/>
              <a:t>Payload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returns </a:t>
            </a:r>
            <a:r>
              <a:rPr sz="2000" dirty="0">
                <a:solidFill>
                  <a:schemeClr val="accent6">
                    <a:lumMod val="75000"/>
                  </a:schemeClr>
                </a:solidFill>
                <a:latin typeface="Carlito"/>
                <a:cs typeface="Carlito"/>
              </a:rPr>
              <a:t>the </a:t>
            </a:r>
            <a:r>
              <a:rPr sz="2000" spc="-20" dirty="0">
                <a:solidFill>
                  <a:schemeClr val="accent6">
                    <a:lumMod val="75000"/>
                  </a:schemeClr>
                </a:solidFill>
                <a:latin typeface="Carlito"/>
                <a:cs typeface="Carlito"/>
              </a:rPr>
              <a:t>booster </a:t>
            </a:r>
            <a:r>
              <a:rPr sz="2000" spc="-25" dirty="0">
                <a:solidFill>
                  <a:schemeClr val="accent6">
                    <a:lumMod val="75000"/>
                  </a:schemeClr>
                </a:solidFill>
                <a:latin typeface="Carlito"/>
                <a:cs typeface="Carlito"/>
              </a:rPr>
              <a:t>versions </a:t>
            </a:r>
            <a:r>
              <a:rPr sz="2000" spc="-5" dirty="0">
                <a:solidFill>
                  <a:schemeClr val="accent6">
                    <a:lumMod val="75000"/>
                  </a:schemeClr>
                </a:solidFill>
                <a:latin typeface="Carlito"/>
                <a:cs typeface="Carlito"/>
              </a:rPr>
              <a:t>that  carried </a:t>
            </a:r>
            <a:r>
              <a:rPr sz="2000" dirty="0">
                <a:solidFill>
                  <a:schemeClr val="accent6">
                    <a:lumMod val="75000"/>
                  </a:schemeClr>
                </a:solidFill>
                <a:latin typeface="Carlito"/>
                <a:cs typeface="Carlito"/>
              </a:rPr>
              <a:t>the </a:t>
            </a:r>
            <a:r>
              <a:rPr sz="2000" spc="-5" dirty="0">
                <a:solidFill>
                  <a:schemeClr val="accent6">
                    <a:lumMod val="75000"/>
                  </a:schemeClr>
                </a:solidFill>
                <a:latin typeface="Carlito"/>
                <a:cs typeface="Carlito"/>
              </a:rPr>
              <a:t>highest </a:t>
            </a:r>
            <a:r>
              <a:rPr sz="2000" spc="-10" dirty="0">
                <a:solidFill>
                  <a:schemeClr val="accent6">
                    <a:lumMod val="75000"/>
                  </a:schemeClr>
                </a:solidFill>
                <a:latin typeface="Carlito"/>
                <a:cs typeface="Carlito"/>
              </a:rPr>
              <a:t>payload </a:t>
            </a:r>
            <a:r>
              <a:rPr sz="2000" spc="-5" dirty="0">
                <a:solidFill>
                  <a:schemeClr val="accent6">
                    <a:lumMod val="75000"/>
                  </a:schemeClr>
                </a:solidFill>
                <a:latin typeface="Carlito"/>
                <a:cs typeface="Carlito"/>
              </a:rPr>
              <a:t>mass of </a:t>
            </a:r>
            <a:r>
              <a:rPr sz="2000" dirty="0">
                <a:solidFill>
                  <a:schemeClr val="accent6">
                    <a:lumMod val="75000"/>
                  </a:schemeClr>
                </a:solidFill>
                <a:latin typeface="Carlito"/>
                <a:cs typeface="Carlito"/>
              </a:rPr>
              <a:t>15600  kg.</a:t>
            </a:r>
          </a:p>
          <a:p>
            <a:pPr marL="12700" marR="71120">
              <a:lnSpc>
                <a:spcPts val="2200"/>
              </a:lnSpc>
              <a:spcBef>
                <a:spcPts val="1440"/>
              </a:spcBef>
            </a:pPr>
            <a:r>
              <a:rPr sz="2000" spc="-5" dirty="0">
                <a:solidFill>
                  <a:schemeClr val="accent6">
                    <a:lumMod val="75000"/>
                  </a:schemeClr>
                </a:solidFill>
                <a:latin typeface="Carlito"/>
                <a:cs typeface="Carlito"/>
              </a:rPr>
              <a:t>These </a:t>
            </a:r>
            <a:r>
              <a:rPr sz="2000" spc="-20" dirty="0">
                <a:solidFill>
                  <a:schemeClr val="accent6">
                    <a:lumMod val="75000"/>
                  </a:schemeClr>
                </a:solidFill>
                <a:latin typeface="Carlito"/>
                <a:cs typeface="Carlito"/>
              </a:rPr>
              <a:t>booster </a:t>
            </a:r>
            <a:r>
              <a:rPr sz="2000" spc="-25" dirty="0">
                <a:solidFill>
                  <a:schemeClr val="accent6">
                    <a:lumMod val="75000"/>
                  </a:schemeClr>
                </a:solidFill>
                <a:latin typeface="Carlito"/>
                <a:cs typeface="Carlito"/>
              </a:rPr>
              <a:t>versions </a:t>
            </a:r>
            <a:r>
              <a:rPr sz="2000" spc="-20" dirty="0">
                <a:solidFill>
                  <a:schemeClr val="accent6">
                    <a:lumMod val="75000"/>
                  </a:schemeClr>
                </a:solidFill>
                <a:latin typeface="Carlito"/>
                <a:cs typeface="Carlito"/>
              </a:rPr>
              <a:t>are </a:t>
            </a:r>
            <a:r>
              <a:rPr sz="2000" spc="-15" dirty="0">
                <a:solidFill>
                  <a:schemeClr val="accent6">
                    <a:lumMod val="75000"/>
                  </a:schemeClr>
                </a:solidFill>
                <a:latin typeface="Carlito"/>
                <a:cs typeface="Carlito"/>
              </a:rPr>
              <a:t>very </a:t>
            </a:r>
            <a:r>
              <a:rPr sz="2000" spc="-5" dirty="0">
                <a:solidFill>
                  <a:schemeClr val="accent6">
                    <a:lumMod val="75000"/>
                  </a:schemeClr>
                </a:solidFill>
                <a:latin typeface="Carlito"/>
                <a:cs typeface="Carlito"/>
              </a:rPr>
              <a:t>similar </a:t>
            </a:r>
            <a:r>
              <a:rPr sz="2000" dirty="0">
                <a:solidFill>
                  <a:schemeClr val="accent6">
                    <a:lumMod val="75000"/>
                  </a:schemeClr>
                </a:solidFill>
                <a:latin typeface="Carlito"/>
                <a:cs typeface="Carlito"/>
              </a:rPr>
              <a:t>and  all </a:t>
            </a:r>
            <a:r>
              <a:rPr sz="2000" spc="-20" dirty="0">
                <a:solidFill>
                  <a:schemeClr val="accent6">
                    <a:lumMod val="75000"/>
                  </a:schemeClr>
                </a:solidFill>
                <a:latin typeface="Carlito"/>
                <a:cs typeface="Carlito"/>
              </a:rPr>
              <a:t>are </a:t>
            </a:r>
            <a:r>
              <a:rPr sz="2000" spc="-5" dirty="0">
                <a:solidFill>
                  <a:schemeClr val="accent6">
                    <a:lumMod val="75000"/>
                  </a:schemeClr>
                </a:solidFill>
                <a:latin typeface="Carlito"/>
                <a:cs typeface="Carlito"/>
              </a:rPr>
              <a:t>of </a:t>
            </a:r>
            <a:r>
              <a:rPr sz="2000" dirty="0">
                <a:solidFill>
                  <a:schemeClr val="accent6">
                    <a:lumMod val="75000"/>
                  </a:schemeClr>
                </a:solidFill>
                <a:latin typeface="Carlito"/>
                <a:cs typeface="Carlito"/>
              </a:rPr>
              <a:t>the F9 B5 </a:t>
            </a:r>
            <a:r>
              <a:rPr sz="2000" spc="-5" dirty="0">
                <a:solidFill>
                  <a:schemeClr val="accent6">
                    <a:lumMod val="75000"/>
                  </a:schemeClr>
                </a:solidFill>
                <a:latin typeface="Carlito"/>
                <a:cs typeface="Carlito"/>
              </a:rPr>
              <a:t>B10xx.x</a:t>
            </a:r>
            <a:r>
              <a:rPr sz="2000" spc="-140" dirty="0">
                <a:solidFill>
                  <a:schemeClr val="accent6">
                    <a:lumMod val="75000"/>
                  </a:schemeClr>
                </a:solidFill>
                <a:latin typeface="Carlito"/>
                <a:cs typeface="Carlito"/>
              </a:rPr>
              <a:t> </a:t>
            </a:r>
            <a:r>
              <a:rPr sz="2000" spc="-45" dirty="0">
                <a:solidFill>
                  <a:schemeClr val="accent6">
                    <a:lumMod val="75000"/>
                  </a:schemeClr>
                </a:solidFill>
                <a:latin typeface="Carlito"/>
                <a:cs typeface="Carlito"/>
              </a:rPr>
              <a:t>variety.</a:t>
            </a:r>
            <a:endParaRPr sz="2000" dirty="0">
              <a:solidFill>
                <a:schemeClr val="accent6">
                  <a:lumMod val="75000"/>
                </a:schemeClr>
              </a:solidFill>
              <a:latin typeface="Carlito"/>
              <a:cs typeface="Carlito"/>
            </a:endParaRPr>
          </a:p>
          <a:p>
            <a:pPr marL="12700" marR="27305">
              <a:lnSpc>
                <a:spcPts val="2210"/>
              </a:lnSpc>
              <a:spcBef>
                <a:spcPts val="1395"/>
              </a:spcBef>
            </a:pPr>
            <a:r>
              <a:rPr sz="2000" spc="-5" dirty="0">
                <a:solidFill>
                  <a:schemeClr val="accent6">
                    <a:lumMod val="75000"/>
                  </a:schemeClr>
                </a:solidFill>
                <a:latin typeface="Carlito"/>
                <a:cs typeface="Carlito"/>
              </a:rPr>
              <a:t>This </a:t>
            </a:r>
            <a:r>
              <a:rPr sz="2000" spc="-25" dirty="0">
                <a:solidFill>
                  <a:schemeClr val="accent6">
                    <a:lumMod val="75000"/>
                  </a:schemeClr>
                </a:solidFill>
                <a:latin typeface="Carlito"/>
                <a:cs typeface="Carlito"/>
              </a:rPr>
              <a:t>likely </a:t>
            </a:r>
            <a:r>
              <a:rPr sz="2000" spc="-20" dirty="0">
                <a:solidFill>
                  <a:schemeClr val="accent6">
                    <a:lumMod val="75000"/>
                  </a:schemeClr>
                </a:solidFill>
                <a:latin typeface="Carlito"/>
                <a:cs typeface="Carlito"/>
              </a:rPr>
              <a:t>indicates </a:t>
            </a:r>
            <a:r>
              <a:rPr sz="2000" spc="-10" dirty="0">
                <a:solidFill>
                  <a:schemeClr val="accent6">
                    <a:lumMod val="75000"/>
                  </a:schemeClr>
                </a:solidFill>
                <a:latin typeface="Carlito"/>
                <a:cs typeface="Carlito"/>
              </a:rPr>
              <a:t>payload </a:t>
            </a:r>
            <a:r>
              <a:rPr sz="2000" spc="-5" dirty="0">
                <a:solidFill>
                  <a:schemeClr val="accent6">
                    <a:lumMod val="75000"/>
                  </a:schemeClr>
                </a:solidFill>
                <a:latin typeface="Carlito"/>
                <a:cs typeface="Carlito"/>
              </a:rPr>
              <a:t>mass </a:t>
            </a:r>
            <a:r>
              <a:rPr sz="2000" spc="-25" dirty="0">
                <a:solidFill>
                  <a:schemeClr val="accent6">
                    <a:lumMod val="75000"/>
                  </a:schemeClr>
                </a:solidFill>
                <a:latin typeface="Carlito"/>
                <a:cs typeface="Carlito"/>
              </a:rPr>
              <a:t>correlates  </a:t>
            </a:r>
            <a:r>
              <a:rPr sz="2000" spc="-5" dirty="0">
                <a:solidFill>
                  <a:schemeClr val="accent6">
                    <a:lumMod val="75000"/>
                  </a:schemeClr>
                </a:solidFill>
                <a:latin typeface="Carlito"/>
                <a:cs typeface="Carlito"/>
              </a:rPr>
              <a:t>with </a:t>
            </a:r>
            <a:r>
              <a:rPr sz="2000" dirty="0">
                <a:solidFill>
                  <a:schemeClr val="accent6">
                    <a:lumMod val="75000"/>
                  </a:schemeClr>
                </a:solidFill>
                <a:latin typeface="Carlito"/>
                <a:cs typeface="Carlito"/>
              </a:rPr>
              <a:t>the </a:t>
            </a:r>
            <a:r>
              <a:rPr sz="2000" spc="-20" dirty="0">
                <a:solidFill>
                  <a:schemeClr val="accent6">
                    <a:lumMod val="75000"/>
                  </a:schemeClr>
                </a:solidFill>
                <a:latin typeface="Carlito"/>
                <a:cs typeface="Carlito"/>
              </a:rPr>
              <a:t>booster </a:t>
            </a:r>
            <a:r>
              <a:rPr sz="2000" spc="-25" dirty="0">
                <a:solidFill>
                  <a:schemeClr val="accent6">
                    <a:lumMod val="75000"/>
                  </a:schemeClr>
                </a:solidFill>
                <a:latin typeface="Carlito"/>
                <a:cs typeface="Carlito"/>
              </a:rPr>
              <a:t>version </a:t>
            </a:r>
            <a:r>
              <a:rPr sz="2000" spc="-5" dirty="0">
                <a:solidFill>
                  <a:schemeClr val="accent6">
                    <a:lumMod val="75000"/>
                  </a:schemeClr>
                </a:solidFill>
                <a:latin typeface="Carlito"/>
                <a:cs typeface="Carlito"/>
              </a:rPr>
              <a:t>that is</a:t>
            </a:r>
            <a:r>
              <a:rPr sz="2000" spc="15"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used.</a:t>
            </a:r>
            <a:endParaRPr sz="2000" dirty="0">
              <a:solidFill>
                <a:schemeClr val="accent6">
                  <a:lumMod val="75000"/>
                </a:schemeClr>
              </a:solidFill>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10225328" cy="751488"/>
          </a:xfrm>
          <a:prstGeom prst="rect">
            <a:avLst/>
          </a:prstGeom>
        </p:spPr>
        <p:txBody>
          <a:bodyPr vert="horz" wrap="square" lIns="0" tIns="12700" rIns="0" bIns="0" rtlCol="0">
            <a:spAutoFit/>
          </a:bodyPr>
          <a:lstStyle/>
          <a:p>
            <a:pPr marL="12700">
              <a:lnSpc>
                <a:spcPct val="100000"/>
              </a:lnSpc>
              <a:spcBef>
                <a:spcPts val="100"/>
              </a:spcBef>
            </a:pPr>
            <a:r>
              <a:rPr b="1" spc="-305" dirty="0"/>
              <a:t>2015 </a:t>
            </a:r>
            <a:r>
              <a:rPr b="1" spc="-370" dirty="0"/>
              <a:t>Failed </a:t>
            </a:r>
            <a:r>
              <a:rPr b="1" spc="-320" dirty="0"/>
              <a:t>Drone </a:t>
            </a:r>
            <a:r>
              <a:rPr b="1" spc="-409" dirty="0"/>
              <a:t>Ship </a:t>
            </a:r>
            <a:r>
              <a:rPr b="1" spc="-370" dirty="0"/>
              <a:t>Landing</a:t>
            </a:r>
            <a:r>
              <a:rPr b="1" spc="-695" dirty="0"/>
              <a:t> </a:t>
            </a:r>
            <a:r>
              <a:rPr b="1" spc="-455" dirty="0"/>
              <a:t>Records</a:t>
            </a:r>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returns </a:t>
            </a:r>
            <a:r>
              <a:rPr sz="2000" dirty="0">
                <a:solidFill>
                  <a:schemeClr val="accent6">
                    <a:lumMod val="75000"/>
                  </a:schemeClr>
                </a:solidFill>
                <a:latin typeface="Carlito"/>
                <a:cs typeface="Carlito"/>
              </a:rPr>
              <a:t>the </a:t>
            </a:r>
            <a:r>
              <a:rPr sz="2000" spc="-5" dirty="0">
                <a:solidFill>
                  <a:schemeClr val="accent6">
                    <a:lumMod val="75000"/>
                  </a:schemeClr>
                </a:solidFill>
                <a:latin typeface="Carlito"/>
                <a:cs typeface="Carlito"/>
              </a:rPr>
              <a:t>Month,</a:t>
            </a:r>
            <a:r>
              <a:rPr sz="2000" spc="-145"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Landing  </a:t>
            </a:r>
            <a:r>
              <a:rPr sz="2000" spc="-10" dirty="0">
                <a:solidFill>
                  <a:schemeClr val="accent6">
                    <a:lumMod val="75000"/>
                  </a:schemeClr>
                </a:solidFill>
                <a:latin typeface="Carlito"/>
                <a:cs typeface="Carlito"/>
              </a:rPr>
              <a:t>Outcome, Booster </a:t>
            </a:r>
            <a:r>
              <a:rPr sz="2000" spc="-40" dirty="0">
                <a:solidFill>
                  <a:schemeClr val="accent6">
                    <a:lumMod val="75000"/>
                  </a:schemeClr>
                </a:solidFill>
                <a:latin typeface="Carlito"/>
                <a:cs typeface="Carlito"/>
              </a:rPr>
              <a:t>Version, </a:t>
            </a:r>
            <a:r>
              <a:rPr sz="2000" spc="-25" dirty="0">
                <a:solidFill>
                  <a:schemeClr val="accent6">
                    <a:lumMod val="75000"/>
                  </a:schemeClr>
                </a:solidFill>
                <a:latin typeface="Carlito"/>
                <a:cs typeface="Carlito"/>
              </a:rPr>
              <a:t>Payload  </a:t>
            </a:r>
            <a:r>
              <a:rPr sz="2000" dirty="0">
                <a:solidFill>
                  <a:schemeClr val="accent6">
                    <a:lumMod val="75000"/>
                  </a:schemeClr>
                </a:solidFill>
                <a:latin typeface="Carlito"/>
                <a:cs typeface="Carlito"/>
              </a:rPr>
              <a:t>Mass </a:t>
            </a:r>
            <a:r>
              <a:rPr sz="2000" spc="-5" dirty="0">
                <a:solidFill>
                  <a:schemeClr val="accent6">
                    <a:lumMod val="75000"/>
                  </a:schemeClr>
                </a:solidFill>
                <a:latin typeface="Carlito"/>
                <a:cs typeface="Carlito"/>
              </a:rPr>
              <a:t>(kg), </a:t>
            </a:r>
            <a:r>
              <a:rPr sz="2000" dirty="0">
                <a:solidFill>
                  <a:schemeClr val="accent6">
                    <a:lumMod val="75000"/>
                  </a:schemeClr>
                </a:solidFill>
                <a:latin typeface="Carlito"/>
                <a:cs typeface="Carlito"/>
              </a:rPr>
              <a:t>and </a:t>
            </a:r>
            <a:r>
              <a:rPr sz="2000" spc="-5" dirty="0">
                <a:solidFill>
                  <a:schemeClr val="accent6">
                    <a:lumMod val="75000"/>
                  </a:schemeClr>
                </a:solidFill>
                <a:latin typeface="Carlito"/>
                <a:cs typeface="Carlito"/>
              </a:rPr>
              <a:t>Launch </a:t>
            </a:r>
            <a:r>
              <a:rPr sz="2000" spc="-20" dirty="0">
                <a:solidFill>
                  <a:schemeClr val="accent6">
                    <a:lumMod val="75000"/>
                  </a:schemeClr>
                </a:solidFill>
                <a:latin typeface="Carlito"/>
                <a:cs typeface="Carlito"/>
              </a:rPr>
              <a:t>site </a:t>
            </a:r>
            <a:r>
              <a:rPr sz="2000" spc="-5" dirty="0">
                <a:solidFill>
                  <a:schemeClr val="accent6">
                    <a:lumMod val="75000"/>
                  </a:schemeClr>
                </a:solidFill>
                <a:latin typeface="Carlito"/>
                <a:cs typeface="Carlito"/>
              </a:rPr>
              <a:t>of </a:t>
            </a:r>
            <a:r>
              <a:rPr sz="2000" dirty="0">
                <a:solidFill>
                  <a:schemeClr val="accent6">
                    <a:lumMod val="75000"/>
                  </a:schemeClr>
                </a:solidFill>
                <a:latin typeface="Carlito"/>
                <a:cs typeface="Carlito"/>
              </a:rPr>
              <a:t>2015  launches </a:t>
            </a:r>
            <a:r>
              <a:rPr sz="2000" spc="-10" dirty="0">
                <a:solidFill>
                  <a:schemeClr val="accent6">
                    <a:lumMod val="75000"/>
                  </a:schemeClr>
                </a:solidFill>
                <a:latin typeface="Carlito"/>
                <a:cs typeface="Carlito"/>
              </a:rPr>
              <a:t>where </a:t>
            </a:r>
            <a:r>
              <a:rPr sz="2000" spc="-25" dirty="0">
                <a:solidFill>
                  <a:schemeClr val="accent6">
                    <a:lumMod val="75000"/>
                  </a:schemeClr>
                </a:solidFill>
                <a:latin typeface="Carlito"/>
                <a:cs typeface="Carlito"/>
              </a:rPr>
              <a:t>stage </a:t>
            </a:r>
            <a:r>
              <a:rPr sz="2000" dirty="0">
                <a:solidFill>
                  <a:schemeClr val="accent6">
                    <a:lumMod val="75000"/>
                  </a:schemeClr>
                </a:solidFill>
                <a:latin typeface="Carlito"/>
                <a:cs typeface="Carlito"/>
              </a:rPr>
              <a:t>1 </a:t>
            </a:r>
            <a:r>
              <a:rPr sz="2000" spc="-20" dirty="0">
                <a:solidFill>
                  <a:schemeClr val="accent6">
                    <a:lumMod val="75000"/>
                  </a:schemeClr>
                </a:solidFill>
                <a:latin typeface="Carlito"/>
                <a:cs typeface="Carlito"/>
              </a:rPr>
              <a:t>failed </a:t>
            </a:r>
            <a:r>
              <a:rPr sz="2000" spc="-15" dirty="0">
                <a:solidFill>
                  <a:schemeClr val="accent6">
                    <a:lumMod val="75000"/>
                  </a:schemeClr>
                </a:solidFill>
                <a:latin typeface="Carlito"/>
                <a:cs typeface="Carlito"/>
              </a:rPr>
              <a:t>to </a:t>
            </a:r>
            <a:r>
              <a:rPr sz="2000" spc="-5" dirty="0">
                <a:solidFill>
                  <a:schemeClr val="accent6">
                    <a:lumMod val="75000"/>
                  </a:schemeClr>
                </a:solidFill>
                <a:latin typeface="Carlito"/>
                <a:cs typeface="Carlito"/>
              </a:rPr>
              <a:t>land  on </a:t>
            </a:r>
            <a:r>
              <a:rPr sz="2000" dirty="0">
                <a:solidFill>
                  <a:schemeClr val="accent6">
                    <a:lumMod val="75000"/>
                  </a:schemeClr>
                </a:solidFill>
                <a:latin typeface="Carlito"/>
                <a:cs typeface="Carlito"/>
              </a:rPr>
              <a:t>a </a:t>
            </a:r>
            <a:r>
              <a:rPr sz="2000" spc="-20" dirty="0">
                <a:solidFill>
                  <a:schemeClr val="accent6">
                    <a:lumMod val="75000"/>
                  </a:schemeClr>
                </a:solidFill>
                <a:latin typeface="Carlito"/>
                <a:cs typeface="Carlito"/>
              </a:rPr>
              <a:t>drone</a:t>
            </a:r>
            <a:r>
              <a:rPr sz="2000" spc="-80"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ship.</a:t>
            </a:r>
            <a:endParaRPr sz="2000" dirty="0">
              <a:solidFill>
                <a:schemeClr val="accent6">
                  <a:lumMod val="75000"/>
                </a:schemeClr>
              </a:solidFill>
              <a:latin typeface="Carlito"/>
              <a:cs typeface="Carlito"/>
            </a:endParaRPr>
          </a:p>
          <a:p>
            <a:pPr marL="12700">
              <a:lnSpc>
                <a:spcPct val="100000"/>
              </a:lnSpc>
              <a:spcBef>
                <a:spcPts val="1200"/>
              </a:spcBef>
            </a:pPr>
            <a:r>
              <a:rPr sz="2000" spc="-20" dirty="0">
                <a:solidFill>
                  <a:schemeClr val="accent6">
                    <a:lumMod val="75000"/>
                  </a:schemeClr>
                </a:solidFill>
                <a:latin typeface="Carlito"/>
                <a:cs typeface="Carlito"/>
              </a:rPr>
              <a:t>There were two </a:t>
            </a:r>
            <a:r>
              <a:rPr sz="2000" spc="-5" dirty="0">
                <a:solidFill>
                  <a:schemeClr val="accent6">
                    <a:lumMod val="75000"/>
                  </a:schemeClr>
                </a:solidFill>
                <a:latin typeface="Carlito"/>
                <a:cs typeface="Carlito"/>
              </a:rPr>
              <a:t>such</a:t>
            </a:r>
            <a:r>
              <a:rPr sz="2000" spc="-50"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occurrences.</a:t>
            </a:r>
            <a:endParaRPr sz="2000" dirty="0">
              <a:solidFill>
                <a:schemeClr val="accent6">
                  <a:lumMod val="75000"/>
                </a:schemeClr>
              </a:solidFill>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10082074" cy="1240724"/>
          </a:xfrm>
          <a:prstGeom prst="rect">
            <a:avLst/>
          </a:prstGeom>
        </p:spPr>
        <p:txBody>
          <a:bodyPr vert="horz" wrap="square" lIns="0" tIns="111125" rIns="0" bIns="0" rtlCol="0">
            <a:spAutoFit/>
          </a:bodyPr>
          <a:lstStyle/>
          <a:p>
            <a:pPr marL="12700" marR="5080">
              <a:lnSpc>
                <a:spcPts val="4400"/>
              </a:lnSpc>
              <a:spcBef>
                <a:spcPts val="875"/>
              </a:spcBef>
            </a:pPr>
            <a:r>
              <a:rPr sz="4300" b="1" spc="-380" dirty="0"/>
              <a:t>Ranking </a:t>
            </a:r>
            <a:r>
              <a:rPr sz="4300" b="1" spc="-335" dirty="0"/>
              <a:t>Counts </a:t>
            </a:r>
            <a:r>
              <a:rPr sz="4300" b="1" spc="-75" dirty="0"/>
              <a:t>of </a:t>
            </a:r>
            <a:r>
              <a:rPr sz="4300" b="1" spc="-390" dirty="0"/>
              <a:t>Successful</a:t>
            </a:r>
            <a:r>
              <a:rPr sz="4300" b="1" spc="-844" dirty="0"/>
              <a:t> </a:t>
            </a:r>
            <a:r>
              <a:rPr sz="4300" b="1" spc="-370" dirty="0"/>
              <a:t>Landings  </a:t>
            </a:r>
            <a:r>
              <a:rPr sz="4300" b="1" spc="-290" dirty="0"/>
              <a:t>Between </a:t>
            </a:r>
            <a:r>
              <a:rPr sz="4300" b="1" spc="-280" dirty="0"/>
              <a:t>2010-06-04 </a:t>
            </a:r>
            <a:r>
              <a:rPr sz="4300" b="1" spc="-285" dirty="0"/>
              <a:t>and</a:t>
            </a:r>
            <a:r>
              <a:rPr sz="4300" b="1" spc="-745" dirty="0"/>
              <a:t> </a:t>
            </a:r>
            <a:r>
              <a:rPr sz="4300" b="1" spc="-295" dirty="0"/>
              <a:t>2017-03-20</a:t>
            </a:r>
            <a:endParaRPr sz="4300" b="1" dirty="0"/>
          </a:p>
        </p:txBody>
      </p:sp>
      <p:sp>
        <p:nvSpPr>
          <p:cNvPr id="4" name="object 4"/>
          <p:cNvSpPr txBox="1"/>
          <p:nvPr/>
        </p:nvSpPr>
        <p:spPr>
          <a:xfrm>
            <a:off x="6923278" y="2256789"/>
            <a:ext cx="4707890" cy="2660728"/>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chemeClr val="accent6">
                    <a:lumMod val="75000"/>
                  </a:schemeClr>
                </a:solidFill>
                <a:latin typeface="Carlito"/>
                <a:cs typeface="Carlito"/>
              </a:rPr>
              <a:t>This </a:t>
            </a:r>
            <a:r>
              <a:rPr sz="2000" dirty="0">
                <a:solidFill>
                  <a:schemeClr val="accent6">
                    <a:lumMod val="75000"/>
                  </a:schemeClr>
                </a:solidFill>
                <a:latin typeface="Carlito"/>
                <a:cs typeface="Carlito"/>
              </a:rPr>
              <a:t>query </a:t>
            </a:r>
            <a:r>
              <a:rPr sz="2000" spc="-5" dirty="0">
                <a:solidFill>
                  <a:schemeClr val="accent6">
                    <a:lumMod val="75000"/>
                  </a:schemeClr>
                </a:solidFill>
                <a:latin typeface="Carlito"/>
                <a:cs typeface="Carlito"/>
              </a:rPr>
              <a:t>returns </a:t>
            </a:r>
            <a:r>
              <a:rPr sz="2000" dirty="0">
                <a:solidFill>
                  <a:schemeClr val="accent6">
                    <a:lumMod val="75000"/>
                  </a:schemeClr>
                </a:solidFill>
                <a:latin typeface="Carlito"/>
                <a:cs typeface="Carlito"/>
              </a:rPr>
              <a:t>a </a:t>
            </a:r>
            <a:r>
              <a:rPr sz="2000" spc="-20" dirty="0">
                <a:solidFill>
                  <a:schemeClr val="accent6">
                    <a:lumMod val="75000"/>
                  </a:schemeClr>
                </a:solidFill>
                <a:latin typeface="Carlito"/>
                <a:cs typeface="Carlito"/>
              </a:rPr>
              <a:t>list </a:t>
            </a:r>
            <a:r>
              <a:rPr sz="2000" spc="-5" dirty="0">
                <a:solidFill>
                  <a:schemeClr val="accent6">
                    <a:lumMod val="75000"/>
                  </a:schemeClr>
                </a:solidFill>
                <a:latin typeface="Carlito"/>
                <a:cs typeface="Carlito"/>
              </a:rPr>
              <a:t>of successful</a:t>
            </a:r>
            <a:r>
              <a:rPr sz="2000" spc="-125"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landings  and </a:t>
            </a:r>
            <a:r>
              <a:rPr sz="2000" spc="-5" dirty="0">
                <a:solidFill>
                  <a:schemeClr val="accent6">
                    <a:lumMod val="75000"/>
                  </a:schemeClr>
                </a:solidFill>
                <a:latin typeface="Carlito"/>
                <a:cs typeface="Carlito"/>
              </a:rPr>
              <a:t>between </a:t>
            </a:r>
            <a:r>
              <a:rPr sz="2000" dirty="0">
                <a:solidFill>
                  <a:schemeClr val="accent6">
                    <a:lumMod val="75000"/>
                  </a:schemeClr>
                </a:solidFill>
                <a:latin typeface="Carlito"/>
                <a:cs typeface="Carlito"/>
              </a:rPr>
              <a:t>2010-06-04 and 2017-03-20  </a:t>
            </a:r>
            <a:r>
              <a:rPr sz="2000" spc="-25" dirty="0">
                <a:solidFill>
                  <a:schemeClr val="accent6">
                    <a:lumMod val="75000"/>
                  </a:schemeClr>
                </a:solidFill>
                <a:latin typeface="Carlito"/>
                <a:cs typeface="Carlito"/>
              </a:rPr>
              <a:t>inclusively.</a:t>
            </a:r>
            <a:endParaRPr sz="2000" dirty="0">
              <a:solidFill>
                <a:schemeClr val="accent6">
                  <a:lumMod val="75000"/>
                </a:schemeClr>
              </a:solidFill>
              <a:latin typeface="Carlito"/>
              <a:cs typeface="Carlito"/>
            </a:endParaRPr>
          </a:p>
          <a:p>
            <a:pPr marL="12700" marR="464184">
              <a:lnSpc>
                <a:spcPct val="91800"/>
              </a:lnSpc>
              <a:spcBef>
                <a:spcPts val="1395"/>
              </a:spcBef>
            </a:pPr>
            <a:r>
              <a:rPr sz="2000" spc="-20" dirty="0">
                <a:solidFill>
                  <a:schemeClr val="accent6">
                    <a:lumMod val="75000"/>
                  </a:schemeClr>
                </a:solidFill>
                <a:latin typeface="Carlito"/>
                <a:cs typeface="Carlito"/>
              </a:rPr>
              <a:t>There </a:t>
            </a:r>
            <a:r>
              <a:rPr sz="2000" spc="-15" dirty="0">
                <a:solidFill>
                  <a:schemeClr val="accent6">
                    <a:lumMod val="75000"/>
                  </a:schemeClr>
                </a:solidFill>
                <a:latin typeface="Carlito"/>
                <a:cs typeface="Carlito"/>
              </a:rPr>
              <a:t>are two </a:t>
            </a:r>
            <a:r>
              <a:rPr sz="2000" dirty="0">
                <a:solidFill>
                  <a:schemeClr val="accent6">
                    <a:lumMod val="75000"/>
                  </a:schemeClr>
                </a:solidFill>
                <a:latin typeface="Carlito"/>
                <a:cs typeface="Carlito"/>
              </a:rPr>
              <a:t>types </a:t>
            </a:r>
            <a:r>
              <a:rPr sz="2000" spc="-5" dirty="0">
                <a:solidFill>
                  <a:schemeClr val="accent6">
                    <a:lumMod val="75000"/>
                  </a:schemeClr>
                </a:solidFill>
                <a:latin typeface="Carlito"/>
                <a:cs typeface="Carlito"/>
              </a:rPr>
              <a:t>of successful</a:t>
            </a:r>
            <a:r>
              <a:rPr sz="2000" spc="-95" dirty="0">
                <a:solidFill>
                  <a:schemeClr val="accent6">
                    <a:lumMod val="75000"/>
                  </a:schemeClr>
                </a:solidFill>
                <a:latin typeface="Carlito"/>
                <a:cs typeface="Carlito"/>
              </a:rPr>
              <a:t> </a:t>
            </a:r>
            <a:r>
              <a:rPr sz="2000" dirty="0">
                <a:solidFill>
                  <a:schemeClr val="accent6">
                    <a:lumMod val="75000"/>
                  </a:schemeClr>
                </a:solidFill>
                <a:latin typeface="Carlito"/>
                <a:cs typeface="Carlito"/>
              </a:rPr>
              <a:t>landing  </a:t>
            </a:r>
            <a:r>
              <a:rPr sz="2000" spc="-20" dirty="0">
                <a:solidFill>
                  <a:schemeClr val="accent6">
                    <a:lumMod val="75000"/>
                  </a:schemeClr>
                </a:solidFill>
                <a:latin typeface="Carlito"/>
                <a:cs typeface="Carlito"/>
              </a:rPr>
              <a:t>outcomes: drone </a:t>
            </a:r>
            <a:r>
              <a:rPr sz="2000" spc="-5" dirty="0">
                <a:solidFill>
                  <a:schemeClr val="accent6">
                    <a:lumMod val="75000"/>
                  </a:schemeClr>
                </a:solidFill>
                <a:latin typeface="Carlito"/>
                <a:cs typeface="Carlito"/>
              </a:rPr>
              <a:t>ship </a:t>
            </a:r>
            <a:r>
              <a:rPr sz="2000" dirty="0">
                <a:solidFill>
                  <a:schemeClr val="accent6">
                    <a:lumMod val="75000"/>
                  </a:schemeClr>
                </a:solidFill>
                <a:latin typeface="Carlito"/>
                <a:cs typeface="Carlito"/>
              </a:rPr>
              <a:t>and </a:t>
            </a:r>
            <a:r>
              <a:rPr sz="2000" spc="-15" dirty="0">
                <a:solidFill>
                  <a:schemeClr val="accent6">
                    <a:lumMod val="75000"/>
                  </a:schemeClr>
                </a:solidFill>
                <a:latin typeface="Carlito"/>
                <a:cs typeface="Carlito"/>
              </a:rPr>
              <a:t>ground </a:t>
            </a:r>
            <a:r>
              <a:rPr sz="2000" spc="-5" dirty="0">
                <a:solidFill>
                  <a:schemeClr val="accent6">
                    <a:lumMod val="75000"/>
                  </a:schemeClr>
                </a:solidFill>
                <a:latin typeface="Carlito"/>
                <a:cs typeface="Carlito"/>
              </a:rPr>
              <a:t>pad  </a:t>
            </a:r>
            <a:r>
              <a:rPr sz="2000" dirty="0">
                <a:solidFill>
                  <a:schemeClr val="accent6">
                    <a:lumMod val="75000"/>
                  </a:schemeClr>
                </a:solidFill>
                <a:latin typeface="Carlito"/>
                <a:cs typeface="Carlito"/>
              </a:rPr>
              <a:t>landings.</a:t>
            </a:r>
          </a:p>
          <a:p>
            <a:pPr marL="12700" marR="561975">
              <a:lnSpc>
                <a:spcPts val="2300"/>
              </a:lnSpc>
              <a:spcBef>
                <a:spcPts val="1160"/>
              </a:spcBef>
            </a:pPr>
            <a:r>
              <a:rPr sz="2000" spc="-20" dirty="0">
                <a:solidFill>
                  <a:schemeClr val="accent6">
                    <a:lumMod val="75000"/>
                  </a:schemeClr>
                </a:solidFill>
                <a:latin typeface="Carlito"/>
                <a:cs typeface="Carlito"/>
              </a:rPr>
              <a:t>There were </a:t>
            </a:r>
            <a:r>
              <a:rPr sz="2000" dirty="0">
                <a:solidFill>
                  <a:schemeClr val="accent6">
                    <a:lumMod val="75000"/>
                  </a:schemeClr>
                </a:solidFill>
                <a:latin typeface="Carlito"/>
                <a:cs typeface="Carlito"/>
              </a:rPr>
              <a:t>8 </a:t>
            </a:r>
            <a:r>
              <a:rPr sz="2000" spc="-5" dirty="0">
                <a:solidFill>
                  <a:schemeClr val="accent6">
                    <a:lumMod val="75000"/>
                  </a:schemeClr>
                </a:solidFill>
                <a:latin typeface="Carlito"/>
                <a:cs typeface="Carlito"/>
              </a:rPr>
              <a:t>successful </a:t>
            </a:r>
            <a:r>
              <a:rPr sz="2000" dirty="0">
                <a:solidFill>
                  <a:schemeClr val="accent6">
                    <a:lumMod val="75000"/>
                  </a:schemeClr>
                </a:solidFill>
                <a:latin typeface="Carlito"/>
                <a:cs typeface="Carlito"/>
              </a:rPr>
              <a:t>landings in</a:t>
            </a:r>
            <a:r>
              <a:rPr sz="2000" spc="-135" dirty="0">
                <a:solidFill>
                  <a:schemeClr val="accent6">
                    <a:lumMod val="75000"/>
                  </a:schemeClr>
                </a:solidFill>
                <a:latin typeface="Carlito"/>
                <a:cs typeface="Carlito"/>
              </a:rPr>
              <a:t> </a:t>
            </a:r>
            <a:r>
              <a:rPr sz="2000" spc="-25" dirty="0">
                <a:solidFill>
                  <a:schemeClr val="accent6">
                    <a:lumMod val="75000"/>
                  </a:schemeClr>
                </a:solidFill>
                <a:latin typeface="Carlito"/>
                <a:cs typeface="Carlito"/>
              </a:rPr>
              <a:t>total  </a:t>
            </a:r>
            <a:r>
              <a:rPr sz="2000" spc="-5" dirty="0">
                <a:solidFill>
                  <a:schemeClr val="accent6">
                    <a:lumMod val="75000"/>
                  </a:schemeClr>
                </a:solidFill>
                <a:latin typeface="Carlito"/>
                <a:cs typeface="Carlito"/>
              </a:rPr>
              <a:t>during </a:t>
            </a:r>
            <a:r>
              <a:rPr sz="2000" dirty="0">
                <a:solidFill>
                  <a:schemeClr val="accent6">
                    <a:lumMod val="75000"/>
                  </a:schemeClr>
                </a:solidFill>
                <a:latin typeface="Carlito"/>
                <a:cs typeface="Carlito"/>
              </a:rPr>
              <a:t>this </a:t>
            </a:r>
            <a:r>
              <a:rPr sz="2000" spc="-5" dirty="0">
                <a:solidFill>
                  <a:schemeClr val="accent6">
                    <a:lumMod val="75000"/>
                  </a:schemeClr>
                </a:solidFill>
                <a:latin typeface="Carlito"/>
                <a:cs typeface="Carlito"/>
              </a:rPr>
              <a:t>time</a:t>
            </a:r>
            <a:r>
              <a:rPr sz="2000" spc="-85" dirty="0">
                <a:solidFill>
                  <a:schemeClr val="accent6">
                    <a:lumMod val="75000"/>
                  </a:schemeClr>
                </a:solidFill>
                <a:latin typeface="Carlito"/>
                <a:cs typeface="Carlito"/>
              </a:rPr>
              <a:t> </a:t>
            </a:r>
            <a:r>
              <a:rPr sz="2000" spc="-5" dirty="0">
                <a:solidFill>
                  <a:schemeClr val="accent6">
                    <a:lumMod val="75000"/>
                  </a:schemeClr>
                </a:solidFill>
                <a:latin typeface="Carlito"/>
                <a:cs typeface="Carlito"/>
              </a:rPr>
              <a:t>period</a:t>
            </a:r>
            <a:endParaRPr sz="2000" dirty="0">
              <a:solidFill>
                <a:schemeClr val="accent6">
                  <a:lumMod val="75000"/>
                </a:schemeClr>
              </a:solidFill>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772397" cy="2286635"/>
          </a:xfrm>
          <a:prstGeom prst="rect">
            <a:avLst/>
          </a:prstGeom>
        </p:spPr>
        <p:txBody>
          <a:bodyPr vert="horz" wrap="square" lIns="0" tIns="195580" rIns="0" bIns="0" rtlCol="0">
            <a:spAutoFit/>
          </a:bodyPr>
          <a:lstStyle/>
          <a:p>
            <a:pPr marL="12700" marR="5080">
              <a:lnSpc>
                <a:spcPts val="8200"/>
              </a:lnSpc>
              <a:spcBef>
                <a:spcPts val="1540"/>
              </a:spcBef>
            </a:pPr>
            <a:r>
              <a:rPr sz="8000" b="1" spc="-300" dirty="0">
                <a:solidFill>
                  <a:srgbClr val="242424"/>
                </a:solidFill>
              </a:rPr>
              <a:t>Interactive </a:t>
            </a:r>
            <a:r>
              <a:rPr sz="8000" b="1" spc="-320" dirty="0">
                <a:solidFill>
                  <a:srgbClr val="242424"/>
                </a:solidFill>
              </a:rPr>
              <a:t>Map</a:t>
            </a:r>
            <a:r>
              <a:rPr sz="8000" b="1" spc="-1010" dirty="0">
                <a:solidFill>
                  <a:srgbClr val="242424"/>
                </a:solidFill>
              </a:rPr>
              <a:t> </a:t>
            </a:r>
            <a:r>
              <a:rPr sz="8000" b="1" spc="-50" dirty="0">
                <a:solidFill>
                  <a:srgbClr val="242424"/>
                </a:solidFill>
              </a:rPr>
              <a:t>with  </a:t>
            </a:r>
            <a:r>
              <a:rPr sz="8000" b="1" spc="-405" dirty="0">
                <a:solidFill>
                  <a:srgbClr val="242424"/>
                </a:solidFill>
              </a:rPr>
              <a:t>Folium</a:t>
            </a:r>
            <a:endParaRPr sz="8000" b="1"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363" y="161523"/>
            <a:ext cx="10153700" cy="1380489"/>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u="heavy" spc="-370" dirty="0">
                <a:uFill>
                  <a:solidFill>
                    <a:srgbClr val="7D7D7D"/>
                  </a:solidFill>
                </a:uFill>
              </a:rPr>
              <a:t>Launch </a:t>
            </a:r>
            <a:r>
              <a:rPr b="1" u="heavy" spc="-325" dirty="0">
                <a:uFill>
                  <a:solidFill>
                    <a:srgbClr val="7D7D7D"/>
                  </a:solidFill>
                </a:uFill>
              </a:rPr>
              <a:t>Site</a:t>
            </a:r>
            <a:r>
              <a:rPr b="1" u="heavy" spc="-450" dirty="0">
                <a:uFill>
                  <a:solidFill>
                    <a:srgbClr val="7D7D7D"/>
                  </a:solidFill>
                </a:uFill>
              </a:rPr>
              <a:t> </a:t>
            </a:r>
            <a:r>
              <a:rPr b="1" u="heavy" spc="-305" dirty="0">
                <a:uFill>
                  <a:solidFill>
                    <a:srgbClr val="7D7D7D"/>
                  </a:solidFill>
                </a:uFill>
              </a:rPr>
              <a:t>Locations	</a:t>
            </a:r>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b="1" spc="-5" dirty="0">
                <a:solidFill>
                  <a:schemeClr val="accent6">
                    <a:lumMod val="75000"/>
                  </a:schemeClr>
                </a:solidFill>
                <a:latin typeface="Carlito"/>
                <a:cs typeface="Carlito"/>
              </a:rPr>
              <a:t>The left </a:t>
            </a:r>
            <a:r>
              <a:rPr sz="2000" b="1" dirty="0">
                <a:solidFill>
                  <a:schemeClr val="accent6">
                    <a:lumMod val="75000"/>
                  </a:schemeClr>
                </a:solidFill>
                <a:latin typeface="Carlito"/>
                <a:cs typeface="Carlito"/>
              </a:rPr>
              <a:t>map </a:t>
            </a:r>
            <a:r>
              <a:rPr sz="2000" b="1" spc="-15" dirty="0">
                <a:solidFill>
                  <a:schemeClr val="accent6">
                    <a:lumMod val="75000"/>
                  </a:schemeClr>
                </a:solidFill>
                <a:latin typeface="Carlito"/>
                <a:cs typeface="Carlito"/>
              </a:rPr>
              <a:t>shows </a:t>
            </a:r>
            <a:r>
              <a:rPr sz="2000" b="1" dirty="0">
                <a:solidFill>
                  <a:schemeClr val="accent6">
                    <a:lumMod val="75000"/>
                  </a:schemeClr>
                </a:solidFill>
                <a:latin typeface="Carlito"/>
                <a:cs typeface="Carlito"/>
              </a:rPr>
              <a:t>all launch </a:t>
            </a:r>
            <a:r>
              <a:rPr sz="2000" b="1" spc="-20" dirty="0">
                <a:solidFill>
                  <a:schemeClr val="accent6">
                    <a:lumMod val="75000"/>
                  </a:schemeClr>
                </a:solidFill>
                <a:latin typeface="Carlito"/>
                <a:cs typeface="Carlito"/>
              </a:rPr>
              <a:t>sites </a:t>
            </a:r>
            <a:r>
              <a:rPr sz="2000" b="1" spc="-25" dirty="0">
                <a:solidFill>
                  <a:schemeClr val="accent6">
                    <a:lumMod val="75000"/>
                  </a:schemeClr>
                </a:solidFill>
                <a:latin typeface="Carlito"/>
                <a:cs typeface="Carlito"/>
              </a:rPr>
              <a:t>relative </a:t>
            </a:r>
            <a:r>
              <a:rPr sz="2000" b="1" spc="-5" dirty="0">
                <a:solidFill>
                  <a:schemeClr val="accent6">
                    <a:lumMod val="75000"/>
                  </a:schemeClr>
                </a:solidFill>
                <a:latin typeface="Carlito"/>
                <a:cs typeface="Carlito"/>
              </a:rPr>
              <a:t>US </a:t>
            </a:r>
            <a:r>
              <a:rPr sz="2000" b="1" dirty="0">
                <a:solidFill>
                  <a:schemeClr val="accent6">
                    <a:lumMod val="75000"/>
                  </a:schemeClr>
                </a:solidFill>
                <a:latin typeface="Carlito"/>
                <a:cs typeface="Carlito"/>
              </a:rPr>
              <a:t>map. </a:t>
            </a:r>
            <a:r>
              <a:rPr sz="2000" b="1" spc="-5" dirty="0">
                <a:solidFill>
                  <a:schemeClr val="accent6">
                    <a:lumMod val="75000"/>
                  </a:schemeClr>
                </a:solidFill>
                <a:latin typeface="Carlito"/>
                <a:cs typeface="Carlito"/>
              </a:rPr>
              <a:t>The right </a:t>
            </a:r>
            <a:r>
              <a:rPr sz="2000" b="1" dirty="0">
                <a:solidFill>
                  <a:schemeClr val="accent6">
                    <a:lumMod val="75000"/>
                  </a:schemeClr>
                </a:solidFill>
                <a:latin typeface="Carlito"/>
                <a:cs typeface="Carlito"/>
              </a:rPr>
              <a:t>map </a:t>
            </a:r>
            <a:r>
              <a:rPr sz="2000" b="1" spc="-15" dirty="0">
                <a:solidFill>
                  <a:schemeClr val="accent6">
                    <a:lumMod val="75000"/>
                  </a:schemeClr>
                </a:solidFill>
                <a:latin typeface="Carlito"/>
                <a:cs typeface="Carlito"/>
              </a:rPr>
              <a:t>shows </a:t>
            </a:r>
            <a:r>
              <a:rPr sz="2000" b="1" dirty="0">
                <a:solidFill>
                  <a:schemeClr val="accent6">
                    <a:lumMod val="75000"/>
                  </a:schemeClr>
                </a:solidFill>
                <a:latin typeface="Carlito"/>
                <a:cs typeface="Carlito"/>
              </a:rPr>
              <a:t>the </a:t>
            </a:r>
            <a:r>
              <a:rPr sz="2000" b="1" spc="-20" dirty="0">
                <a:solidFill>
                  <a:schemeClr val="accent6">
                    <a:lumMod val="75000"/>
                  </a:schemeClr>
                </a:solidFill>
                <a:latin typeface="Carlito"/>
                <a:cs typeface="Carlito"/>
              </a:rPr>
              <a:t>two </a:t>
            </a:r>
            <a:r>
              <a:rPr sz="2000" b="1" spc="-5" dirty="0">
                <a:solidFill>
                  <a:schemeClr val="accent6">
                    <a:lumMod val="75000"/>
                  </a:schemeClr>
                </a:solidFill>
                <a:latin typeface="Carlito"/>
                <a:cs typeface="Carlito"/>
              </a:rPr>
              <a:t>Florida </a:t>
            </a:r>
            <a:r>
              <a:rPr sz="2000" b="1" dirty="0">
                <a:solidFill>
                  <a:schemeClr val="accent6">
                    <a:lumMod val="75000"/>
                  </a:schemeClr>
                </a:solidFill>
                <a:latin typeface="Carlito"/>
                <a:cs typeface="Carlito"/>
              </a:rPr>
              <a:t>launch  </a:t>
            </a:r>
            <a:r>
              <a:rPr sz="2000" b="1" spc="-20" dirty="0">
                <a:solidFill>
                  <a:schemeClr val="accent6">
                    <a:lumMod val="75000"/>
                  </a:schemeClr>
                </a:solidFill>
                <a:latin typeface="Carlito"/>
                <a:cs typeface="Carlito"/>
              </a:rPr>
              <a:t>sites </a:t>
            </a:r>
            <a:r>
              <a:rPr sz="2000" b="1" spc="-5" dirty="0">
                <a:solidFill>
                  <a:schemeClr val="accent6">
                    <a:lumMod val="75000"/>
                  </a:schemeClr>
                </a:solidFill>
                <a:latin typeface="Carlito"/>
                <a:cs typeface="Carlito"/>
              </a:rPr>
              <a:t>since they </a:t>
            </a:r>
            <a:r>
              <a:rPr sz="2000" b="1" spc="-20" dirty="0">
                <a:solidFill>
                  <a:schemeClr val="accent6">
                    <a:lumMod val="75000"/>
                  </a:schemeClr>
                </a:solidFill>
                <a:latin typeface="Carlito"/>
                <a:cs typeface="Carlito"/>
              </a:rPr>
              <a:t>are </a:t>
            </a:r>
            <a:r>
              <a:rPr sz="2000" b="1" spc="-15" dirty="0">
                <a:solidFill>
                  <a:schemeClr val="accent6">
                    <a:lumMod val="75000"/>
                  </a:schemeClr>
                </a:solidFill>
                <a:latin typeface="Carlito"/>
                <a:cs typeface="Carlito"/>
              </a:rPr>
              <a:t>very </a:t>
            </a:r>
            <a:r>
              <a:rPr sz="2000" b="1" dirty="0">
                <a:solidFill>
                  <a:schemeClr val="accent6">
                    <a:lumMod val="75000"/>
                  </a:schemeClr>
                </a:solidFill>
                <a:latin typeface="Carlito"/>
                <a:cs typeface="Carlito"/>
              </a:rPr>
              <a:t>close </a:t>
            </a:r>
            <a:r>
              <a:rPr sz="2000" b="1" spc="-20" dirty="0">
                <a:solidFill>
                  <a:schemeClr val="accent6">
                    <a:lumMod val="75000"/>
                  </a:schemeClr>
                </a:solidFill>
                <a:latin typeface="Carlito"/>
                <a:cs typeface="Carlito"/>
              </a:rPr>
              <a:t>to </a:t>
            </a:r>
            <a:r>
              <a:rPr sz="2000" b="1" dirty="0">
                <a:solidFill>
                  <a:schemeClr val="accent6">
                    <a:lumMod val="75000"/>
                  </a:schemeClr>
                </a:solidFill>
                <a:latin typeface="Carlito"/>
                <a:cs typeface="Carlito"/>
              </a:rPr>
              <a:t>each </a:t>
            </a:r>
            <a:r>
              <a:rPr sz="2000" b="1" spc="-65" dirty="0">
                <a:solidFill>
                  <a:schemeClr val="accent6">
                    <a:lumMod val="75000"/>
                  </a:schemeClr>
                </a:solidFill>
                <a:latin typeface="Carlito"/>
                <a:cs typeface="Carlito"/>
              </a:rPr>
              <a:t>other. </a:t>
            </a:r>
            <a:r>
              <a:rPr sz="2000" b="1" dirty="0">
                <a:solidFill>
                  <a:schemeClr val="accent6">
                    <a:lumMod val="75000"/>
                  </a:schemeClr>
                </a:solidFill>
                <a:latin typeface="Carlito"/>
                <a:cs typeface="Carlito"/>
              </a:rPr>
              <a:t>All launch </a:t>
            </a:r>
            <a:r>
              <a:rPr sz="2000" b="1" spc="-20" dirty="0">
                <a:solidFill>
                  <a:schemeClr val="accent6">
                    <a:lumMod val="75000"/>
                  </a:schemeClr>
                </a:solidFill>
                <a:latin typeface="Carlito"/>
                <a:cs typeface="Carlito"/>
              </a:rPr>
              <a:t>sites are </a:t>
            </a:r>
            <a:r>
              <a:rPr sz="2000" b="1" spc="-5" dirty="0">
                <a:solidFill>
                  <a:schemeClr val="accent6">
                    <a:lumMod val="75000"/>
                  </a:schemeClr>
                </a:solidFill>
                <a:latin typeface="Carlito"/>
                <a:cs typeface="Carlito"/>
              </a:rPr>
              <a:t>near </a:t>
            </a:r>
            <a:r>
              <a:rPr sz="2000" b="1" dirty="0">
                <a:solidFill>
                  <a:schemeClr val="accent6">
                    <a:lumMod val="75000"/>
                  </a:schemeClr>
                </a:solidFill>
                <a:latin typeface="Carlito"/>
                <a:cs typeface="Carlito"/>
              </a:rPr>
              <a:t>the</a:t>
            </a:r>
            <a:r>
              <a:rPr sz="2000" b="1" spc="125" dirty="0">
                <a:solidFill>
                  <a:schemeClr val="accent6">
                    <a:lumMod val="75000"/>
                  </a:schemeClr>
                </a:solidFill>
                <a:latin typeface="Carlito"/>
                <a:cs typeface="Carlito"/>
              </a:rPr>
              <a:t> </a:t>
            </a:r>
            <a:r>
              <a:rPr sz="2000" b="1" spc="-5" dirty="0">
                <a:solidFill>
                  <a:schemeClr val="accent6">
                    <a:lumMod val="75000"/>
                  </a:schemeClr>
                </a:solidFill>
                <a:latin typeface="Carlito"/>
                <a:cs typeface="Carlito"/>
              </a:rPr>
              <a:t>ocean.</a:t>
            </a:r>
            <a:endParaRPr sz="2000" b="1" dirty="0">
              <a:solidFill>
                <a:schemeClr val="accent6">
                  <a:lumMod val="75000"/>
                </a:schemeClr>
              </a:solidFill>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u="heavy" spc="-320" dirty="0">
                <a:uFill>
                  <a:solidFill>
                    <a:srgbClr val="7D7D7D"/>
                  </a:solidFill>
                </a:uFill>
              </a:rPr>
              <a:t>Color-Coded </a:t>
            </a:r>
            <a:r>
              <a:rPr b="1" u="heavy" spc="-370" dirty="0">
                <a:uFill>
                  <a:solidFill>
                    <a:srgbClr val="7D7D7D"/>
                  </a:solidFill>
                </a:uFill>
              </a:rPr>
              <a:t>Launch</a:t>
            </a:r>
            <a:r>
              <a:rPr b="1" u="heavy" spc="-530" dirty="0">
                <a:uFill>
                  <a:solidFill>
                    <a:srgbClr val="7D7D7D"/>
                  </a:solidFill>
                </a:uFill>
              </a:rPr>
              <a:t> </a:t>
            </a:r>
            <a:r>
              <a:rPr b="1" u="heavy" spc="-270" dirty="0">
                <a:uFill>
                  <a:solidFill>
                    <a:srgbClr val="7D7D7D"/>
                  </a:solidFill>
                </a:uFill>
              </a:rPr>
              <a:t>Markers	</a:t>
            </a:r>
          </a:p>
        </p:txBody>
      </p:sp>
      <p:sp>
        <p:nvSpPr>
          <p:cNvPr id="3" name="object 3"/>
          <p:cNvSpPr txBox="1"/>
          <p:nvPr/>
        </p:nvSpPr>
        <p:spPr>
          <a:xfrm>
            <a:off x="1019149" y="5472557"/>
            <a:ext cx="10349688" cy="602729"/>
          </a:xfrm>
          <a:prstGeom prst="rect">
            <a:avLst/>
          </a:prstGeom>
        </p:spPr>
        <p:txBody>
          <a:bodyPr vert="horz" wrap="square" lIns="0" tIns="12700" rIns="0" bIns="0" rtlCol="0">
            <a:spAutoFit/>
          </a:bodyPr>
          <a:lstStyle/>
          <a:p>
            <a:pPr marL="12700">
              <a:lnSpc>
                <a:spcPts val="2305"/>
              </a:lnSpc>
              <a:spcBef>
                <a:spcPts val="100"/>
              </a:spcBef>
            </a:pPr>
            <a:r>
              <a:rPr sz="2000" b="1" spc="-25" dirty="0">
                <a:solidFill>
                  <a:schemeClr val="accent6">
                    <a:lumMod val="75000"/>
                  </a:schemeClr>
                </a:solidFill>
                <a:latin typeface="Carlito"/>
                <a:cs typeface="Carlito"/>
              </a:rPr>
              <a:t>Clusters </a:t>
            </a:r>
            <a:r>
              <a:rPr sz="2000" b="1" spc="-5" dirty="0">
                <a:solidFill>
                  <a:schemeClr val="accent6">
                    <a:lumMod val="75000"/>
                  </a:schemeClr>
                </a:solidFill>
                <a:latin typeface="Carlito"/>
                <a:cs typeface="Carlito"/>
              </a:rPr>
              <a:t>on </a:t>
            </a:r>
            <a:r>
              <a:rPr sz="2000" b="1" spc="-15" dirty="0">
                <a:solidFill>
                  <a:schemeClr val="accent6">
                    <a:lumMod val="75000"/>
                  </a:schemeClr>
                </a:solidFill>
                <a:latin typeface="Carlito"/>
                <a:cs typeface="Carlito"/>
              </a:rPr>
              <a:t>Folium </a:t>
            </a:r>
            <a:r>
              <a:rPr sz="2000" b="1" dirty="0">
                <a:solidFill>
                  <a:schemeClr val="accent6">
                    <a:lumMod val="75000"/>
                  </a:schemeClr>
                </a:solidFill>
                <a:latin typeface="Carlito"/>
                <a:cs typeface="Carlito"/>
              </a:rPr>
              <a:t>map </a:t>
            </a:r>
            <a:r>
              <a:rPr sz="2000" b="1" spc="-5" dirty="0">
                <a:solidFill>
                  <a:schemeClr val="accent6">
                    <a:lumMod val="75000"/>
                  </a:schemeClr>
                </a:solidFill>
                <a:latin typeface="Carlito"/>
                <a:cs typeface="Carlito"/>
              </a:rPr>
              <a:t>can </a:t>
            </a:r>
            <a:r>
              <a:rPr sz="2000" b="1" dirty="0">
                <a:solidFill>
                  <a:schemeClr val="accent6">
                    <a:lumMod val="75000"/>
                  </a:schemeClr>
                </a:solidFill>
                <a:latin typeface="Carlito"/>
                <a:cs typeface="Carlito"/>
              </a:rPr>
              <a:t>be </a:t>
            </a:r>
            <a:r>
              <a:rPr sz="2000" b="1" spc="-20" dirty="0">
                <a:solidFill>
                  <a:schemeClr val="accent6">
                    <a:lumMod val="75000"/>
                  </a:schemeClr>
                </a:solidFill>
                <a:latin typeface="Carlito"/>
                <a:cs typeface="Carlito"/>
              </a:rPr>
              <a:t>clicked </a:t>
            </a:r>
            <a:r>
              <a:rPr sz="2000" b="1" spc="-5" dirty="0">
                <a:solidFill>
                  <a:schemeClr val="accent6">
                    <a:lumMod val="75000"/>
                  </a:schemeClr>
                </a:solidFill>
                <a:latin typeface="Carlito"/>
                <a:cs typeface="Carlito"/>
              </a:rPr>
              <a:t>on </a:t>
            </a:r>
            <a:r>
              <a:rPr sz="2000" b="1" spc="-20" dirty="0">
                <a:solidFill>
                  <a:schemeClr val="accent6">
                    <a:lumMod val="75000"/>
                  </a:schemeClr>
                </a:solidFill>
                <a:latin typeface="Carlito"/>
                <a:cs typeface="Carlito"/>
              </a:rPr>
              <a:t>to display </a:t>
            </a:r>
            <a:r>
              <a:rPr sz="2000" b="1" dirty="0">
                <a:solidFill>
                  <a:schemeClr val="accent6">
                    <a:lumMod val="75000"/>
                  </a:schemeClr>
                </a:solidFill>
                <a:latin typeface="Carlito"/>
                <a:cs typeface="Carlito"/>
              </a:rPr>
              <a:t>each </a:t>
            </a:r>
            <a:r>
              <a:rPr sz="2000" b="1" spc="-5" dirty="0">
                <a:solidFill>
                  <a:schemeClr val="accent6">
                    <a:lumMod val="75000"/>
                  </a:schemeClr>
                </a:solidFill>
                <a:latin typeface="Carlito"/>
                <a:cs typeface="Carlito"/>
              </a:rPr>
              <a:t>successful </a:t>
            </a:r>
            <a:r>
              <a:rPr sz="2000" b="1" dirty="0">
                <a:solidFill>
                  <a:schemeClr val="accent6">
                    <a:lumMod val="75000"/>
                  </a:schemeClr>
                </a:solidFill>
                <a:latin typeface="Carlito"/>
                <a:cs typeface="Carlito"/>
              </a:rPr>
              <a:t>landing </a:t>
            </a:r>
            <a:r>
              <a:rPr sz="2000" b="1" spc="-5" dirty="0">
                <a:solidFill>
                  <a:schemeClr val="accent6">
                    <a:lumMod val="75000"/>
                  </a:schemeClr>
                </a:solidFill>
                <a:latin typeface="Carlito"/>
                <a:cs typeface="Carlito"/>
              </a:rPr>
              <a:t>(green icon) </a:t>
            </a:r>
            <a:r>
              <a:rPr sz="2000" b="1" dirty="0">
                <a:solidFill>
                  <a:schemeClr val="accent6">
                    <a:lumMod val="75000"/>
                  </a:schemeClr>
                </a:solidFill>
                <a:latin typeface="Carlito"/>
                <a:cs typeface="Carlito"/>
              </a:rPr>
              <a:t>and</a:t>
            </a:r>
            <a:r>
              <a:rPr sz="2000" b="1" spc="5" dirty="0">
                <a:solidFill>
                  <a:schemeClr val="accent6">
                    <a:lumMod val="75000"/>
                  </a:schemeClr>
                </a:solidFill>
                <a:latin typeface="Carlito"/>
                <a:cs typeface="Carlito"/>
              </a:rPr>
              <a:t> </a:t>
            </a:r>
            <a:r>
              <a:rPr sz="2000" b="1" spc="-20" dirty="0">
                <a:solidFill>
                  <a:schemeClr val="accent6">
                    <a:lumMod val="75000"/>
                  </a:schemeClr>
                </a:solidFill>
                <a:latin typeface="Carlito"/>
                <a:cs typeface="Carlito"/>
              </a:rPr>
              <a:t>failed</a:t>
            </a:r>
            <a:endParaRPr sz="2000" b="1" dirty="0">
              <a:solidFill>
                <a:schemeClr val="accent6">
                  <a:lumMod val="75000"/>
                </a:schemeClr>
              </a:solidFill>
              <a:latin typeface="Carlito"/>
              <a:cs typeface="Carlito"/>
            </a:endParaRPr>
          </a:p>
          <a:p>
            <a:pPr marL="12700">
              <a:lnSpc>
                <a:spcPts val="2305"/>
              </a:lnSpc>
            </a:pPr>
            <a:r>
              <a:rPr sz="2000" b="1" spc="-5" dirty="0">
                <a:solidFill>
                  <a:schemeClr val="accent6">
                    <a:lumMod val="75000"/>
                  </a:schemeClr>
                </a:solidFill>
                <a:latin typeface="Carlito"/>
                <a:cs typeface="Carlito"/>
              </a:rPr>
              <a:t>landing </a:t>
            </a:r>
            <a:r>
              <a:rPr sz="2000" b="1" spc="-15" dirty="0">
                <a:solidFill>
                  <a:schemeClr val="accent6">
                    <a:lumMod val="75000"/>
                  </a:schemeClr>
                </a:solidFill>
                <a:latin typeface="Carlito"/>
                <a:cs typeface="Carlito"/>
              </a:rPr>
              <a:t>(red </a:t>
            </a:r>
            <a:r>
              <a:rPr sz="2000" b="1" spc="-5" dirty="0">
                <a:solidFill>
                  <a:schemeClr val="accent6">
                    <a:lumMod val="75000"/>
                  </a:schemeClr>
                </a:solidFill>
                <a:latin typeface="Carlito"/>
                <a:cs typeface="Carlito"/>
              </a:rPr>
              <a:t>icon). </a:t>
            </a:r>
            <a:r>
              <a:rPr sz="2000" b="1" dirty="0">
                <a:solidFill>
                  <a:schemeClr val="accent6">
                    <a:lumMod val="75000"/>
                  </a:schemeClr>
                </a:solidFill>
                <a:latin typeface="Carlito"/>
                <a:cs typeface="Carlito"/>
              </a:rPr>
              <a:t>In this </a:t>
            </a:r>
            <a:r>
              <a:rPr sz="2000" b="1" spc="-25" dirty="0">
                <a:solidFill>
                  <a:schemeClr val="accent6">
                    <a:lumMod val="75000"/>
                  </a:schemeClr>
                </a:solidFill>
                <a:latin typeface="Carlito"/>
                <a:cs typeface="Carlito"/>
              </a:rPr>
              <a:t>example </a:t>
            </a:r>
            <a:r>
              <a:rPr sz="2000" b="1" spc="-40" dirty="0">
                <a:solidFill>
                  <a:schemeClr val="accent6">
                    <a:lumMod val="75000"/>
                  </a:schemeClr>
                </a:solidFill>
                <a:latin typeface="Carlito"/>
                <a:cs typeface="Carlito"/>
              </a:rPr>
              <a:t>VAFB </a:t>
            </a:r>
            <a:r>
              <a:rPr sz="2000" b="1" spc="-5" dirty="0">
                <a:solidFill>
                  <a:schemeClr val="accent6">
                    <a:lumMod val="75000"/>
                  </a:schemeClr>
                </a:solidFill>
                <a:latin typeface="Carlito"/>
                <a:cs typeface="Carlito"/>
              </a:rPr>
              <a:t>SLC-4E </a:t>
            </a:r>
            <a:r>
              <a:rPr sz="2000" b="1" spc="-20" dirty="0">
                <a:solidFill>
                  <a:schemeClr val="accent6">
                    <a:lumMod val="75000"/>
                  </a:schemeClr>
                </a:solidFill>
                <a:latin typeface="Carlito"/>
                <a:cs typeface="Carlito"/>
              </a:rPr>
              <a:t>shows </a:t>
            </a:r>
            <a:r>
              <a:rPr sz="2000" b="1" dirty="0">
                <a:solidFill>
                  <a:schemeClr val="accent6">
                    <a:lumMod val="75000"/>
                  </a:schemeClr>
                </a:solidFill>
                <a:latin typeface="Carlito"/>
                <a:cs typeface="Carlito"/>
              </a:rPr>
              <a:t>4 </a:t>
            </a:r>
            <a:r>
              <a:rPr sz="2000" b="1" spc="-5" dirty="0">
                <a:solidFill>
                  <a:schemeClr val="accent6">
                    <a:lumMod val="75000"/>
                  </a:schemeClr>
                </a:solidFill>
                <a:latin typeface="Carlito"/>
                <a:cs typeface="Carlito"/>
              </a:rPr>
              <a:t>successful landings </a:t>
            </a:r>
            <a:r>
              <a:rPr sz="2000" b="1" dirty="0">
                <a:solidFill>
                  <a:schemeClr val="accent6">
                    <a:lumMod val="75000"/>
                  </a:schemeClr>
                </a:solidFill>
                <a:latin typeface="Carlito"/>
                <a:cs typeface="Carlito"/>
              </a:rPr>
              <a:t>and 6 </a:t>
            </a:r>
            <a:r>
              <a:rPr sz="2000" b="1" spc="-20" dirty="0">
                <a:solidFill>
                  <a:schemeClr val="accent6">
                    <a:lumMod val="75000"/>
                  </a:schemeClr>
                </a:solidFill>
                <a:latin typeface="Carlito"/>
                <a:cs typeface="Carlito"/>
              </a:rPr>
              <a:t>failed</a:t>
            </a:r>
            <a:r>
              <a:rPr sz="2000" b="1" spc="-65" dirty="0">
                <a:solidFill>
                  <a:schemeClr val="accent6">
                    <a:lumMod val="75000"/>
                  </a:schemeClr>
                </a:solidFill>
                <a:latin typeface="Carlito"/>
                <a:cs typeface="Carlito"/>
              </a:rPr>
              <a:t> </a:t>
            </a:r>
            <a:r>
              <a:rPr sz="2000" b="1" spc="-5" dirty="0">
                <a:solidFill>
                  <a:schemeClr val="accent6">
                    <a:lumMod val="75000"/>
                  </a:schemeClr>
                </a:solidFill>
                <a:latin typeface="Carlito"/>
                <a:cs typeface="Carlito"/>
              </a:rPr>
              <a:t>landings.</a:t>
            </a:r>
            <a:endParaRPr sz="2000" b="1" dirty="0">
              <a:solidFill>
                <a:schemeClr val="accent6">
                  <a:lumMod val="75000"/>
                </a:schemeClr>
              </a:solidFill>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u="heavy" spc="-505" dirty="0">
                <a:uFill>
                  <a:solidFill>
                    <a:srgbClr val="7D7D7D"/>
                  </a:solidFill>
                </a:uFill>
              </a:rPr>
              <a:t>Key </a:t>
            </a:r>
            <a:r>
              <a:rPr b="1" u="heavy" spc="-270" dirty="0">
                <a:uFill>
                  <a:solidFill>
                    <a:srgbClr val="7D7D7D"/>
                  </a:solidFill>
                </a:uFill>
              </a:rPr>
              <a:t>Location</a:t>
            </a:r>
            <a:r>
              <a:rPr b="1" u="heavy" spc="-445" dirty="0">
                <a:uFill>
                  <a:solidFill>
                    <a:srgbClr val="7D7D7D"/>
                  </a:solidFill>
                </a:uFill>
              </a:rPr>
              <a:t> </a:t>
            </a:r>
            <a:r>
              <a:rPr b="1" u="heavy" spc="-260" dirty="0">
                <a:uFill>
                  <a:solidFill>
                    <a:srgbClr val="7D7D7D"/>
                  </a:solidFill>
                </a:uFill>
              </a:rPr>
              <a:t>Proximities	</a:t>
            </a:r>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b="1" spc="-5" dirty="0">
                <a:solidFill>
                  <a:schemeClr val="accent6">
                    <a:lumMod val="75000"/>
                  </a:schemeClr>
                </a:solidFill>
                <a:latin typeface="Carlito"/>
                <a:cs typeface="Carlito"/>
              </a:rPr>
              <a:t>Using </a:t>
            </a:r>
            <a:r>
              <a:rPr sz="2000" b="1" spc="-10" dirty="0">
                <a:solidFill>
                  <a:schemeClr val="accent6">
                    <a:lumMod val="75000"/>
                  </a:schemeClr>
                </a:solidFill>
                <a:latin typeface="Carlito"/>
                <a:cs typeface="Carlito"/>
              </a:rPr>
              <a:t>KSC </a:t>
            </a:r>
            <a:r>
              <a:rPr sz="2000" b="1" spc="-15" dirty="0">
                <a:solidFill>
                  <a:schemeClr val="accent6">
                    <a:lumMod val="75000"/>
                  </a:schemeClr>
                </a:solidFill>
                <a:latin typeface="Carlito"/>
                <a:cs typeface="Carlito"/>
              </a:rPr>
              <a:t>LC-39A </a:t>
            </a:r>
            <a:r>
              <a:rPr sz="2000" b="1" dirty="0">
                <a:solidFill>
                  <a:schemeClr val="accent6">
                    <a:lumMod val="75000"/>
                  </a:schemeClr>
                </a:solidFill>
                <a:latin typeface="Carlito"/>
                <a:cs typeface="Carlito"/>
              </a:rPr>
              <a:t>as an </a:t>
            </a:r>
            <a:r>
              <a:rPr sz="2000" b="1" spc="-25" dirty="0">
                <a:solidFill>
                  <a:schemeClr val="accent6">
                    <a:lumMod val="75000"/>
                  </a:schemeClr>
                </a:solidFill>
                <a:latin typeface="Carlito"/>
                <a:cs typeface="Carlito"/>
              </a:rPr>
              <a:t>example, </a:t>
            </a:r>
            <a:r>
              <a:rPr sz="2000" b="1" dirty="0">
                <a:solidFill>
                  <a:schemeClr val="accent6">
                    <a:lumMod val="75000"/>
                  </a:schemeClr>
                </a:solidFill>
                <a:latin typeface="Carlito"/>
                <a:cs typeface="Carlito"/>
              </a:rPr>
              <a:t>launch </a:t>
            </a:r>
            <a:r>
              <a:rPr sz="2000" b="1" spc="-15" dirty="0">
                <a:solidFill>
                  <a:schemeClr val="accent6">
                    <a:lumMod val="75000"/>
                  </a:schemeClr>
                </a:solidFill>
                <a:latin typeface="Carlito"/>
                <a:cs typeface="Carlito"/>
              </a:rPr>
              <a:t>sites are </a:t>
            </a:r>
            <a:r>
              <a:rPr sz="2000" b="1" spc="-10" dirty="0">
                <a:solidFill>
                  <a:schemeClr val="accent6">
                    <a:lumMod val="75000"/>
                  </a:schemeClr>
                </a:solidFill>
                <a:latin typeface="Carlito"/>
                <a:cs typeface="Carlito"/>
              </a:rPr>
              <a:t>very </a:t>
            </a:r>
            <a:r>
              <a:rPr sz="2000" b="1" spc="-5" dirty="0">
                <a:solidFill>
                  <a:schemeClr val="accent6">
                    <a:lumMod val="75000"/>
                  </a:schemeClr>
                </a:solidFill>
                <a:latin typeface="Carlito"/>
                <a:cs typeface="Carlito"/>
              </a:rPr>
              <a:t>close </a:t>
            </a:r>
            <a:r>
              <a:rPr sz="2000" b="1" spc="-25" dirty="0">
                <a:solidFill>
                  <a:schemeClr val="accent6">
                    <a:lumMod val="75000"/>
                  </a:schemeClr>
                </a:solidFill>
                <a:latin typeface="Carlito"/>
                <a:cs typeface="Carlito"/>
              </a:rPr>
              <a:t>to </a:t>
            </a:r>
            <a:r>
              <a:rPr sz="2000" b="1" spc="-35" dirty="0">
                <a:solidFill>
                  <a:schemeClr val="accent6">
                    <a:lumMod val="75000"/>
                  </a:schemeClr>
                </a:solidFill>
                <a:latin typeface="Carlito"/>
                <a:cs typeface="Carlito"/>
              </a:rPr>
              <a:t>railways </a:t>
            </a:r>
            <a:r>
              <a:rPr sz="2000" b="1" spc="-25" dirty="0">
                <a:solidFill>
                  <a:schemeClr val="accent6">
                    <a:lumMod val="75000"/>
                  </a:schemeClr>
                </a:solidFill>
                <a:latin typeface="Carlito"/>
                <a:cs typeface="Carlito"/>
              </a:rPr>
              <a:t>for </a:t>
            </a:r>
            <a:r>
              <a:rPr sz="2000" b="1" spc="-20" dirty="0">
                <a:solidFill>
                  <a:schemeClr val="accent6">
                    <a:lumMod val="75000"/>
                  </a:schemeClr>
                </a:solidFill>
                <a:latin typeface="Carlito"/>
                <a:cs typeface="Carlito"/>
              </a:rPr>
              <a:t>large </a:t>
            </a:r>
            <a:r>
              <a:rPr sz="2000" b="1" spc="-5" dirty="0">
                <a:solidFill>
                  <a:schemeClr val="accent6">
                    <a:lumMod val="75000"/>
                  </a:schemeClr>
                </a:solidFill>
                <a:latin typeface="Carlito"/>
                <a:cs typeface="Carlito"/>
              </a:rPr>
              <a:t>part and supply  </a:t>
            </a:r>
            <a:r>
              <a:rPr sz="2000" b="1" spc="-10" dirty="0">
                <a:solidFill>
                  <a:schemeClr val="accent6">
                    <a:lumMod val="75000"/>
                  </a:schemeClr>
                </a:solidFill>
                <a:latin typeface="Carlito"/>
                <a:cs typeface="Carlito"/>
              </a:rPr>
              <a:t>transportation. </a:t>
            </a:r>
            <a:r>
              <a:rPr sz="2000" b="1" spc="-5" dirty="0">
                <a:solidFill>
                  <a:schemeClr val="accent6">
                    <a:lumMod val="75000"/>
                  </a:schemeClr>
                </a:solidFill>
                <a:latin typeface="Carlito"/>
                <a:cs typeface="Carlito"/>
              </a:rPr>
              <a:t>Launch </a:t>
            </a:r>
            <a:r>
              <a:rPr sz="2000" b="1" spc="-15" dirty="0">
                <a:solidFill>
                  <a:schemeClr val="accent6">
                    <a:lumMod val="75000"/>
                  </a:schemeClr>
                </a:solidFill>
                <a:latin typeface="Carlito"/>
                <a:cs typeface="Carlito"/>
              </a:rPr>
              <a:t>sites are </a:t>
            </a:r>
            <a:r>
              <a:rPr sz="2000" b="1" dirty="0">
                <a:solidFill>
                  <a:schemeClr val="accent6">
                    <a:lumMod val="75000"/>
                  </a:schemeClr>
                </a:solidFill>
                <a:latin typeface="Carlito"/>
                <a:cs typeface="Carlito"/>
              </a:rPr>
              <a:t>close </a:t>
            </a:r>
            <a:r>
              <a:rPr sz="2000" b="1" spc="-20" dirty="0">
                <a:solidFill>
                  <a:schemeClr val="accent6">
                    <a:lumMod val="75000"/>
                  </a:schemeClr>
                </a:solidFill>
                <a:latin typeface="Carlito"/>
                <a:cs typeface="Carlito"/>
              </a:rPr>
              <a:t>to </a:t>
            </a:r>
            <a:r>
              <a:rPr sz="2000" b="1" spc="-25" dirty="0">
                <a:solidFill>
                  <a:schemeClr val="accent6">
                    <a:lumMod val="75000"/>
                  </a:schemeClr>
                </a:solidFill>
                <a:latin typeface="Carlito"/>
                <a:cs typeface="Carlito"/>
              </a:rPr>
              <a:t>highways </a:t>
            </a:r>
            <a:r>
              <a:rPr sz="2000" b="1" spc="-30" dirty="0">
                <a:solidFill>
                  <a:schemeClr val="accent6">
                    <a:lumMod val="75000"/>
                  </a:schemeClr>
                </a:solidFill>
                <a:latin typeface="Carlito"/>
                <a:cs typeface="Carlito"/>
              </a:rPr>
              <a:t>for </a:t>
            </a:r>
            <a:r>
              <a:rPr sz="2000" b="1" spc="-5" dirty="0">
                <a:solidFill>
                  <a:schemeClr val="accent6">
                    <a:lumMod val="75000"/>
                  </a:schemeClr>
                </a:solidFill>
                <a:latin typeface="Carlito"/>
                <a:cs typeface="Carlito"/>
              </a:rPr>
              <a:t>human </a:t>
            </a:r>
            <a:r>
              <a:rPr sz="2000" b="1" dirty="0">
                <a:solidFill>
                  <a:schemeClr val="accent6">
                    <a:lumMod val="75000"/>
                  </a:schemeClr>
                </a:solidFill>
                <a:latin typeface="Carlito"/>
                <a:cs typeface="Carlito"/>
              </a:rPr>
              <a:t>and </a:t>
            </a:r>
            <a:r>
              <a:rPr sz="2000" b="1" spc="-10" dirty="0">
                <a:solidFill>
                  <a:schemeClr val="accent6">
                    <a:lumMod val="75000"/>
                  </a:schemeClr>
                </a:solidFill>
                <a:latin typeface="Carlito"/>
                <a:cs typeface="Carlito"/>
              </a:rPr>
              <a:t>supply transport. Launch </a:t>
            </a:r>
            <a:r>
              <a:rPr sz="2000" b="1" spc="-15" dirty="0">
                <a:solidFill>
                  <a:schemeClr val="accent6">
                    <a:lumMod val="75000"/>
                  </a:schemeClr>
                </a:solidFill>
                <a:latin typeface="Carlito"/>
                <a:cs typeface="Carlito"/>
              </a:rPr>
              <a:t>sites  </a:t>
            </a:r>
            <a:r>
              <a:rPr sz="2000" b="1" spc="-20" dirty="0">
                <a:solidFill>
                  <a:schemeClr val="accent6">
                    <a:lumMod val="75000"/>
                  </a:schemeClr>
                </a:solidFill>
                <a:latin typeface="Carlito"/>
                <a:cs typeface="Carlito"/>
              </a:rPr>
              <a:t>are </a:t>
            </a:r>
            <a:r>
              <a:rPr sz="2000" b="1" spc="-5" dirty="0">
                <a:solidFill>
                  <a:schemeClr val="accent6">
                    <a:lumMod val="75000"/>
                  </a:schemeClr>
                </a:solidFill>
                <a:latin typeface="Carlito"/>
                <a:cs typeface="Carlito"/>
              </a:rPr>
              <a:t>also </a:t>
            </a:r>
            <a:r>
              <a:rPr sz="2000" b="1" dirty="0">
                <a:solidFill>
                  <a:schemeClr val="accent6">
                    <a:lumMod val="75000"/>
                  </a:schemeClr>
                </a:solidFill>
                <a:latin typeface="Carlito"/>
                <a:cs typeface="Carlito"/>
              </a:rPr>
              <a:t>close </a:t>
            </a:r>
            <a:r>
              <a:rPr sz="2000" b="1" spc="-15" dirty="0">
                <a:solidFill>
                  <a:schemeClr val="accent6">
                    <a:lumMod val="75000"/>
                  </a:schemeClr>
                </a:solidFill>
                <a:latin typeface="Carlito"/>
                <a:cs typeface="Carlito"/>
              </a:rPr>
              <a:t>to </a:t>
            </a:r>
            <a:r>
              <a:rPr sz="2000" b="1" spc="-10" dirty="0">
                <a:solidFill>
                  <a:schemeClr val="accent6">
                    <a:lumMod val="75000"/>
                  </a:schemeClr>
                </a:solidFill>
                <a:latin typeface="Carlito"/>
                <a:cs typeface="Carlito"/>
              </a:rPr>
              <a:t>coasts </a:t>
            </a:r>
            <a:r>
              <a:rPr sz="2000" b="1" spc="-5" dirty="0">
                <a:solidFill>
                  <a:schemeClr val="accent6">
                    <a:lumMod val="75000"/>
                  </a:schemeClr>
                </a:solidFill>
                <a:latin typeface="Carlito"/>
                <a:cs typeface="Carlito"/>
              </a:rPr>
              <a:t>and </a:t>
            </a:r>
            <a:r>
              <a:rPr sz="2000" b="1" spc="-20" dirty="0">
                <a:solidFill>
                  <a:schemeClr val="accent6">
                    <a:lumMod val="75000"/>
                  </a:schemeClr>
                </a:solidFill>
                <a:latin typeface="Carlito"/>
                <a:cs typeface="Carlito"/>
              </a:rPr>
              <a:t>relatively </a:t>
            </a:r>
            <a:r>
              <a:rPr sz="2000" b="1" spc="-25" dirty="0">
                <a:solidFill>
                  <a:schemeClr val="accent6">
                    <a:lumMod val="75000"/>
                  </a:schemeClr>
                </a:solidFill>
                <a:latin typeface="Carlito"/>
                <a:cs typeface="Carlito"/>
              </a:rPr>
              <a:t>far from </a:t>
            </a:r>
            <a:r>
              <a:rPr sz="2000" b="1" spc="-5" dirty="0">
                <a:solidFill>
                  <a:schemeClr val="accent6">
                    <a:lumMod val="75000"/>
                  </a:schemeClr>
                </a:solidFill>
                <a:latin typeface="Carlito"/>
                <a:cs typeface="Carlito"/>
              </a:rPr>
              <a:t>cities so </a:t>
            </a:r>
            <a:r>
              <a:rPr sz="2000" b="1" spc="-10" dirty="0">
                <a:solidFill>
                  <a:schemeClr val="accent6">
                    <a:lumMod val="75000"/>
                  </a:schemeClr>
                </a:solidFill>
                <a:latin typeface="Carlito"/>
                <a:cs typeface="Carlito"/>
              </a:rPr>
              <a:t>that </a:t>
            </a:r>
            <a:r>
              <a:rPr sz="2000" b="1" spc="-5" dirty="0">
                <a:solidFill>
                  <a:schemeClr val="accent6">
                    <a:lumMod val="75000"/>
                  </a:schemeClr>
                </a:solidFill>
                <a:latin typeface="Carlito"/>
                <a:cs typeface="Carlito"/>
              </a:rPr>
              <a:t>launch </a:t>
            </a:r>
            <a:r>
              <a:rPr sz="2000" b="1" spc="-20" dirty="0">
                <a:solidFill>
                  <a:schemeClr val="accent6">
                    <a:lumMod val="75000"/>
                  </a:schemeClr>
                </a:solidFill>
                <a:latin typeface="Carlito"/>
                <a:cs typeface="Carlito"/>
              </a:rPr>
              <a:t>failures </a:t>
            </a:r>
            <a:r>
              <a:rPr sz="2000" b="1" spc="-5" dirty="0">
                <a:solidFill>
                  <a:schemeClr val="accent6">
                    <a:lumMod val="75000"/>
                  </a:schemeClr>
                </a:solidFill>
                <a:latin typeface="Carlito"/>
                <a:cs typeface="Carlito"/>
              </a:rPr>
              <a:t>can land in the sea </a:t>
            </a:r>
            <a:r>
              <a:rPr sz="2000" b="1" spc="-40" dirty="0">
                <a:solidFill>
                  <a:schemeClr val="accent6">
                    <a:lumMod val="75000"/>
                  </a:schemeClr>
                </a:solidFill>
                <a:latin typeface="Carlito"/>
                <a:cs typeface="Carlito"/>
              </a:rPr>
              <a:t>to  </a:t>
            </a:r>
            <a:r>
              <a:rPr sz="2000" b="1" spc="-25" dirty="0">
                <a:solidFill>
                  <a:schemeClr val="accent6">
                    <a:lumMod val="75000"/>
                  </a:schemeClr>
                </a:solidFill>
                <a:latin typeface="Carlito"/>
                <a:cs typeface="Carlito"/>
              </a:rPr>
              <a:t>avoid </a:t>
            </a:r>
            <a:r>
              <a:rPr sz="2000" b="1" spc="-40" dirty="0">
                <a:solidFill>
                  <a:schemeClr val="accent6">
                    <a:lumMod val="75000"/>
                  </a:schemeClr>
                </a:solidFill>
                <a:latin typeface="Carlito"/>
                <a:cs typeface="Carlito"/>
              </a:rPr>
              <a:t>rockets </a:t>
            </a:r>
            <a:r>
              <a:rPr sz="2000" b="1" spc="-10" dirty="0">
                <a:solidFill>
                  <a:schemeClr val="accent6">
                    <a:lumMod val="75000"/>
                  </a:schemeClr>
                </a:solidFill>
                <a:latin typeface="Carlito"/>
                <a:cs typeface="Carlito"/>
              </a:rPr>
              <a:t>falling </a:t>
            </a:r>
            <a:r>
              <a:rPr sz="2000" b="1" spc="-5" dirty="0">
                <a:solidFill>
                  <a:schemeClr val="accent6">
                    <a:lumMod val="75000"/>
                  </a:schemeClr>
                </a:solidFill>
                <a:latin typeface="Carlito"/>
                <a:cs typeface="Carlito"/>
              </a:rPr>
              <a:t>on densely </a:t>
            </a:r>
            <a:r>
              <a:rPr sz="2000" b="1" spc="-20" dirty="0">
                <a:solidFill>
                  <a:schemeClr val="accent6">
                    <a:lumMod val="75000"/>
                  </a:schemeClr>
                </a:solidFill>
                <a:latin typeface="Carlito"/>
                <a:cs typeface="Carlito"/>
              </a:rPr>
              <a:t>populated</a:t>
            </a:r>
            <a:r>
              <a:rPr sz="2000" b="1" spc="-30" dirty="0">
                <a:solidFill>
                  <a:schemeClr val="accent6">
                    <a:lumMod val="75000"/>
                  </a:schemeClr>
                </a:solidFill>
                <a:latin typeface="Carlito"/>
                <a:cs typeface="Carlito"/>
              </a:rPr>
              <a:t> </a:t>
            </a:r>
            <a:r>
              <a:rPr sz="2000" b="1" spc="-5" dirty="0">
                <a:solidFill>
                  <a:schemeClr val="accent6">
                    <a:lumMod val="75000"/>
                  </a:schemeClr>
                </a:solidFill>
                <a:latin typeface="Carlito"/>
                <a:cs typeface="Carlito"/>
              </a:rPr>
              <a:t>areas.</a:t>
            </a:r>
            <a:endParaRPr sz="2000" b="1" dirty="0">
              <a:solidFill>
                <a:schemeClr val="accent6">
                  <a:lumMod val="75000"/>
                </a:schemeClr>
              </a:solidFill>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11396981" cy="2286635"/>
          </a:xfrm>
          <a:prstGeom prst="rect">
            <a:avLst/>
          </a:prstGeom>
        </p:spPr>
        <p:txBody>
          <a:bodyPr vert="horz" wrap="square" lIns="0" tIns="195580" rIns="0" bIns="0" rtlCol="0">
            <a:spAutoFit/>
          </a:bodyPr>
          <a:lstStyle/>
          <a:p>
            <a:pPr marL="12700" marR="5080">
              <a:lnSpc>
                <a:spcPts val="8200"/>
              </a:lnSpc>
              <a:spcBef>
                <a:spcPts val="1540"/>
              </a:spcBef>
            </a:pPr>
            <a:r>
              <a:rPr sz="8000" b="1" spc="-365" dirty="0">
                <a:solidFill>
                  <a:srgbClr val="242424"/>
                </a:solidFill>
              </a:rPr>
              <a:t>Build </a:t>
            </a:r>
            <a:r>
              <a:rPr sz="8000" b="1" spc="-685" dirty="0">
                <a:solidFill>
                  <a:srgbClr val="242424"/>
                </a:solidFill>
              </a:rPr>
              <a:t>a </a:t>
            </a:r>
            <a:r>
              <a:rPr sz="8000" b="1" spc="-530" dirty="0">
                <a:solidFill>
                  <a:srgbClr val="242424"/>
                </a:solidFill>
              </a:rPr>
              <a:t>Dashboard</a:t>
            </a:r>
            <a:r>
              <a:rPr sz="8000" b="1" spc="-700" dirty="0">
                <a:solidFill>
                  <a:srgbClr val="242424"/>
                </a:solidFill>
              </a:rPr>
              <a:t> </a:t>
            </a:r>
            <a:r>
              <a:rPr sz="8000" b="1" spc="-50" dirty="0">
                <a:solidFill>
                  <a:srgbClr val="242424"/>
                </a:solidFill>
              </a:rPr>
              <a:t>with  </a:t>
            </a:r>
            <a:r>
              <a:rPr sz="8000" b="1" spc="-315" dirty="0">
                <a:solidFill>
                  <a:srgbClr val="242424"/>
                </a:solidFill>
              </a:rPr>
              <a:t>Plotly</a:t>
            </a:r>
            <a:r>
              <a:rPr sz="8000" b="1" spc="-580" dirty="0">
                <a:solidFill>
                  <a:srgbClr val="242424"/>
                </a:solidFill>
              </a:rPr>
              <a:t> </a:t>
            </a:r>
            <a:r>
              <a:rPr sz="8000" b="1" spc="-730" dirty="0">
                <a:solidFill>
                  <a:srgbClr val="242424"/>
                </a:solidFill>
              </a:rPr>
              <a:t>Dash</a:t>
            </a:r>
            <a:endParaRPr sz="8000" b="1"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210312" y="171653"/>
            <a:ext cx="3841624" cy="757555"/>
          </a:xfrm>
          <a:prstGeom prst="rect">
            <a:avLst/>
          </a:prstGeom>
        </p:spPr>
        <p:txBody>
          <a:bodyPr vert="horz" wrap="square" lIns="0" tIns="12700" rIns="0" bIns="0" rtlCol="0">
            <a:spAutoFit/>
          </a:bodyPr>
          <a:lstStyle/>
          <a:p>
            <a:pPr marL="12700">
              <a:lnSpc>
                <a:spcPct val="100000"/>
              </a:lnSpc>
              <a:spcBef>
                <a:spcPts val="100"/>
              </a:spcBef>
            </a:pPr>
            <a:r>
              <a:rPr b="1" spc="-145" dirty="0">
                <a:latin typeface="+mj-lt"/>
              </a:rPr>
              <a:t>Introduction</a:t>
            </a:r>
          </a:p>
        </p:txBody>
      </p:sp>
      <p:sp>
        <p:nvSpPr>
          <p:cNvPr id="6" name="object 6"/>
          <p:cNvSpPr txBox="1"/>
          <p:nvPr/>
        </p:nvSpPr>
        <p:spPr>
          <a:xfrm>
            <a:off x="4541905" y="460120"/>
            <a:ext cx="6793230" cy="4998612"/>
          </a:xfrm>
          <a:prstGeom prst="rect">
            <a:avLst/>
          </a:prstGeom>
        </p:spPr>
        <p:txBody>
          <a:bodyPr vert="horz" wrap="square" lIns="0" tIns="161290" rIns="0" bIns="0" rtlCol="0">
            <a:spAutoFit/>
          </a:bodyPr>
          <a:lstStyle/>
          <a:p>
            <a:pPr marL="2499995">
              <a:lnSpc>
                <a:spcPct val="100000"/>
              </a:lnSpc>
              <a:spcBef>
                <a:spcPts val="1270"/>
              </a:spcBef>
            </a:pPr>
            <a:r>
              <a:rPr sz="2400" b="1" spc="-20" dirty="0">
                <a:uFill>
                  <a:solidFill>
                    <a:srgbClr val="BB562C"/>
                  </a:solidFill>
                </a:uFill>
                <a:cs typeface="Carlito"/>
              </a:rPr>
              <a:t>Background:</a:t>
            </a:r>
            <a:endParaRPr sz="2400" b="1" dirty="0">
              <a:cs typeface="Carlito"/>
            </a:endParaRPr>
          </a:p>
          <a:p>
            <a:pPr marL="253365" indent="-229235">
              <a:lnSpc>
                <a:spcPct val="100000"/>
              </a:lnSpc>
              <a:spcBef>
                <a:spcPts val="850"/>
              </a:spcBef>
              <a:buFont typeface="Arial"/>
              <a:buChar char="•"/>
              <a:tabLst>
                <a:tab pos="253365" algn="l"/>
                <a:tab pos="254000" algn="l"/>
              </a:tabLst>
            </a:pPr>
            <a:r>
              <a:rPr sz="2400" b="1" spc="-20" dirty="0">
                <a:solidFill>
                  <a:schemeClr val="accent6">
                    <a:lumMod val="75000"/>
                  </a:schemeClr>
                </a:solidFill>
                <a:cs typeface="Carlito"/>
              </a:rPr>
              <a:t>Commercial </a:t>
            </a:r>
            <a:r>
              <a:rPr sz="2400" b="1" spc="-10" dirty="0">
                <a:solidFill>
                  <a:schemeClr val="accent6">
                    <a:lumMod val="75000"/>
                  </a:schemeClr>
                </a:solidFill>
                <a:cs typeface="Carlito"/>
              </a:rPr>
              <a:t>Space </a:t>
            </a:r>
            <a:r>
              <a:rPr sz="2400" b="1" spc="-25" dirty="0">
                <a:solidFill>
                  <a:schemeClr val="accent6">
                    <a:lumMod val="75000"/>
                  </a:schemeClr>
                </a:solidFill>
                <a:cs typeface="Carlito"/>
              </a:rPr>
              <a:t>Age </a:t>
            </a:r>
            <a:r>
              <a:rPr sz="2400" b="1" spc="-5" dirty="0">
                <a:solidFill>
                  <a:schemeClr val="accent6">
                    <a:lumMod val="75000"/>
                  </a:schemeClr>
                </a:solidFill>
                <a:cs typeface="Carlito"/>
              </a:rPr>
              <a:t>is</a:t>
            </a:r>
            <a:r>
              <a:rPr sz="2400" b="1" spc="50" dirty="0">
                <a:solidFill>
                  <a:schemeClr val="accent6">
                    <a:lumMod val="75000"/>
                  </a:schemeClr>
                </a:solidFill>
                <a:cs typeface="Carlito"/>
              </a:rPr>
              <a:t> </a:t>
            </a:r>
            <a:r>
              <a:rPr sz="2400" b="1" spc="-20" dirty="0">
                <a:solidFill>
                  <a:schemeClr val="accent6">
                    <a:lumMod val="75000"/>
                  </a:schemeClr>
                </a:solidFill>
                <a:cs typeface="Carlito"/>
              </a:rPr>
              <a:t>Here</a:t>
            </a:r>
            <a:endParaRPr sz="2400" b="1" dirty="0">
              <a:solidFill>
                <a:schemeClr val="accent6">
                  <a:lumMod val="75000"/>
                </a:schemeClr>
              </a:solidFill>
              <a:cs typeface="Carlito"/>
            </a:endParaRPr>
          </a:p>
          <a:p>
            <a:pPr marL="253365" indent="-229235">
              <a:lnSpc>
                <a:spcPct val="100000"/>
              </a:lnSpc>
              <a:spcBef>
                <a:spcPts val="705"/>
              </a:spcBef>
              <a:buFont typeface="Arial"/>
              <a:buChar char="•"/>
              <a:tabLst>
                <a:tab pos="253365" algn="l"/>
                <a:tab pos="254000" algn="l"/>
              </a:tabLst>
            </a:pPr>
            <a:r>
              <a:rPr sz="2400" b="1" spc="-15" dirty="0">
                <a:solidFill>
                  <a:schemeClr val="accent6">
                    <a:lumMod val="75000"/>
                  </a:schemeClr>
                </a:solidFill>
                <a:cs typeface="Carlito"/>
              </a:rPr>
              <a:t>Space </a:t>
            </a:r>
            <a:r>
              <a:rPr sz="2400" b="1" spc="-5" dirty="0">
                <a:solidFill>
                  <a:schemeClr val="accent6">
                    <a:lumMod val="75000"/>
                  </a:schemeClr>
                </a:solidFill>
                <a:cs typeface="Carlito"/>
              </a:rPr>
              <a:t>X </a:t>
            </a:r>
            <a:r>
              <a:rPr sz="2400" b="1" spc="-15" dirty="0">
                <a:solidFill>
                  <a:schemeClr val="accent6">
                    <a:lumMod val="75000"/>
                  </a:schemeClr>
                </a:solidFill>
                <a:cs typeface="Carlito"/>
              </a:rPr>
              <a:t>has </a:t>
            </a:r>
            <a:r>
              <a:rPr sz="2400" b="1" spc="-20" dirty="0">
                <a:solidFill>
                  <a:schemeClr val="accent6">
                    <a:lumMod val="75000"/>
                  </a:schemeClr>
                </a:solidFill>
                <a:cs typeface="Carlito"/>
              </a:rPr>
              <a:t>best pricing </a:t>
            </a:r>
            <a:r>
              <a:rPr sz="2400" b="1" spc="-15" dirty="0">
                <a:solidFill>
                  <a:schemeClr val="accent6">
                    <a:lumMod val="75000"/>
                  </a:schemeClr>
                </a:solidFill>
                <a:cs typeface="Carlito"/>
              </a:rPr>
              <a:t>($62 </a:t>
            </a:r>
            <a:r>
              <a:rPr sz="2400" b="1" spc="-5" dirty="0">
                <a:solidFill>
                  <a:schemeClr val="accent6">
                    <a:lumMod val="75000"/>
                  </a:schemeClr>
                </a:solidFill>
                <a:cs typeface="Carlito"/>
              </a:rPr>
              <a:t>million </a:t>
            </a:r>
            <a:r>
              <a:rPr sz="2400" b="1" spc="-15" dirty="0">
                <a:solidFill>
                  <a:schemeClr val="accent6">
                    <a:lumMod val="75000"/>
                  </a:schemeClr>
                </a:solidFill>
                <a:cs typeface="Carlito"/>
              </a:rPr>
              <a:t>vs. </a:t>
            </a:r>
            <a:r>
              <a:rPr sz="2400" b="1" spc="-5" dirty="0">
                <a:solidFill>
                  <a:schemeClr val="accent6">
                    <a:lumMod val="75000"/>
                  </a:schemeClr>
                </a:solidFill>
                <a:cs typeface="Carlito"/>
              </a:rPr>
              <a:t>$165 million</a:t>
            </a:r>
            <a:r>
              <a:rPr sz="2400" b="1" spc="25" dirty="0">
                <a:solidFill>
                  <a:schemeClr val="accent6">
                    <a:lumMod val="75000"/>
                  </a:schemeClr>
                </a:solidFill>
                <a:cs typeface="Carlito"/>
              </a:rPr>
              <a:t> </a:t>
            </a:r>
            <a:r>
              <a:rPr sz="2400" b="1" spc="-5" dirty="0">
                <a:solidFill>
                  <a:schemeClr val="accent6">
                    <a:lumMod val="75000"/>
                  </a:schemeClr>
                </a:solidFill>
                <a:cs typeface="Carlito"/>
              </a:rPr>
              <a:t>USD)</a:t>
            </a:r>
            <a:endParaRPr sz="2400" b="1" dirty="0">
              <a:solidFill>
                <a:schemeClr val="accent6">
                  <a:lumMod val="75000"/>
                </a:schemeClr>
              </a:solidFill>
              <a:cs typeface="Carlito"/>
            </a:endParaRPr>
          </a:p>
          <a:p>
            <a:pPr marL="253365" indent="-229235">
              <a:lnSpc>
                <a:spcPct val="100000"/>
              </a:lnSpc>
              <a:spcBef>
                <a:spcPts val="695"/>
              </a:spcBef>
              <a:buFont typeface="Arial"/>
              <a:buChar char="•"/>
              <a:tabLst>
                <a:tab pos="253365" algn="l"/>
                <a:tab pos="254000" algn="l"/>
              </a:tabLst>
            </a:pPr>
            <a:r>
              <a:rPr sz="2400" b="1" spc="-25" dirty="0">
                <a:solidFill>
                  <a:schemeClr val="accent6">
                    <a:lumMod val="75000"/>
                  </a:schemeClr>
                </a:solidFill>
                <a:cs typeface="Carlito"/>
              </a:rPr>
              <a:t>Largely </a:t>
            </a:r>
            <a:r>
              <a:rPr sz="2400" b="1" spc="-15" dirty="0">
                <a:solidFill>
                  <a:schemeClr val="accent6">
                    <a:lumMod val="75000"/>
                  </a:schemeClr>
                </a:solidFill>
                <a:cs typeface="Carlito"/>
              </a:rPr>
              <a:t>due </a:t>
            </a:r>
            <a:r>
              <a:rPr sz="2400" b="1" spc="-30" dirty="0">
                <a:solidFill>
                  <a:schemeClr val="accent6">
                    <a:lumMod val="75000"/>
                  </a:schemeClr>
                </a:solidFill>
                <a:cs typeface="Carlito"/>
              </a:rPr>
              <a:t>to </a:t>
            </a:r>
            <a:r>
              <a:rPr sz="2400" b="1" spc="-5" dirty="0">
                <a:solidFill>
                  <a:schemeClr val="accent6">
                    <a:lumMod val="75000"/>
                  </a:schemeClr>
                </a:solidFill>
                <a:cs typeface="Carlito"/>
              </a:rPr>
              <a:t>ability </a:t>
            </a:r>
            <a:r>
              <a:rPr sz="2400" b="1" spc="-30" dirty="0">
                <a:solidFill>
                  <a:schemeClr val="accent6">
                    <a:lumMod val="75000"/>
                  </a:schemeClr>
                </a:solidFill>
                <a:cs typeface="Carlito"/>
              </a:rPr>
              <a:t>to recover </a:t>
            </a:r>
            <a:r>
              <a:rPr sz="2400" b="1" spc="-15" dirty="0">
                <a:solidFill>
                  <a:schemeClr val="accent6">
                    <a:lumMod val="75000"/>
                  </a:schemeClr>
                </a:solidFill>
                <a:cs typeface="Carlito"/>
              </a:rPr>
              <a:t>part </a:t>
            </a:r>
            <a:r>
              <a:rPr sz="2400" b="1" dirty="0">
                <a:solidFill>
                  <a:schemeClr val="accent6">
                    <a:lumMod val="75000"/>
                  </a:schemeClr>
                </a:solidFill>
                <a:cs typeface="Carlito"/>
              </a:rPr>
              <a:t>of </a:t>
            </a:r>
            <a:r>
              <a:rPr sz="2400" b="1" spc="-45" dirty="0">
                <a:solidFill>
                  <a:schemeClr val="accent6">
                    <a:lumMod val="75000"/>
                  </a:schemeClr>
                </a:solidFill>
                <a:cs typeface="Carlito"/>
              </a:rPr>
              <a:t>rocket </a:t>
            </a:r>
            <a:r>
              <a:rPr sz="2400" b="1" spc="-25" dirty="0">
                <a:solidFill>
                  <a:schemeClr val="accent6">
                    <a:lumMod val="75000"/>
                  </a:schemeClr>
                </a:solidFill>
                <a:cs typeface="Carlito"/>
              </a:rPr>
              <a:t>(Stage</a:t>
            </a:r>
            <a:r>
              <a:rPr sz="2400" b="1" spc="135" dirty="0">
                <a:solidFill>
                  <a:schemeClr val="accent6">
                    <a:lumMod val="75000"/>
                  </a:schemeClr>
                </a:solidFill>
                <a:cs typeface="Carlito"/>
              </a:rPr>
              <a:t> </a:t>
            </a:r>
            <a:r>
              <a:rPr sz="2400" b="1" spc="-5" dirty="0">
                <a:solidFill>
                  <a:schemeClr val="accent6">
                    <a:lumMod val="75000"/>
                  </a:schemeClr>
                </a:solidFill>
                <a:cs typeface="Carlito"/>
              </a:rPr>
              <a:t>1)</a:t>
            </a:r>
            <a:endParaRPr sz="2400" b="1" dirty="0">
              <a:solidFill>
                <a:schemeClr val="accent6">
                  <a:lumMod val="75000"/>
                </a:schemeClr>
              </a:solidFill>
              <a:cs typeface="Carlito"/>
            </a:endParaRPr>
          </a:p>
          <a:p>
            <a:pPr marL="253365" indent="-229235">
              <a:lnSpc>
                <a:spcPct val="100000"/>
              </a:lnSpc>
              <a:spcBef>
                <a:spcPts val="700"/>
              </a:spcBef>
              <a:buFont typeface="Arial"/>
              <a:buChar char="•"/>
              <a:tabLst>
                <a:tab pos="253365" algn="l"/>
                <a:tab pos="254000" algn="l"/>
              </a:tabLst>
            </a:pPr>
            <a:r>
              <a:rPr sz="2400" b="1" spc="-15" dirty="0">
                <a:solidFill>
                  <a:schemeClr val="accent6">
                    <a:lumMod val="75000"/>
                  </a:schemeClr>
                </a:solidFill>
                <a:cs typeface="Carlito"/>
              </a:rPr>
              <a:t>Space </a:t>
            </a:r>
            <a:r>
              <a:rPr sz="2400" b="1" spc="-5" dirty="0">
                <a:solidFill>
                  <a:schemeClr val="accent6">
                    <a:lumMod val="75000"/>
                  </a:schemeClr>
                </a:solidFill>
                <a:cs typeface="Carlito"/>
              </a:rPr>
              <a:t>Y </a:t>
            </a:r>
            <a:r>
              <a:rPr sz="2400" b="1" spc="-25" dirty="0">
                <a:solidFill>
                  <a:schemeClr val="accent6">
                    <a:lumMod val="75000"/>
                  </a:schemeClr>
                </a:solidFill>
                <a:cs typeface="Carlito"/>
              </a:rPr>
              <a:t>wants </a:t>
            </a:r>
            <a:r>
              <a:rPr sz="2400" b="1" spc="-30" dirty="0">
                <a:solidFill>
                  <a:schemeClr val="accent6">
                    <a:lumMod val="75000"/>
                  </a:schemeClr>
                </a:solidFill>
                <a:cs typeface="Carlito"/>
              </a:rPr>
              <a:t>to </a:t>
            </a:r>
            <a:r>
              <a:rPr sz="2400" b="1" spc="-25" dirty="0">
                <a:solidFill>
                  <a:schemeClr val="accent6">
                    <a:lumMod val="75000"/>
                  </a:schemeClr>
                </a:solidFill>
                <a:cs typeface="Carlito"/>
              </a:rPr>
              <a:t>compete </a:t>
            </a:r>
            <a:r>
              <a:rPr sz="2400" b="1" spc="-5" dirty="0">
                <a:solidFill>
                  <a:schemeClr val="accent6">
                    <a:lumMod val="75000"/>
                  </a:schemeClr>
                </a:solidFill>
                <a:cs typeface="Carlito"/>
              </a:rPr>
              <a:t>with </a:t>
            </a:r>
            <a:r>
              <a:rPr sz="2400" b="1" spc="-10" dirty="0">
                <a:solidFill>
                  <a:schemeClr val="accent6">
                    <a:lumMod val="75000"/>
                  </a:schemeClr>
                </a:solidFill>
                <a:cs typeface="Carlito"/>
              </a:rPr>
              <a:t>Space</a:t>
            </a:r>
            <a:r>
              <a:rPr sz="2400" b="1" spc="60" dirty="0">
                <a:solidFill>
                  <a:schemeClr val="accent6">
                    <a:lumMod val="75000"/>
                  </a:schemeClr>
                </a:solidFill>
                <a:cs typeface="Carlito"/>
              </a:rPr>
              <a:t> </a:t>
            </a:r>
            <a:r>
              <a:rPr sz="2400" b="1" spc="-5" dirty="0">
                <a:solidFill>
                  <a:schemeClr val="accent6">
                    <a:lumMod val="75000"/>
                  </a:schemeClr>
                </a:solidFill>
                <a:cs typeface="Carlito"/>
              </a:rPr>
              <a:t>X</a:t>
            </a:r>
            <a:endParaRPr sz="2400" b="1" dirty="0">
              <a:solidFill>
                <a:schemeClr val="accent6">
                  <a:lumMod val="75000"/>
                </a:schemeClr>
              </a:solidFill>
              <a:cs typeface="Carlito"/>
            </a:endParaRPr>
          </a:p>
          <a:p>
            <a:pPr>
              <a:lnSpc>
                <a:spcPct val="100000"/>
              </a:lnSpc>
              <a:buClr>
                <a:srgbClr val="BB562C"/>
              </a:buClr>
              <a:buFont typeface="Arial"/>
              <a:buChar char="•"/>
            </a:pPr>
            <a:endParaRPr sz="2400" b="1" dirty="0">
              <a:cs typeface="Carlito"/>
            </a:endParaRPr>
          </a:p>
          <a:p>
            <a:pPr>
              <a:lnSpc>
                <a:spcPct val="100000"/>
              </a:lnSpc>
              <a:spcBef>
                <a:spcPts val="15"/>
              </a:spcBef>
              <a:buClr>
                <a:srgbClr val="BB562C"/>
              </a:buClr>
              <a:buFont typeface="Arial"/>
              <a:buChar char="•"/>
            </a:pPr>
            <a:endParaRPr sz="2400" b="1" dirty="0">
              <a:cs typeface="Carlito"/>
            </a:endParaRPr>
          </a:p>
          <a:p>
            <a:pPr marL="144780" algn="ctr">
              <a:lnSpc>
                <a:spcPct val="100000"/>
              </a:lnSpc>
            </a:pPr>
            <a:r>
              <a:rPr sz="2400" b="1" spc="-20" dirty="0">
                <a:uFill>
                  <a:solidFill>
                    <a:srgbClr val="BB562C"/>
                  </a:solidFill>
                </a:uFill>
                <a:cs typeface="Carlito"/>
              </a:rPr>
              <a:t>Problem:</a:t>
            </a:r>
            <a:endParaRPr sz="2400" b="1" dirty="0">
              <a:cs typeface="Carlito"/>
            </a:endParaRPr>
          </a:p>
          <a:p>
            <a:pPr marL="240665" marR="591185" indent="-240665">
              <a:lnSpc>
                <a:spcPts val="2510"/>
              </a:lnSpc>
              <a:spcBef>
                <a:spcPts val="900"/>
              </a:spcBef>
              <a:buFont typeface="Arial"/>
              <a:buChar char="•"/>
              <a:tabLst>
                <a:tab pos="240665" algn="l"/>
                <a:tab pos="241300" algn="l"/>
              </a:tabLst>
            </a:pPr>
            <a:r>
              <a:rPr sz="2400" b="1" spc="-10" dirty="0">
                <a:solidFill>
                  <a:schemeClr val="accent6">
                    <a:lumMod val="75000"/>
                  </a:schemeClr>
                </a:solidFill>
                <a:cs typeface="Carlito"/>
              </a:rPr>
              <a:t>Space </a:t>
            </a:r>
            <a:r>
              <a:rPr sz="2400" b="1" spc="-5" dirty="0">
                <a:solidFill>
                  <a:schemeClr val="accent6">
                    <a:lumMod val="75000"/>
                  </a:schemeClr>
                </a:solidFill>
                <a:cs typeface="Carlito"/>
              </a:rPr>
              <a:t>Y </a:t>
            </a:r>
            <a:r>
              <a:rPr sz="2400" b="1" spc="-25" dirty="0">
                <a:solidFill>
                  <a:schemeClr val="accent6">
                    <a:lumMod val="75000"/>
                  </a:schemeClr>
                </a:solidFill>
                <a:cs typeface="Carlito"/>
              </a:rPr>
              <a:t>tasks </a:t>
            </a:r>
            <a:r>
              <a:rPr sz="2400" b="1" spc="-5" dirty="0">
                <a:solidFill>
                  <a:schemeClr val="accent6">
                    <a:lumMod val="75000"/>
                  </a:schemeClr>
                </a:solidFill>
                <a:cs typeface="Carlito"/>
              </a:rPr>
              <a:t>us </a:t>
            </a:r>
            <a:r>
              <a:rPr sz="2400" b="1" spc="-30" dirty="0">
                <a:solidFill>
                  <a:schemeClr val="accent6">
                    <a:lumMod val="75000"/>
                  </a:schemeClr>
                </a:solidFill>
                <a:cs typeface="Carlito"/>
              </a:rPr>
              <a:t>to </a:t>
            </a:r>
            <a:r>
              <a:rPr sz="2400" b="1" spc="-25" dirty="0">
                <a:solidFill>
                  <a:schemeClr val="accent6">
                    <a:lumMod val="75000"/>
                  </a:schemeClr>
                </a:solidFill>
                <a:cs typeface="Carlito"/>
              </a:rPr>
              <a:t>train </a:t>
            </a:r>
            <a:r>
              <a:rPr sz="2400" b="1" spc="-5" dirty="0">
                <a:solidFill>
                  <a:schemeClr val="accent6">
                    <a:lumMod val="75000"/>
                  </a:schemeClr>
                </a:solidFill>
                <a:cs typeface="Carlito"/>
              </a:rPr>
              <a:t>a machine learning model </a:t>
            </a:r>
            <a:r>
              <a:rPr sz="2400" b="1" spc="-60" dirty="0">
                <a:solidFill>
                  <a:schemeClr val="accent6">
                    <a:lumMod val="75000"/>
                  </a:schemeClr>
                </a:solidFill>
                <a:cs typeface="Carlito"/>
              </a:rPr>
              <a:t>to  </a:t>
            </a:r>
            <a:r>
              <a:rPr sz="2400" b="1" spc="-20" dirty="0">
                <a:solidFill>
                  <a:schemeClr val="accent6">
                    <a:lumMod val="75000"/>
                  </a:schemeClr>
                </a:solidFill>
                <a:cs typeface="Carlito"/>
              </a:rPr>
              <a:t>predict successful </a:t>
            </a:r>
            <a:r>
              <a:rPr sz="2400" b="1" spc="-25" dirty="0">
                <a:solidFill>
                  <a:schemeClr val="accent6">
                    <a:lumMod val="75000"/>
                  </a:schemeClr>
                </a:solidFill>
                <a:cs typeface="Carlito"/>
              </a:rPr>
              <a:t>Stage </a:t>
            </a:r>
            <a:r>
              <a:rPr sz="2400" b="1" spc="-5" dirty="0">
                <a:solidFill>
                  <a:schemeClr val="accent6">
                    <a:lumMod val="75000"/>
                  </a:schemeClr>
                </a:solidFill>
                <a:cs typeface="Carlito"/>
              </a:rPr>
              <a:t>1</a:t>
            </a:r>
            <a:r>
              <a:rPr sz="2400" b="1" spc="45" dirty="0">
                <a:solidFill>
                  <a:schemeClr val="accent6">
                    <a:lumMod val="75000"/>
                  </a:schemeClr>
                </a:solidFill>
                <a:cs typeface="Carlito"/>
              </a:rPr>
              <a:t> </a:t>
            </a:r>
            <a:r>
              <a:rPr sz="2400" b="1" spc="-25" dirty="0">
                <a:solidFill>
                  <a:schemeClr val="accent6">
                    <a:lumMod val="75000"/>
                  </a:schemeClr>
                </a:solidFill>
                <a:cs typeface="Carlito"/>
              </a:rPr>
              <a:t>recovery</a:t>
            </a:r>
            <a:endParaRPr sz="2400" b="1" dirty="0">
              <a:solidFill>
                <a:schemeClr val="accent6">
                  <a:lumMod val="75000"/>
                </a:schemeClr>
              </a:solidFill>
              <a:cs typeface="Carlito"/>
            </a:endParaRPr>
          </a:p>
        </p:txBody>
      </p:sp>
      <p:sp>
        <p:nvSpPr>
          <p:cNvPr id="7" name="object 7"/>
          <p:cNvSpPr/>
          <p:nvPr/>
        </p:nvSpPr>
        <p:spPr>
          <a:xfrm>
            <a:off x="210311" y="1178052"/>
            <a:ext cx="4043171" cy="459351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710942" y="5774488"/>
            <a:ext cx="25425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dirty="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827" y="-381000"/>
            <a:ext cx="10153700" cy="2110065"/>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u="heavy" spc="-385" dirty="0">
                <a:uFill>
                  <a:solidFill>
                    <a:srgbClr val="7D7D7D"/>
                  </a:solidFill>
                </a:uFill>
              </a:rPr>
              <a:t>Successful </a:t>
            </a:r>
            <a:r>
              <a:rPr b="1" u="heavy" spc="-395" dirty="0">
                <a:uFill>
                  <a:solidFill>
                    <a:srgbClr val="7D7D7D"/>
                  </a:solidFill>
                </a:uFill>
              </a:rPr>
              <a:t>Launches Across </a:t>
            </a:r>
            <a:r>
              <a:rPr b="1" u="heavy" spc="-370" dirty="0">
                <a:uFill>
                  <a:solidFill>
                    <a:srgbClr val="7D7D7D"/>
                  </a:solidFill>
                </a:uFill>
              </a:rPr>
              <a:t>Launch</a:t>
            </a:r>
            <a:r>
              <a:rPr b="1" u="heavy" spc="-420" dirty="0">
                <a:uFill>
                  <a:solidFill>
                    <a:srgbClr val="7D7D7D"/>
                  </a:solidFill>
                </a:uFill>
              </a:rPr>
              <a:t> </a:t>
            </a:r>
            <a:r>
              <a:rPr b="1" u="heavy" spc="-380" dirty="0">
                <a:uFill>
                  <a:solidFill>
                    <a:srgbClr val="7D7D7D"/>
                  </a:solidFill>
                </a:uFill>
              </a:rPr>
              <a:t>Sites	</a:t>
            </a:r>
          </a:p>
        </p:txBody>
      </p:sp>
      <p:sp>
        <p:nvSpPr>
          <p:cNvPr id="3" name="object 3"/>
          <p:cNvSpPr txBox="1"/>
          <p:nvPr/>
        </p:nvSpPr>
        <p:spPr>
          <a:xfrm>
            <a:off x="848055" y="4796409"/>
            <a:ext cx="10751820" cy="1428596"/>
          </a:xfrm>
          <a:prstGeom prst="rect">
            <a:avLst/>
          </a:prstGeom>
        </p:spPr>
        <p:txBody>
          <a:bodyPr vert="horz" wrap="square" lIns="0" tIns="43180" rIns="0" bIns="0" rtlCol="0">
            <a:spAutoFit/>
          </a:bodyPr>
          <a:lstStyle/>
          <a:p>
            <a:pPr marL="12700" marR="5080">
              <a:lnSpc>
                <a:spcPct val="90000"/>
              </a:lnSpc>
              <a:spcBef>
                <a:spcPts val="340"/>
              </a:spcBef>
            </a:pPr>
            <a:r>
              <a:rPr sz="2000" b="1" spc="-5" dirty="0">
                <a:solidFill>
                  <a:schemeClr val="accent6">
                    <a:lumMod val="75000"/>
                  </a:schemeClr>
                </a:solidFill>
                <a:latin typeface="Carlito"/>
                <a:cs typeface="Carlito"/>
              </a:rPr>
              <a:t>This is </a:t>
            </a:r>
            <a:r>
              <a:rPr sz="2000" b="1" dirty="0">
                <a:solidFill>
                  <a:schemeClr val="accent6">
                    <a:lumMod val="75000"/>
                  </a:schemeClr>
                </a:solidFill>
                <a:latin typeface="Carlito"/>
                <a:cs typeface="Carlito"/>
              </a:rPr>
              <a:t>the </a:t>
            </a:r>
            <a:r>
              <a:rPr sz="2000" b="1" spc="-5" dirty="0">
                <a:solidFill>
                  <a:schemeClr val="accent6">
                    <a:lumMod val="75000"/>
                  </a:schemeClr>
                </a:solidFill>
                <a:latin typeface="Carlito"/>
                <a:cs typeface="Carlito"/>
              </a:rPr>
              <a:t>distribution of successful </a:t>
            </a:r>
            <a:r>
              <a:rPr sz="2000" b="1" dirty="0">
                <a:solidFill>
                  <a:schemeClr val="accent6">
                    <a:lumMod val="75000"/>
                  </a:schemeClr>
                </a:solidFill>
                <a:latin typeface="Carlito"/>
                <a:cs typeface="Carlito"/>
              </a:rPr>
              <a:t>landings </a:t>
            </a:r>
            <a:r>
              <a:rPr sz="2000" b="1" spc="-20" dirty="0">
                <a:solidFill>
                  <a:schemeClr val="accent6">
                    <a:lumMod val="75000"/>
                  </a:schemeClr>
                </a:solidFill>
                <a:latin typeface="Carlito"/>
                <a:cs typeface="Carlito"/>
              </a:rPr>
              <a:t>across </a:t>
            </a:r>
            <a:r>
              <a:rPr sz="2000" b="1" dirty="0">
                <a:solidFill>
                  <a:schemeClr val="accent6">
                    <a:lumMod val="75000"/>
                  </a:schemeClr>
                </a:solidFill>
                <a:latin typeface="Carlito"/>
                <a:cs typeface="Carlito"/>
              </a:rPr>
              <a:t>all launch </a:t>
            </a:r>
            <a:r>
              <a:rPr sz="2000" b="1" spc="-20" dirty="0">
                <a:solidFill>
                  <a:schemeClr val="accent6">
                    <a:lumMod val="75000"/>
                  </a:schemeClr>
                </a:solidFill>
                <a:latin typeface="Carlito"/>
                <a:cs typeface="Carlito"/>
              </a:rPr>
              <a:t>sites. </a:t>
            </a:r>
            <a:r>
              <a:rPr sz="2000" b="1" spc="-5" dirty="0">
                <a:solidFill>
                  <a:schemeClr val="accent6">
                    <a:lumMod val="75000"/>
                  </a:schemeClr>
                </a:solidFill>
                <a:latin typeface="Carlito"/>
                <a:cs typeface="Carlito"/>
              </a:rPr>
              <a:t>CCAFS </a:t>
            </a:r>
            <a:r>
              <a:rPr sz="2000" b="1" spc="-10" dirty="0">
                <a:solidFill>
                  <a:schemeClr val="accent6">
                    <a:lumMod val="75000"/>
                  </a:schemeClr>
                </a:solidFill>
                <a:latin typeface="Carlito"/>
                <a:cs typeface="Carlito"/>
              </a:rPr>
              <a:t>LC-40 </a:t>
            </a:r>
            <a:r>
              <a:rPr sz="2000" b="1" spc="-5" dirty="0">
                <a:solidFill>
                  <a:schemeClr val="accent6">
                    <a:lumMod val="75000"/>
                  </a:schemeClr>
                </a:solidFill>
                <a:latin typeface="Carlito"/>
                <a:cs typeface="Carlito"/>
              </a:rPr>
              <a:t>is </a:t>
            </a:r>
            <a:r>
              <a:rPr sz="2000" b="1" dirty="0">
                <a:solidFill>
                  <a:schemeClr val="accent6">
                    <a:lumMod val="75000"/>
                  </a:schemeClr>
                </a:solidFill>
                <a:latin typeface="Carlito"/>
                <a:cs typeface="Carlito"/>
              </a:rPr>
              <a:t>the </a:t>
            </a:r>
            <a:r>
              <a:rPr sz="2000" b="1" spc="-5" dirty="0">
                <a:solidFill>
                  <a:schemeClr val="accent6">
                    <a:lumMod val="75000"/>
                  </a:schemeClr>
                </a:solidFill>
                <a:latin typeface="Carlito"/>
                <a:cs typeface="Carlito"/>
              </a:rPr>
              <a:t>old name of  CCAFS SLC-40 </a:t>
            </a:r>
            <a:r>
              <a:rPr sz="2000" b="1" dirty="0">
                <a:solidFill>
                  <a:schemeClr val="accent6">
                    <a:lumMod val="75000"/>
                  </a:schemeClr>
                </a:solidFill>
                <a:latin typeface="Carlito"/>
                <a:cs typeface="Carlito"/>
              </a:rPr>
              <a:t>so </a:t>
            </a:r>
            <a:r>
              <a:rPr sz="2000" b="1" spc="-5" dirty="0">
                <a:solidFill>
                  <a:schemeClr val="accent6">
                    <a:lumMod val="75000"/>
                  </a:schemeClr>
                </a:solidFill>
                <a:latin typeface="Carlito"/>
                <a:cs typeface="Carlito"/>
              </a:rPr>
              <a:t>CCAFS </a:t>
            </a:r>
            <a:r>
              <a:rPr sz="2000" b="1" dirty="0">
                <a:solidFill>
                  <a:schemeClr val="accent6">
                    <a:lumMod val="75000"/>
                  </a:schemeClr>
                </a:solidFill>
                <a:latin typeface="Carlito"/>
                <a:cs typeface="Carlito"/>
              </a:rPr>
              <a:t>and </a:t>
            </a:r>
            <a:r>
              <a:rPr sz="2000" b="1" spc="-5" dirty="0">
                <a:solidFill>
                  <a:schemeClr val="accent6">
                    <a:lumMod val="75000"/>
                  </a:schemeClr>
                </a:solidFill>
                <a:latin typeface="Carlito"/>
                <a:cs typeface="Carlito"/>
              </a:rPr>
              <a:t>KSC </a:t>
            </a:r>
            <a:r>
              <a:rPr sz="2000" b="1" spc="-35" dirty="0">
                <a:solidFill>
                  <a:schemeClr val="accent6">
                    <a:lumMod val="75000"/>
                  </a:schemeClr>
                </a:solidFill>
                <a:latin typeface="Carlito"/>
                <a:cs typeface="Carlito"/>
              </a:rPr>
              <a:t>have </a:t>
            </a:r>
            <a:r>
              <a:rPr sz="2000" b="1" dirty="0">
                <a:solidFill>
                  <a:schemeClr val="accent6">
                    <a:lumMod val="75000"/>
                  </a:schemeClr>
                </a:solidFill>
                <a:latin typeface="Carlito"/>
                <a:cs typeface="Carlito"/>
              </a:rPr>
              <a:t>the </a:t>
            </a:r>
            <a:r>
              <a:rPr sz="2000" b="1" spc="-5" dirty="0">
                <a:solidFill>
                  <a:schemeClr val="accent6">
                    <a:lumMod val="75000"/>
                  </a:schemeClr>
                </a:solidFill>
                <a:latin typeface="Carlito"/>
                <a:cs typeface="Carlito"/>
              </a:rPr>
              <a:t>same amount </a:t>
            </a:r>
            <a:r>
              <a:rPr sz="2000" b="1" dirty="0">
                <a:solidFill>
                  <a:schemeClr val="accent6">
                    <a:lumMod val="75000"/>
                  </a:schemeClr>
                </a:solidFill>
                <a:latin typeface="Carlito"/>
                <a:cs typeface="Carlito"/>
              </a:rPr>
              <a:t>of </a:t>
            </a:r>
            <a:r>
              <a:rPr sz="2000" b="1" spc="-5" dirty="0">
                <a:solidFill>
                  <a:schemeClr val="accent6">
                    <a:lumMod val="75000"/>
                  </a:schemeClr>
                </a:solidFill>
                <a:latin typeface="Carlito"/>
                <a:cs typeface="Carlito"/>
              </a:rPr>
              <a:t>successful landings, but </a:t>
            </a:r>
            <a:r>
              <a:rPr sz="2000" b="1" dirty="0">
                <a:solidFill>
                  <a:schemeClr val="accent6">
                    <a:lumMod val="75000"/>
                  </a:schemeClr>
                </a:solidFill>
                <a:latin typeface="Carlito"/>
                <a:cs typeface="Carlito"/>
              </a:rPr>
              <a:t>a majority of the  </a:t>
            </a:r>
            <a:r>
              <a:rPr sz="2000" b="1" spc="-5" dirty="0">
                <a:solidFill>
                  <a:schemeClr val="accent6">
                    <a:lumMod val="75000"/>
                  </a:schemeClr>
                </a:solidFill>
                <a:latin typeface="Carlito"/>
                <a:cs typeface="Carlito"/>
              </a:rPr>
              <a:t>successful </a:t>
            </a:r>
            <a:r>
              <a:rPr sz="2000" b="1" dirty="0">
                <a:solidFill>
                  <a:schemeClr val="accent6">
                    <a:lumMod val="75000"/>
                  </a:schemeClr>
                </a:solidFill>
                <a:latin typeface="Carlito"/>
                <a:cs typeface="Carlito"/>
              </a:rPr>
              <a:t>landings </a:t>
            </a:r>
            <a:r>
              <a:rPr sz="2000" b="1" spc="-5" dirty="0">
                <a:solidFill>
                  <a:schemeClr val="accent6">
                    <a:lumMod val="75000"/>
                  </a:schemeClr>
                </a:solidFill>
                <a:latin typeface="Carlito"/>
                <a:cs typeface="Carlito"/>
              </a:rPr>
              <a:t>where </a:t>
            </a:r>
            <a:r>
              <a:rPr sz="2000" b="1" spc="-20" dirty="0">
                <a:solidFill>
                  <a:schemeClr val="accent6">
                    <a:lumMod val="75000"/>
                  </a:schemeClr>
                </a:solidFill>
                <a:latin typeface="Carlito"/>
                <a:cs typeface="Carlito"/>
              </a:rPr>
              <a:t>performed </a:t>
            </a:r>
            <a:r>
              <a:rPr sz="2000" b="1" spc="-25" dirty="0">
                <a:solidFill>
                  <a:schemeClr val="accent6">
                    <a:lumMod val="75000"/>
                  </a:schemeClr>
                </a:solidFill>
                <a:latin typeface="Carlito"/>
                <a:cs typeface="Carlito"/>
              </a:rPr>
              <a:t>before </a:t>
            </a:r>
            <a:r>
              <a:rPr sz="2000" b="1" dirty="0">
                <a:solidFill>
                  <a:schemeClr val="accent6">
                    <a:lumMod val="75000"/>
                  </a:schemeClr>
                </a:solidFill>
                <a:latin typeface="Carlito"/>
                <a:cs typeface="Carlito"/>
              </a:rPr>
              <a:t>the </a:t>
            </a:r>
            <a:r>
              <a:rPr sz="2000" b="1" spc="-5" dirty="0">
                <a:solidFill>
                  <a:schemeClr val="accent6">
                    <a:lumMod val="75000"/>
                  </a:schemeClr>
                </a:solidFill>
                <a:latin typeface="Carlito"/>
                <a:cs typeface="Carlito"/>
              </a:rPr>
              <a:t>name </a:t>
            </a:r>
            <a:r>
              <a:rPr sz="2000" b="1" dirty="0">
                <a:solidFill>
                  <a:schemeClr val="accent6">
                    <a:lumMod val="75000"/>
                  </a:schemeClr>
                </a:solidFill>
                <a:latin typeface="Carlito"/>
                <a:cs typeface="Carlito"/>
              </a:rPr>
              <a:t>change. </a:t>
            </a:r>
            <a:r>
              <a:rPr sz="2000" b="1" spc="-40" dirty="0">
                <a:solidFill>
                  <a:schemeClr val="accent6">
                    <a:lumMod val="75000"/>
                  </a:schemeClr>
                </a:solidFill>
                <a:latin typeface="Carlito"/>
                <a:cs typeface="Carlito"/>
              </a:rPr>
              <a:t>VAFB </a:t>
            </a:r>
            <a:r>
              <a:rPr sz="2000" b="1" spc="-5" dirty="0">
                <a:solidFill>
                  <a:schemeClr val="accent6">
                    <a:lumMod val="75000"/>
                  </a:schemeClr>
                </a:solidFill>
                <a:latin typeface="Carlito"/>
                <a:cs typeface="Carlito"/>
              </a:rPr>
              <a:t>has </a:t>
            </a:r>
            <a:r>
              <a:rPr sz="2000" b="1" dirty="0">
                <a:solidFill>
                  <a:schemeClr val="accent6">
                    <a:lumMod val="75000"/>
                  </a:schemeClr>
                </a:solidFill>
                <a:latin typeface="Carlito"/>
                <a:cs typeface="Carlito"/>
              </a:rPr>
              <a:t>the </a:t>
            </a:r>
            <a:r>
              <a:rPr sz="2000" b="1" spc="-20" dirty="0">
                <a:solidFill>
                  <a:schemeClr val="accent6">
                    <a:lumMod val="75000"/>
                  </a:schemeClr>
                </a:solidFill>
                <a:latin typeface="Carlito"/>
                <a:cs typeface="Carlito"/>
              </a:rPr>
              <a:t>smallest share </a:t>
            </a:r>
            <a:r>
              <a:rPr sz="2000" b="1" spc="-5" dirty="0">
                <a:solidFill>
                  <a:schemeClr val="accent6">
                    <a:lumMod val="75000"/>
                  </a:schemeClr>
                </a:solidFill>
                <a:latin typeface="Carlito"/>
                <a:cs typeface="Carlito"/>
              </a:rPr>
              <a:t>of successful  </a:t>
            </a:r>
            <a:r>
              <a:rPr sz="2000" b="1" dirty="0">
                <a:solidFill>
                  <a:schemeClr val="accent6">
                    <a:lumMod val="75000"/>
                  </a:schemeClr>
                </a:solidFill>
                <a:latin typeface="Carlito"/>
                <a:cs typeface="Carlito"/>
              </a:rPr>
              <a:t>landings. </a:t>
            </a:r>
            <a:r>
              <a:rPr sz="2000" b="1" spc="-5" dirty="0">
                <a:solidFill>
                  <a:schemeClr val="accent6">
                    <a:lumMod val="75000"/>
                  </a:schemeClr>
                </a:solidFill>
                <a:latin typeface="Carlito"/>
                <a:cs typeface="Carlito"/>
              </a:rPr>
              <a:t>This </a:t>
            </a:r>
            <a:r>
              <a:rPr sz="2000" b="1" spc="-25" dirty="0">
                <a:solidFill>
                  <a:schemeClr val="accent6">
                    <a:lumMod val="75000"/>
                  </a:schemeClr>
                </a:solidFill>
                <a:latin typeface="Carlito"/>
                <a:cs typeface="Carlito"/>
              </a:rPr>
              <a:t>may </a:t>
            </a:r>
            <a:r>
              <a:rPr sz="2000" b="1" dirty="0">
                <a:solidFill>
                  <a:schemeClr val="accent6">
                    <a:lumMod val="75000"/>
                  </a:schemeClr>
                </a:solidFill>
                <a:latin typeface="Carlito"/>
                <a:cs typeface="Carlito"/>
              </a:rPr>
              <a:t>be due </a:t>
            </a:r>
            <a:r>
              <a:rPr sz="2000" b="1" spc="-20" dirty="0">
                <a:solidFill>
                  <a:schemeClr val="accent6">
                    <a:lumMod val="75000"/>
                  </a:schemeClr>
                </a:solidFill>
                <a:latin typeface="Carlito"/>
                <a:cs typeface="Carlito"/>
              </a:rPr>
              <a:t>to </a:t>
            </a:r>
            <a:r>
              <a:rPr sz="2000" b="1" spc="-5" dirty="0">
                <a:solidFill>
                  <a:schemeClr val="accent6">
                    <a:lumMod val="75000"/>
                  </a:schemeClr>
                </a:solidFill>
                <a:latin typeface="Carlito"/>
                <a:cs typeface="Carlito"/>
              </a:rPr>
              <a:t>smaller sample </a:t>
            </a:r>
            <a:r>
              <a:rPr sz="2000" b="1" dirty="0">
                <a:solidFill>
                  <a:schemeClr val="accent6">
                    <a:lumMod val="75000"/>
                  </a:schemeClr>
                </a:solidFill>
                <a:latin typeface="Carlito"/>
                <a:cs typeface="Carlito"/>
              </a:rPr>
              <a:t>and </a:t>
            </a:r>
            <a:r>
              <a:rPr sz="2000" b="1" spc="-5" dirty="0">
                <a:solidFill>
                  <a:schemeClr val="accent6">
                    <a:lumMod val="75000"/>
                  </a:schemeClr>
                </a:solidFill>
                <a:latin typeface="Carlito"/>
                <a:cs typeface="Carlito"/>
              </a:rPr>
              <a:t>increase in </a:t>
            </a:r>
            <a:r>
              <a:rPr sz="2000" b="1" spc="-15" dirty="0">
                <a:solidFill>
                  <a:schemeClr val="accent6">
                    <a:lumMod val="75000"/>
                  </a:schemeClr>
                </a:solidFill>
                <a:latin typeface="Carlito"/>
                <a:cs typeface="Carlito"/>
              </a:rPr>
              <a:t>difficulty </a:t>
            </a:r>
            <a:r>
              <a:rPr sz="2000" b="1" spc="-5" dirty="0">
                <a:solidFill>
                  <a:schemeClr val="accent6">
                    <a:lumMod val="75000"/>
                  </a:schemeClr>
                </a:solidFill>
                <a:latin typeface="Carlito"/>
                <a:cs typeface="Carlito"/>
              </a:rPr>
              <a:t>of </a:t>
            </a:r>
            <a:r>
              <a:rPr sz="2000" b="1" dirty="0">
                <a:solidFill>
                  <a:schemeClr val="accent6">
                    <a:lumMod val="75000"/>
                  </a:schemeClr>
                </a:solidFill>
                <a:latin typeface="Carlito"/>
                <a:cs typeface="Carlito"/>
              </a:rPr>
              <a:t>launching </a:t>
            </a:r>
            <a:r>
              <a:rPr sz="2000" b="1" spc="-5" dirty="0">
                <a:solidFill>
                  <a:schemeClr val="accent6">
                    <a:lumMod val="75000"/>
                  </a:schemeClr>
                </a:solidFill>
                <a:latin typeface="Carlito"/>
                <a:cs typeface="Carlito"/>
              </a:rPr>
              <a:t>in </a:t>
            </a:r>
            <a:r>
              <a:rPr sz="2000" b="1" dirty="0">
                <a:solidFill>
                  <a:schemeClr val="accent6">
                    <a:lumMod val="75000"/>
                  </a:schemeClr>
                </a:solidFill>
                <a:latin typeface="Carlito"/>
                <a:cs typeface="Carlito"/>
              </a:rPr>
              <a:t>the </a:t>
            </a:r>
            <a:r>
              <a:rPr sz="2000" b="1" spc="-25" dirty="0">
                <a:solidFill>
                  <a:schemeClr val="accent6">
                    <a:lumMod val="75000"/>
                  </a:schemeClr>
                </a:solidFill>
                <a:latin typeface="Carlito"/>
                <a:cs typeface="Carlito"/>
              </a:rPr>
              <a:t>west</a:t>
            </a:r>
            <a:r>
              <a:rPr sz="2000" b="1" spc="-65" dirty="0">
                <a:solidFill>
                  <a:schemeClr val="accent6">
                    <a:lumMod val="75000"/>
                  </a:schemeClr>
                </a:solidFill>
                <a:latin typeface="Carlito"/>
                <a:cs typeface="Carlito"/>
              </a:rPr>
              <a:t> </a:t>
            </a:r>
            <a:r>
              <a:rPr sz="2000" b="1" spc="-10" dirty="0">
                <a:solidFill>
                  <a:schemeClr val="accent6">
                    <a:lumMod val="75000"/>
                  </a:schemeClr>
                </a:solidFill>
                <a:latin typeface="Carlito"/>
                <a:cs typeface="Carlito"/>
              </a:rPr>
              <a:t>coast.</a:t>
            </a:r>
            <a:endParaRPr sz="2000" b="1" dirty="0">
              <a:solidFill>
                <a:schemeClr val="accent6">
                  <a:lumMod val="75000"/>
                </a:schemeClr>
              </a:solidFill>
              <a:latin typeface="Carlito"/>
              <a:cs typeface="Carlito"/>
            </a:endParaRPr>
          </a:p>
        </p:txBody>
      </p:sp>
      <p:sp>
        <p:nvSpPr>
          <p:cNvPr id="4" name="object 4"/>
          <p:cNvSpPr/>
          <p:nvPr/>
        </p:nvSpPr>
        <p:spPr>
          <a:xfrm>
            <a:off x="4185387" y="1814144"/>
            <a:ext cx="3035809" cy="2873121"/>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7924800" y="2917710"/>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gn="ctr">
              <a:lnSpc>
                <a:spcPct val="100000"/>
              </a:lnSpc>
              <a:spcBef>
                <a:spcPts val="100"/>
              </a:spcBef>
              <a:tabLst>
                <a:tab pos="10140315" algn="l"/>
              </a:tabLst>
            </a:pPr>
            <a:r>
              <a:rPr b="1" u="heavy" spc="-285" dirty="0">
                <a:uFill>
                  <a:solidFill>
                    <a:srgbClr val="7D7D7D"/>
                  </a:solidFill>
                </a:uFill>
              </a:rPr>
              <a:t>Highest </a:t>
            </a:r>
            <a:r>
              <a:rPr b="1" u="heavy" spc="-520" dirty="0">
                <a:uFill>
                  <a:solidFill>
                    <a:srgbClr val="7D7D7D"/>
                  </a:solidFill>
                </a:uFill>
              </a:rPr>
              <a:t>Success </a:t>
            </a:r>
            <a:r>
              <a:rPr b="1" u="heavy" spc="-395" dirty="0">
                <a:uFill>
                  <a:solidFill>
                    <a:srgbClr val="7D7D7D"/>
                  </a:solidFill>
                </a:uFill>
              </a:rPr>
              <a:t>Rate </a:t>
            </a:r>
            <a:r>
              <a:rPr b="1" u="heavy" spc="-370" dirty="0">
                <a:uFill>
                  <a:solidFill>
                    <a:srgbClr val="7D7D7D"/>
                  </a:solidFill>
                </a:uFill>
              </a:rPr>
              <a:t>Launch</a:t>
            </a:r>
            <a:r>
              <a:rPr b="1" u="heavy" spc="-400" dirty="0">
                <a:uFill>
                  <a:solidFill>
                    <a:srgbClr val="7D7D7D"/>
                  </a:solidFill>
                </a:uFill>
              </a:rPr>
              <a:t> </a:t>
            </a:r>
            <a:r>
              <a:rPr b="1" u="heavy" spc="-325" dirty="0">
                <a:uFill>
                  <a:solidFill>
                    <a:srgbClr val="7D7D7D"/>
                  </a:solidFill>
                </a:uFill>
              </a:rPr>
              <a:t>Site	</a:t>
            </a:r>
          </a:p>
        </p:txBody>
      </p:sp>
      <p:sp>
        <p:nvSpPr>
          <p:cNvPr id="3" name="object 3"/>
          <p:cNvSpPr txBox="1"/>
          <p:nvPr/>
        </p:nvSpPr>
        <p:spPr>
          <a:xfrm>
            <a:off x="1176019" y="5068061"/>
            <a:ext cx="10153700" cy="320601"/>
          </a:xfrm>
          <a:prstGeom prst="rect">
            <a:avLst/>
          </a:prstGeom>
        </p:spPr>
        <p:txBody>
          <a:bodyPr vert="horz" wrap="square" lIns="0" tIns="12700" rIns="0" bIns="0" rtlCol="0">
            <a:spAutoFit/>
          </a:bodyPr>
          <a:lstStyle/>
          <a:p>
            <a:pPr marL="12700">
              <a:lnSpc>
                <a:spcPct val="100000"/>
              </a:lnSpc>
              <a:spcBef>
                <a:spcPts val="100"/>
              </a:spcBef>
            </a:pPr>
            <a:r>
              <a:rPr sz="2000" b="1" spc="-5" dirty="0">
                <a:solidFill>
                  <a:schemeClr val="accent6">
                    <a:lumMod val="75000"/>
                  </a:schemeClr>
                </a:solidFill>
                <a:latin typeface="Carlito"/>
                <a:cs typeface="Carlito"/>
              </a:rPr>
              <a:t>KSC LC-39A has </a:t>
            </a:r>
            <a:r>
              <a:rPr sz="2000" b="1" dirty="0">
                <a:solidFill>
                  <a:schemeClr val="accent6">
                    <a:lumMod val="75000"/>
                  </a:schemeClr>
                </a:solidFill>
                <a:latin typeface="Carlito"/>
                <a:cs typeface="Carlito"/>
              </a:rPr>
              <a:t>the </a:t>
            </a:r>
            <a:r>
              <a:rPr sz="2000" b="1" spc="-10" dirty="0">
                <a:solidFill>
                  <a:schemeClr val="accent6">
                    <a:lumMod val="75000"/>
                  </a:schemeClr>
                </a:solidFill>
                <a:latin typeface="Carlito"/>
                <a:cs typeface="Carlito"/>
              </a:rPr>
              <a:t>highest </a:t>
            </a:r>
            <a:r>
              <a:rPr sz="2000" b="1" dirty="0">
                <a:solidFill>
                  <a:schemeClr val="accent6">
                    <a:lumMod val="75000"/>
                  </a:schemeClr>
                </a:solidFill>
                <a:latin typeface="Carlito"/>
                <a:cs typeface="Carlito"/>
              </a:rPr>
              <a:t>success </a:t>
            </a:r>
            <a:r>
              <a:rPr sz="2000" b="1" spc="-40" dirty="0">
                <a:solidFill>
                  <a:schemeClr val="accent6">
                    <a:lumMod val="75000"/>
                  </a:schemeClr>
                </a:solidFill>
                <a:latin typeface="Carlito"/>
                <a:cs typeface="Carlito"/>
              </a:rPr>
              <a:t>rate </a:t>
            </a:r>
            <a:r>
              <a:rPr sz="2000" b="1" spc="-5" dirty="0">
                <a:solidFill>
                  <a:schemeClr val="accent6">
                    <a:lumMod val="75000"/>
                  </a:schemeClr>
                </a:solidFill>
                <a:latin typeface="Carlito"/>
                <a:cs typeface="Carlito"/>
              </a:rPr>
              <a:t>with </a:t>
            </a:r>
            <a:r>
              <a:rPr sz="2000" b="1" dirty="0">
                <a:solidFill>
                  <a:schemeClr val="accent6">
                    <a:lumMod val="75000"/>
                  </a:schemeClr>
                </a:solidFill>
                <a:latin typeface="Carlito"/>
                <a:cs typeface="Carlito"/>
              </a:rPr>
              <a:t>10 </a:t>
            </a:r>
            <a:r>
              <a:rPr sz="2000" b="1" spc="-5" dirty="0">
                <a:solidFill>
                  <a:schemeClr val="accent6">
                    <a:lumMod val="75000"/>
                  </a:schemeClr>
                </a:solidFill>
                <a:latin typeface="Carlito"/>
                <a:cs typeface="Carlito"/>
              </a:rPr>
              <a:t>successful </a:t>
            </a:r>
            <a:r>
              <a:rPr sz="2000" b="1" dirty="0">
                <a:solidFill>
                  <a:schemeClr val="accent6">
                    <a:lumMod val="75000"/>
                  </a:schemeClr>
                </a:solidFill>
                <a:latin typeface="Carlito"/>
                <a:cs typeface="Carlito"/>
              </a:rPr>
              <a:t>landings and 3 </a:t>
            </a:r>
            <a:r>
              <a:rPr sz="2000" b="1" spc="-20" dirty="0">
                <a:solidFill>
                  <a:schemeClr val="accent6">
                    <a:lumMod val="75000"/>
                  </a:schemeClr>
                </a:solidFill>
                <a:latin typeface="Carlito"/>
                <a:cs typeface="Carlito"/>
              </a:rPr>
              <a:t>failed</a:t>
            </a:r>
            <a:r>
              <a:rPr sz="2000" b="1" spc="-105" dirty="0">
                <a:solidFill>
                  <a:schemeClr val="accent6">
                    <a:lumMod val="75000"/>
                  </a:schemeClr>
                </a:solidFill>
                <a:latin typeface="Carlito"/>
                <a:cs typeface="Carlito"/>
              </a:rPr>
              <a:t> </a:t>
            </a:r>
            <a:r>
              <a:rPr sz="2000" b="1" dirty="0">
                <a:solidFill>
                  <a:schemeClr val="accent6">
                    <a:lumMod val="75000"/>
                  </a:schemeClr>
                </a:solidFill>
                <a:latin typeface="Carlito"/>
                <a:cs typeface="Carlito"/>
              </a:rPr>
              <a:t>landings.</a:t>
            </a:r>
          </a:p>
        </p:txBody>
      </p:sp>
      <p:sp>
        <p:nvSpPr>
          <p:cNvPr id="4" name="object 4"/>
          <p:cNvSpPr/>
          <p:nvPr/>
        </p:nvSpPr>
        <p:spPr>
          <a:xfrm>
            <a:off x="4811266" y="2243327"/>
            <a:ext cx="2961133"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76018" y="2895600"/>
            <a:ext cx="3472182" cy="533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b="1" spc="-385" dirty="0"/>
              <a:t>Payload </a:t>
            </a:r>
            <a:r>
              <a:rPr b="1" spc="-390" dirty="0"/>
              <a:t>Mass </a:t>
            </a:r>
            <a:r>
              <a:rPr b="1" spc="-365" dirty="0"/>
              <a:t>vs. </a:t>
            </a:r>
            <a:r>
              <a:rPr b="1" spc="-520" dirty="0"/>
              <a:t>Success </a:t>
            </a:r>
            <a:r>
              <a:rPr b="1" spc="-365" dirty="0"/>
              <a:t>vs. </a:t>
            </a:r>
            <a:r>
              <a:rPr b="1" spc="-270" dirty="0"/>
              <a:t>Booster  </a:t>
            </a:r>
            <a:r>
              <a:rPr b="1" u="heavy" spc="-330" dirty="0">
                <a:uFill>
                  <a:solidFill>
                    <a:srgbClr val="7D7D7D"/>
                  </a:solidFill>
                </a:uFill>
              </a:rPr>
              <a:t>Version</a:t>
            </a:r>
            <a:r>
              <a:rPr b="1" u="heavy" spc="-409" dirty="0">
                <a:uFill>
                  <a:solidFill>
                    <a:srgbClr val="7D7D7D"/>
                  </a:solidFill>
                </a:uFill>
              </a:rPr>
              <a:t> </a:t>
            </a:r>
            <a:r>
              <a:rPr b="1" u="heavy" spc="-330" dirty="0">
                <a:uFill>
                  <a:solidFill>
                    <a:srgbClr val="7D7D7D"/>
                  </a:solidFill>
                </a:uFill>
              </a:rPr>
              <a:t>Category	</a:t>
            </a:r>
          </a:p>
        </p:txBody>
      </p:sp>
      <p:sp>
        <p:nvSpPr>
          <p:cNvPr id="3" name="object 3"/>
          <p:cNvSpPr txBox="1"/>
          <p:nvPr/>
        </p:nvSpPr>
        <p:spPr>
          <a:xfrm>
            <a:off x="1084274" y="4868926"/>
            <a:ext cx="9864141" cy="1454244"/>
          </a:xfrm>
          <a:prstGeom prst="rect">
            <a:avLst/>
          </a:prstGeom>
        </p:spPr>
        <p:txBody>
          <a:bodyPr vert="horz" wrap="square" lIns="0" tIns="38100" rIns="0" bIns="0" rtlCol="0">
            <a:spAutoFit/>
          </a:bodyPr>
          <a:lstStyle/>
          <a:p>
            <a:pPr marL="12700" marR="5080" algn="just">
              <a:lnSpc>
                <a:spcPct val="91700"/>
              </a:lnSpc>
              <a:spcBef>
                <a:spcPts val="300"/>
              </a:spcBef>
            </a:pPr>
            <a:r>
              <a:rPr sz="2000" b="1" spc="-5" dirty="0">
                <a:solidFill>
                  <a:schemeClr val="accent6">
                    <a:lumMod val="75000"/>
                  </a:schemeClr>
                </a:solidFill>
                <a:latin typeface="Carlito"/>
                <a:cs typeface="Carlito"/>
              </a:rPr>
              <a:t>Plotly dashboard has </a:t>
            </a:r>
            <a:r>
              <a:rPr sz="2000" b="1" dirty="0">
                <a:solidFill>
                  <a:schemeClr val="accent6">
                    <a:lumMod val="75000"/>
                  </a:schemeClr>
                </a:solidFill>
                <a:latin typeface="Carlito"/>
                <a:cs typeface="Carlito"/>
              </a:rPr>
              <a:t>a </a:t>
            </a:r>
            <a:r>
              <a:rPr sz="2000" b="1" spc="-25" dirty="0">
                <a:solidFill>
                  <a:schemeClr val="accent6">
                    <a:lumMod val="75000"/>
                  </a:schemeClr>
                </a:solidFill>
                <a:latin typeface="Carlito"/>
                <a:cs typeface="Carlito"/>
              </a:rPr>
              <a:t>Payload </a:t>
            </a:r>
            <a:r>
              <a:rPr sz="2000" b="1" spc="-20" dirty="0">
                <a:solidFill>
                  <a:schemeClr val="accent6">
                    <a:lumMod val="75000"/>
                  </a:schemeClr>
                </a:solidFill>
                <a:latin typeface="Carlito"/>
                <a:cs typeface="Carlito"/>
              </a:rPr>
              <a:t>range </a:t>
            </a:r>
            <a:r>
              <a:rPr sz="2000" b="1" spc="-60" dirty="0">
                <a:solidFill>
                  <a:schemeClr val="accent6">
                    <a:lumMod val="75000"/>
                  </a:schemeClr>
                </a:solidFill>
                <a:latin typeface="Carlito"/>
                <a:cs typeface="Carlito"/>
              </a:rPr>
              <a:t>selector. </a:t>
            </a:r>
            <a:r>
              <a:rPr sz="2000" b="1" spc="-65" dirty="0">
                <a:solidFill>
                  <a:schemeClr val="accent6">
                    <a:lumMod val="75000"/>
                  </a:schemeClr>
                </a:solidFill>
                <a:latin typeface="Carlito"/>
                <a:cs typeface="Carlito"/>
              </a:rPr>
              <a:t>However, </a:t>
            </a:r>
            <a:r>
              <a:rPr sz="2000" b="1" dirty="0">
                <a:solidFill>
                  <a:schemeClr val="accent6">
                    <a:lumMod val="75000"/>
                  </a:schemeClr>
                </a:solidFill>
                <a:latin typeface="Carlito"/>
                <a:cs typeface="Carlito"/>
              </a:rPr>
              <a:t>this </a:t>
            </a:r>
            <a:r>
              <a:rPr sz="2000" b="1" spc="-5" dirty="0">
                <a:solidFill>
                  <a:schemeClr val="accent6">
                    <a:lumMod val="75000"/>
                  </a:schemeClr>
                </a:solidFill>
                <a:latin typeface="Carlito"/>
                <a:cs typeface="Carlito"/>
              </a:rPr>
              <a:t>is </a:t>
            </a:r>
            <a:r>
              <a:rPr sz="2000" b="1" spc="-10" dirty="0">
                <a:solidFill>
                  <a:schemeClr val="accent6">
                    <a:lumMod val="75000"/>
                  </a:schemeClr>
                </a:solidFill>
                <a:latin typeface="Carlito"/>
                <a:cs typeface="Carlito"/>
              </a:rPr>
              <a:t>set </a:t>
            </a:r>
            <a:r>
              <a:rPr sz="2000" b="1" spc="-20" dirty="0">
                <a:solidFill>
                  <a:schemeClr val="accent6">
                    <a:lumMod val="75000"/>
                  </a:schemeClr>
                </a:solidFill>
                <a:latin typeface="Carlito"/>
                <a:cs typeface="Carlito"/>
              </a:rPr>
              <a:t>from </a:t>
            </a:r>
            <a:r>
              <a:rPr sz="2000" b="1" dirty="0">
                <a:solidFill>
                  <a:schemeClr val="accent6">
                    <a:lumMod val="75000"/>
                  </a:schemeClr>
                </a:solidFill>
                <a:latin typeface="Carlito"/>
                <a:cs typeface="Carlito"/>
              </a:rPr>
              <a:t>0-10000 </a:t>
            </a:r>
            <a:r>
              <a:rPr sz="2000" b="1" spc="-20" dirty="0">
                <a:solidFill>
                  <a:schemeClr val="accent6">
                    <a:lumMod val="75000"/>
                  </a:schemeClr>
                </a:solidFill>
                <a:latin typeface="Carlito"/>
                <a:cs typeface="Carlito"/>
              </a:rPr>
              <a:t>instead </a:t>
            </a:r>
            <a:r>
              <a:rPr sz="2000" b="1" spc="-5" dirty="0">
                <a:solidFill>
                  <a:schemeClr val="accent6">
                    <a:lumMod val="75000"/>
                  </a:schemeClr>
                </a:solidFill>
                <a:latin typeface="Carlito"/>
                <a:cs typeface="Carlito"/>
              </a:rPr>
              <a:t>of </a:t>
            </a:r>
            <a:r>
              <a:rPr sz="2000" b="1" dirty="0">
                <a:solidFill>
                  <a:schemeClr val="accent6">
                    <a:lumMod val="75000"/>
                  </a:schemeClr>
                </a:solidFill>
                <a:latin typeface="Carlito"/>
                <a:cs typeface="Carlito"/>
              </a:rPr>
              <a:t>the  </a:t>
            </a:r>
            <a:r>
              <a:rPr sz="2000" b="1" spc="-20" dirty="0">
                <a:solidFill>
                  <a:schemeClr val="accent6">
                    <a:lumMod val="75000"/>
                  </a:schemeClr>
                </a:solidFill>
                <a:latin typeface="Carlito"/>
                <a:cs typeface="Carlito"/>
              </a:rPr>
              <a:t>max </a:t>
            </a:r>
            <a:r>
              <a:rPr sz="2000" b="1" spc="-25" dirty="0">
                <a:solidFill>
                  <a:schemeClr val="accent6">
                    <a:lumMod val="75000"/>
                  </a:schemeClr>
                </a:solidFill>
                <a:latin typeface="Carlito"/>
                <a:cs typeface="Carlito"/>
              </a:rPr>
              <a:t>Payload </a:t>
            </a:r>
            <a:r>
              <a:rPr sz="2000" b="1" spc="-5" dirty="0">
                <a:solidFill>
                  <a:schemeClr val="accent6">
                    <a:lumMod val="75000"/>
                  </a:schemeClr>
                </a:solidFill>
                <a:latin typeface="Carlito"/>
                <a:cs typeface="Carlito"/>
              </a:rPr>
              <a:t>of </a:t>
            </a:r>
            <a:r>
              <a:rPr sz="2000" b="1" dirty="0">
                <a:solidFill>
                  <a:schemeClr val="accent6">
                    <a:lumMod val="75000"/>
                  </a:schemeClr>
                </a:solidFill>
                <a:latin typeface="Carlito"/>
                <a:cs typeface="Carlito"/>
              </a:rPr>
              <a:t>15600. </a:t>
            </a:r>
            <a:r>
              <a:rPr sz="2000" b="1" spc="-5" dirty="0">
                <a:solidFill>
                  <a:schemeClr val="accent6">
                    <a:lumMod val="75000"/>
                  </a:schemeClr>
                </a:solidFill>
                <a:latin typeface="Carlito"/>
                <a:cs typeface="Carlito"/>
              </a:rPr>
              <a:t>Class </a:t>
            </a:r>
            <a:r>
              <a:rPr sz="2000" b="1" spc="-20" dirty="0">
                <a:solidFill>
                  <a:schemeClr val="accent6">
                    <a:lumMod val="75000"/>
                  </a:schemeClr>
                </a:solidFill>
                <a:latin typeface="Carlito"/>
                <a:cs typeface="Carlito"/>
              </a:rPr>
              <a:t>indicates </a:t>
            </a:r>
            <a:r>
              <a:rPr sz="2000" b="1" dirty="0">
                <a:solidFill>
                  <a:schemeClr val="accent6">
                    <a:lumMod val="75000"/>
                  </a:schemeClr>
                </a:solidFill>
                <a:latin typeface="Carlito"/>
                <a:cs typeface="Carlito"/>
              </a:rPr>
              <a:t>1 </a:t>
            </a:r>
            <a:r>
              <a:rPr sz="2000" b="1" spc="-30" dirty="0">
                <a:solidFill>
                  <a:schemeClr val="accent6">
                    <a:lumMod val="75000"/>
                  </a:schemeClr>
                </a:solidFill>
                <a:latin typeface="Carlito"/>
                <a:cs typeface="Carlito"/>
              </a:rPr>
              <a:t>for </a:t>
            </a:r>
            <a:r>
              <a:rPr sz="2000" b="1" spc="-5" dirty="0">
                <a:solidFill>
                  <a:schemeClr val="accent6">
                    <a:lumMod val="75000"/>
                  </a:schemeClr>
                </a:solidFill>
                <a:latin typeface="Carlito"/>
                <a:cs typeface="Carlito"/>
              </a:rPr>
              <a:t>successful </a:t>
            </a:r>
            <a:r>
              <a:rPr sz="2000" b="1" dirty="0">
                <a:solidFill>
                  <a:schemeClr val="accent6">
                    <a:lumMod val="75000"/>
                  </a:schemeClr>
                </a:solidFill>
                <a:latin typeface="Carlito"/>
                <a:cs typeface="Carlito"/>
              </a:rPr>
              <a:t>landing and 0 </a:t>
            </a:r>
            <a:r>
              <a:rPr sz="2000" b="1" spc="-30" dirty="0">
                <a:solidFill>
                  <a:schemeClr val="accent6">
                    <a:lumMod val="75000"/>
                  </a:schemeClr>
                </a:solidFill>
                <a:latin typeface="Carlito"/>
                <a:cs typeface="Carlito"/>
              </a:rPr>
              <a:t>for </a:t>
            </a:r>
            <a:r>
              <a:rPr sz="2000" b="1" spc="-20" dirty="0">
                <a:solidFill>
                  <a:schemeClr val="accent6">
                    <a:lumMod val="75000"/>
                  </a:schemeClr>
                </a:solidFill>
                <a:latin typeface="Carlito"/>
                <a:cs typeface="Carlito"/>
              </a:rPr>
              <a:t>failure. </a:t>
            </a:r>
            <a:r>
              <a:rPr sz="2000" b="1" spc="-25" dirty="0">
                <a:solidFill>
                  <a:schemeClr val="accent6">
                    <a:lumMod val="75000"/>
                  </a:schemeClr>
                </a:solidFill>
                <a:latin typeface="Carlito"/>
                <a:cs typeface="Carlito"/>
              </a:rPr>
              <a:t>Scatter </a:t>
            </a:r>
            <a:r>
              <a:rPr sz="2000" b="1" spc="-5" dirty="0">
                <a:solidFill>
                  <a:schemeClr val="accent6">
                    <a:lumMod val="75000"/>
                  </a:schemeClr>
                </a:solidFill>
                <a:latin typeface="Carlito"/>
                <a:cs typeface="Carlito"/>
              </a:rPr>
              <a:t>plot also  accounts </a:t>
            </a:r>
            <a:r>
              <a:rPr sz="2000" b="1" spc="-25" dirty="0">
                <a:solidFill>
                  <a:schemeClr val="accent6">
                    <a:lumMod val="75000"/>
                  </a:schemeClr>
                </a:solidFill>
                <a:latin typeface="Carlito"/>
                <a:cs typeface="Carlito"/>
              </a:rPr>
              <a:t>for </a:t>
            </a:r>
            <a:r>
              <a:rPr sz="2000" b="1" spc="-20" dirty="0">
                <a:solidFill>
                  <a:schemeClr val="accent6">
                    <a:lumMod val="75000"/>
                  </a:schemeClr>
                </a:solidFill>
                <a:latin typeface="Carlito"/>
                <a:cs typeface="Carlito"/>
              </a:rPr>
              <a:t>booster </a:t>
            </a:r>
            <a:r>
              <a:rPr sz="2000" b="1" spc="-25" dirty="0">
                <a:solidFill>
                  <a:schemeClr val="accent6">
                    <a:lumMod val="75000"/>
                  </a:schemeClr>
                </a:solidFill>
                <a:latin typeface="Carlito"/>
                <a:cs typeface="Carlito"/>
              </a:rPr>
              <a:t>version </a:t>
            </a:r>
            <a:r>
              <a:rPr sz="2000" b="1" spc="-20" dirty="0">
                <a:solidFill>
                  <a:schemeClr val="accent6">
                    <a:lumMod val="75000"/>
                  </a:schemeClr>
                </a:solidFill>
                <a:latin typeface="Carlito"/>
                <a:cs typeface="Carlito"/>
              </a:rPr>
              <a:t>category </a:t>
            </a:r>
            <a:r>
              <a:rPr sz="2000" b="1" spc="-5" dirty="0">
                <a:solidFill>
                  <a:schemeClr val="accent6">
                    <a:lumMod val="75000"/>
                  </a:schemeClr>
                </a:solidFill>
                <a:latin typeface="Carlito"/>
                <a:cs typeface="Carlito"/>
              </a:rPr>
              <a:t>in color </a:t>
            </a:r>
            <a:r>
              <a:rPr sz="2000" b="1" dirty="0">
                <a:solidFill>
                  <a:schemeClr val="accent6">
                    <a:lumMod val="75000"/>
                  </a:schemeClr>
                </a:solidFill>
                <a:latin typeface="Carlito"/>
                <a:cs typeface="Carlito"/>
              </a:rPr>
              <a:t>and number </a:t>
            </a:r>
            <a:r>
              <a:rPr sz="2000" b="1" spc="-5" dirty="0">
                <a:solidFill>
                  <a:schemeClr val="accent6">
                    <a:lumMod val="75000"/>
                  </a:schemeClr>
                </a:solidFill>
                <a:latin typeface="Carlito"/>
                <a:cs typeface="Carlito"/>
              </a:rPr>
              <a:t>of </a:t>
            </a:r>
            <a:r>
              <a:rPr sz="2000" b="1" dirty="0">
                <a:solidFill>
                  <a:schemeClr val="accent6">
                    <a:lumMod val="75000"/>
                  </a:schemeClr>
                </a:solidFill>
                <a:latin typeface="Carlito"/>
                <a:cs typeface="Carlito"/>
              </a:rPr>
              <a:t>launches </a:t>
            </a:r>
            <a:r>
              <a:rPr sz="2000" b="1" spc="-5" dirty="0">
                <a:solidFill>
                  <a:schemeClr val="accent6">
                    <a:lumMod val="75000"/>
                  </a:schemeClr>
                </a:solidFill>
                <a:latin typeface="Carlito"/>
                <a:cs typeface="Carlito"/>
              </a:rPr>
              <a:t>in </a:t>
            </a:r>
            <a:r>
              <a:rPr sz="2000" b="1" spc="-15" dirty="0">
                <a:solidFill>
                  <a:schemeClr val="accent6">
                    <a:lumMod val="75000"/>
                  </a:schemeClr>
                </a:solidFill>
                <a:latin typeface="Carlito"/>
                <a:cs typeface="Carlito"/>
              </a:rPr>
              <a:t>point </a:t>
            </a:r>
            <a:r>
              <a:rPr sz="2000" b="1" spc="-25" dirty="0">
                <a:solidFill>
                  <a:schemeClr val="accent6">
                    <a:lumMod val="75000"/>
                  </a:schemeClr>
                </a:solidFill>
                <a:latin typeface="Carlito"/>
                <a:cs typeface="Carlito"/>
              </a:rPr>
              <a:t>size. </a:t>
            </a:r>
            <a:r>
              <a:rPr sz="2000" b="1" spc="-5" dirty="0">
                <a:solidFill>
                  <a:schemeClr val="accent6">
                    <a:lumMod val="75000"/>
                  </a:schemeClr>
                </a:solidFill>
                <a:latin typeface="Carlito"/>
                <a:cs typeface="Carlito"/>
              </a:rPr>
              <a:t>In </a:t>
            </a:r>
            <a:r>
              <a:rPr sz="2000" b="1" dirty="0">
                <a:solidFill>
                  <a:schemeClr val="accent6">
                    <a:lumMod val="75000"/>
                  </a:schemeClr>
                </a:solidFill>
                <a:latin typeface="Carlito"/>
                <a:cs typeface="Carlito"/>
              </a:rPr>
              <a:t>this  </a:t>
            </a:r>
            <a:r>
              <a:rPr sz="2000" b="1" spc="-5" dirty="0">
                <a:solidFill>
                  <a:schemeClr val="accent6">
                    <a:lumMod val="75000"/>
                  </a:schemeClr>
                </a:solidFill>
                <a:latin typeface="Carlito"/>
                <a:cs typeface="Carlito"/>
              </a:rPr>
              <a:t>particular </a:t>
            </a:r>
            <a:r>
              <a:rPr sz="2000" b="1" spc="-20" dirty="0">
                <a:solidFill>
                  <a:schemeClr val="accent6">
                    <a:lumMod val="75000"/>
                  </a:schemeClr>
                </a:solidFill>
                <a:latin typeface="Carlito"/>
                <a:cs typeface="Carlito"/>
              </a:rPr>
              <a:t>range </a:t>
            </a:r>
            <a:r>
              <a:rPr sz="2000" b="1" spc="-5" dirty="0">
                <a:solidFill>
                  <a:schemeClr val="accent6">
                    <a:lumMod val="75000"/>
                  </a:schemeClr>
                </a:solidFill>
                <a:latin typeface="Carlito"/>
                <a:cs typeface="Carlito"/>
              </a:rPr>
              <a:t>of </a:t>
            </a:r>
            <a:r>
              <a:rPr sz="2000" b="1" dirty="0">
                <a:solidFill>
                  <a:schemeClr val="accent6">
                    <a:lumMod val="75000"/>
                  </a:schemeClr>
                </a:solidFill>
                <a:latin typeface="Carlito"/>
                <a:cs typeface="Carlito"/>
              </a:rPr>
              <a:t>0-6000, </a:t>
            </a:r>
            <a:r>
              <a:rPr sz="2000" b="1" spc="-20" dirty="0">
                <a:solidFill>
                  <a:schemeClr val="accent6">
                    <a:lumMod val="75000"/>
                  </a:schemeClr>
                </a:solidFill>
                <a:latin typeface="Carlito"/>
                <a:cs typeface="Carlito"/>
              </a:rPr>
              <a:t>interestingly </a:t>
            </a:r>
            <a:r>
              <a:rPr sz="2000" b="1" spc="-5" dirty="0">
                <a:solidFill>
                  <a:schemeClr val="accent6">
                    <a:lumMod val="75000"/>
                  </a:schemeClr>
                </a:solidFill>
                <a:latin typeface="Carlito"/>
                <a:cs typeface="Carlito"/>
              </a:rPr>
              <a:t>there </a:t>
            </a:r>
            <a:r>
              <a:rPr sz="2000" b="1" spc="-20" dirty="0">
                <a:solidFill>
                  <a:schemeClr val="accent6">
                    <a:lumMod val="75000"/>
                  </a:schemeClr>
                </a:solidFill>
                <a:latin typeface="Carlito"/>
                <a:cs typeface="Carlito"/>
              </a:rPr>
              <a:t>are two failed </a:t>
            </a:r>
            <a:r>
              <a:rPr sz="2000" b="1" dirty="0">
                <a:solidFill>
                  <a:schemeClr val="accent6">
                    <a:lumMod val="75000"/>
                  </a:schemeClr>
                </a:solidFill>
                <a:latin typeface="Carlito"/>
                <a:cs typeface="Carlito"/>
              </a:rPr>
              <a:t>landings </a:t>
            </a:r>
            <a:r>
              <a:rPr sz="2000" b="1" spc="-5" dirty="0">
                <a:solidFill>
                  <a:schemeClr val="accent6">
                    <a:lumMod val="75000"/>
                  </a:schemeClr>
                </a:solidFill>
                <a:latin typeface="Carlito"/>
                <a:cs typeface="Carlito"/>
              </a:rPr>
              <a:t>with payloads of </a:t>
            </a:r>
            <a:r>
              <a:rPr sz="2000" b="1" spc="-45" dirty="0">
                <a:solidFill>
                  <a:schemeClr val="accent6">
                    <a:lumMod val="75000"/>
                  </a:schemeClr>
                </a:solidFill>
                <a:latin typeface="Carlito"/>
                <a:cs typeface="Carlito"/>
              </a:rPr>
              <a:t>zero</a:t>
            </a:r>
            <a:r>
              <a:rPr sz="2000" b="1" spc="-30" dirty="0">
                <a:solidFill>
                  <a:schemeClr val="accent6">
                    <a:lumMod val="75000"/>
                  </a:schemeClr>
                </a:solidFill>
                <a:latin typeface="Carlito"/>
                <a:cs typeface="Carlito"/>
              </a:rPr>
              <a:t> </a:t>
            </a:r>
            <a:r>
              <a:rPr sz="2000" b="1" dirty="0">
                <a:solidFill>
                  <a:schemeClr val="accent6">
                    <a:lumMod val="75000"/>
                  </a:schemeClr>
                </a:solidFill>
                <a:latin typeface="Carlito"/>
                <a:cs typeface="Carlito"/>
              </a:rPr>
              <a:t>kg.</a:t>
            </a: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b="1" spc="-385" dirty="0"/>
              <a:t>Predictive</a:t>
            </a:r>
            <a:r>
              <a:rPr b="1" spc="-750" dirty="0"/>
              <a:t> </a:t>
            </a:r>
            <a:r>
              <a:rPr b="1" spc="-570" dirty="0"/>
              <a:t>Analysis  </a:t>
            </a:r>
            <a:r>
              <a:rPr b="1" spc="-425" dirty="0"/>
              <a:t>(Classification)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dirty="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3733800" y="318490"/>
            <a:ext cx="6986525" cy="566822"/>
          </a:xfrm>
          <a:prstGeom prst="rect">
            <a:avLst/>
          </a:prstGeom>
        </p:spPr>
        <p:txBody>
          <a:bodyPr vert="horz" wrap="square" lIns="0" tIns="12700" rIns="0" bIns="0" rtlCol="0">
            <a:spAutoFit/>
          </a:bodyPr>
          <a:lstStyle/>
          <a:p>
            <a:pPr marL="12700">
              <a:lnSpc>
                <a:spcPct val="100000"/>
              </a:lnSpc>
              <a:spcBef>
                <a:spcPts val="100"/>
              </a:spcBef>
            </a:pPr>
            <a:r>
              <a:rPr sz="3600" b="1" spc="-229" dirty="0">
                <a:solidFill>
                  <a:srgbClr val="BB562C"/>
                </a:solidFill>
              </a:rPr>
              <a:t>Classification</a:t>
            </a:r>
            <a:r>
              <a:rPr sz="3600" b="1" spc="-340" dirty="0">
                <a:solidFill>
                  <a:srgbClr val="BB562C"/>
                </a:solidFill>
              </a:rPr>
              <a:t> </a:t>
            </a:r>
            <a:r>
              <a:rPr sz="3600" b="1" spc="-280" dirty="0">
                <a:solidFill>
                  <a:srgbClr val="BB562C"/>
                </a:solidFill>
              </a:rPr>
              <a:t>Accuracy</a:t>
            </a:r>
            <a:endParaRPr sz="3600" b="1" dirty="0"/>
          </a:p>
        </p:txBody>
      </p:sp>
      <p:sp>
        <p:nvSpPr>
          <p:cNvPr id="6" name="object 6"/>
          <p:cNvSpPr txBox="1"/>
          <p:nvPr/>
        </p:nvSpPr>
        <p:spPr>
          <a:xfrm>
            <a:off x="1176019" y="5000396"/>
            <a:ext cx="10482581" cy="1326902"/>
          </a:xfrm>
          <a:prstGeom prst="rect">
            <a:avLst/>
          </a:prstGeom>
        </p:spPr>
        <p:txBody>
          <a:bodyPr vert="horz" wrap="square" lIns="0" tIns="12700" rIns="0" bIns="0" rtlCol="0">
            <a:spAutoFit/>
          </a:bodyPr>
          <a:lstStyle/>
          <a:p>
            <a:pPr marL="12700" marR="2860040">
              <a:lnSpc>
                <a:spcPct val="120700"/>
              </a:lnSpc>
              <a:spcBef>
                <a:spcPts val="100"/>
              </a:spcBef>
            </a:pPr>
            <a:r>
              <a:rPr b="1" spc="-5" dirty="0">
                <a:solidFill>
                  <a:srgbClr val="FFFFFF"/>
                </a:solidFill>
                <a:latin typeface="Carlito"/>
                <a:cs typeface="Carlito"/>
              </a:rPr>
              <a:t>All models had virtually the </a:t>
            </a:r>
            <a:r>
              <a:rPr b="1" spc="-10" dirty="0">
                <a:solidFill>
                  <a:srgbClr val="FFFFFF"/>
                </a:solidFill>
                <a:latin typeface="Carlito"/>
                <a:cs typeface="Carlito"/>
              </a:rPr>
              <a:t>same </a:t>
            </a:r>
            <a:r>
              <a:rPr b="1" spc="-20" dirty="0">
                <a:solidFill>
                  <a:srgbClr val="FFFFFF"/>
                </a:solidFill>
                <a:latin typeface="Carlito"/>
                <a:cs typeface="Carlito"/>
              </a:rPr>
              <a:t>accuracy </a:t>
            </a:r>
            <a:r>
              <a:rPr b="1" spc="-5" dirty="0">
                <a:solidFill>
                  <a:srgbClr val="FFFFFF"/>
                </a:solidFill>
                <a:latin typeface="Carlito"/>
                <a:cs typeface="Carlito"/>
              </a:rPr>
              <a:t>on the </a:t>
            </a:r>
            <a:r>
              <a:rPr b="1" spc="-20" dirty="0">
                <a:solidFill>
                  <a:srgbClr val="FFFFFF"/>
                </a:solidFill>
                <a:latin typeface="Carlito"/>
                <a:cs typeface="Carlito"/>
              </a:rPr>
              <a:t>test set </a:t>
            </a:r>
            <a:r>
              <a:rPr b="1" spc="-15" dirty="0">
                <a:solidFill>
                  <a:srgbClr val="FFFFFF"/>
                </a:solidFill>
                <a:latin typeface="Carlito"/>
                <a:cs typeface="Carlito"/>
              </a:rPr>
              <a:t>at </a:t>
            </a:r>
            <a:r>
              <a:rPr b="1" spc="-20" dirty="0">
                <a:solidFill>
                  <a:srgbClr val="FFFFFF"/>
                </a:solidFill>
                <a:latin typeface="Carlito"/>
                <a:cs typeface="Carlito"/>
              </a:rPr>
              <a:t>83.33% </a:t>
            </a:r>
            <a:r>
              <a:rPr b="1" spc="-45" dirty="0">
                <a:solidFill>
                  <a:srgbClr val="FFFFFF"/>
                </a:solidFill>
                <a:latin typeface="Carlito"/>
                <a:cs typeface="Carlito"/>
              </a:rPr>
              <a:t>accuracy.  </a:t>
            </a:r>
            <a:r>
              <a:rPr b="1" dirty="0">
                <a:solidFill>
                  <a:srgbClr val="FFFFFF"/>
                </a:solidFill>
                <a:latin typeface="Carlito"/>
                <a:cs typeface="Carlito"/>
              </a:rPr>
              <a:t>It </a:t>
            </a:r>
            <a:r>
              <a:rPr b="1" spc="-5" dirty="0">
                <a:solidFill>
                  <a:srgbClr val="FFFFFF"/>
                </a:solidFill>
                <a:latin typeface="Carlito"/>
                <a:cs typeface="Carlito"/>
              </a:rPr>
              <a:t>should be </a:t>
            </a:r>
            <a:r>
              <a:rPr b="1" spc="-15" dirty="0">
                <a:solidFill>
                  <a:srgbClr val="FFFFFF"/>
                </a:solidFill>
                <a:latin typeface="Carlito"/>
                <a:cs typeface="Carlito"/>
              </a:rPr>
              <a:t>noted </a:t>
            </a:r>
            <a:r>
              <a:rPr b="1" spc="-10" dirty="0">
                <a:solidFill>
                  <a:srgbClr val="FFFFFF"/>
                </a:solidFill>
                <a:latin typeface="Carlito"/>
                <a:cs typeface="Carlito"/>
              </a:rPr>
              <a:t>that </a:t>
            </a:r>
            <a:r>
              <a:rPr b="1" spc="-20" dirty="0">
                <a:solidFill>
                  <a:srgbClr val="FFFFFF"/>
                </a:solidFill>
                <a:latin typeface="Carlito"/>
                <a:cs typeface="Carlito"/>
              </a:rPr>
              <a:t>test size </a:t>
            </a:r>
            <a:r>
              <a:rPr b="1" dirty="0">
                <a:solidFill>
                  <a:srgbClr val="FFFFFF"/>
                </a:solidFill>
                <a:latin typeface="Carlito"/>
                <a:cs typeface="Carlito"/>
              </a:rPr>
              <a:t>is </a:t>
            </a:r>
            <a:r>
              <a:rPr b="1" spc="-5" dirty="0">
                <a:solidFill>
                  <a:srgbClr val="FFFFFF"/>
                </a:solidFill>
                <a:latin typeface="Carlito"/>
                <a:cs typeface="Carlito"/>
              </a:rPr>
              <a:t>small </a:t>
            </a:r>
            <a:r>
              <a:rPr b="1" spc="-15" dirty="0">
                <a:solidFill>
                  <a:srgbClr val="FFFFFF"/>
                </a:solidFill>
                <a:latin typeface="Carlito"/>
                <a:cs typeface="Carlito"/>
              </a:rPr>
              <a:t>at </a:t>
            </a:r>
            <a:r>
              <a:rPr b="1" spc="-5" dirty="0">
                <a:solidFill>
                  <a:srgbClr val="FFFFFF"/>
                </a:solidFill>
                <a:latin typeface="Carlito"/>
                <a:cs typeface="Carlito"/>
              </a:rPr>
              <a:t>only </a:t>
            </a:r>
            <a:r>
              <a:rPr b="1" spc="-10" dirty="0">
                <a:solidFill>
                  <a:srgbClr val="FFFFFF"/>
                </a:solidFill>
                <a:latin typeface="Carlito"/>
                <a:cs typeface="Carlito"/>
              </a:rPr>
              <a:t>sample </a:t>
            </a:r>
            <a:r>
              <a:rPr b="1" spc="-20" dirty="0">
                <a:solidFill>
                  <a:srgbClr val="FFFFFF"/>
                </a:solidFill>
                <a:latin typeface="Carlito"/>
                <a:cs typeface="Carlito"/>
              </a:rPr>
              <a:t>size </a:t>
            </a:r>
            <a:r>
              <a:rPr b="1" spc="-5" dirty="0">
                <a:solidFill>
                  <a:srgbClr val="FFFFFF"/>
                </a:solidFill>
                <a:latin typeface="Carlito"/>
                <a:cs typeface="Carlito"/>
              </a:rPr>
              <a:t>of</a:t>
            </a:r>
            <a:r>
              <a:rPr b="1" spc="-204" dirty="0">
                <a:solidFill>
                  <a:srgbClr val="FFFFFF"/>
                </a:solidFill>
                <a:latin typeface="Carlito"/>
                <a:cs typeface="Carlito"/>
              </a:rPr>
              <a:t> </a:t>
            </a:r>
            <a:r>
              <a:rPr b="1" spc="-10" dirty="0">
                <a:solidFill>
                  <a:srgbClr val="FFFFFF"/>
                </a:solidFill>
                <a:latin typeface="Carlito"/>
                <a:cs typeface="Carlito"/>
              </a:rPr>
              <a:t>18.</a:t>
            </a:r>
            <a:endParaRPr b="1" dirty="0">
              <a:latin typeface="Carlito"/>
              <a:cs typeface="Carlito"/>
            </a:endParaRPr>
          </a:p>
          <a:p>
            <a:pPr marL="12700">
              <a:lnSpc>
                <a:spcPct val="100000"/>
              </a:lnSpc>
              <a:spcBef>
                <a:spcPts val="250"/>
              </a:spcBef>
            </a:pPr>
            <a:r>
              <a:rPr b="1" spc="-5" dirty="0">
                <a:solidFill>
                  <a:srgbClr val="FFFFFF"/>
                </a:solidFill>
                <a:latin typeface="Carlito"/>
                <a:cs typeface="Carlito"/>
              </a:rPr>
              <a:t>This </a:t>
            </a:r>
            <a:r>
              <a:rPr b="1" spc="-20" dirty="0">
                <a:solidFill>
                  <a:srgbClr val="FFFFFF"/>
                </a:solidFill>
                <a:latin typeface="Carlito"/>
                <a:cs typeface="Carlito"/>
              </a:rPr>
              <a:t>can cause large variance </a:t>
            </a:r>
            <a:r>
              <a:rPr b="1" dirty="0">
                <a:solidFill>
                  <a:srgbClr val="FFFFFF"/>
                </a:solidFill>
                <a:latin typeface="Carlito"/>
                <a:cs typeface="Carlito"/>
              </a:rPr>
              <a:t>in </a:t>
            </a:r>
            <a:r>
              <a:rPr b="1" spc="-20" dirty="0">
                <a:solidFill>
                  <a:srgbClr val="FFFFFF"/>
                </a:solidFill>
                <a:latin typeface="Carlito"/>
                <a:cs typeface="Carlito"/>
              </a:rPr>
              <a:t>accuracy results, </a:t>
            </a:r>
            <a:r>
              <a:rPr b="1" spc="-15" dirty="0">
                <a:solidFill>
                  <a:srgbClr val="FFFFFF"/>
                </a:solidFill>
                <a:latin typeface="Carlito"/>
                <a:cs typeface="Carlito"/>
              </a:rPr>
              <a:t>such </a:t>
            </a:r>
            <a:r>
              <a:rPr b="1" spc="-5" dirty="0">
                <a:solidFill>
                  <a:srgbClr val="FFFFFF"/>
                </a:solidFill>
                <a:latin typeface="Carlito"/>
                <a:cs typeface="Carlito"/>
              </a:rPr>
              <a:t>as those in </a:t>
            </a:r>
            <a:r>
              <a:rPr b="1" spc="-15" dirty="0">
                <a:solidFill>
                  <a:srgbClr val="FFFFFF"/>
                </a:solidFill>
                <a:latin typeface="Carlito"/>
                <a:cs typeface="Carlito"/>
              </a:rPr>
              <a:t>Decision </a:t>
            </a:r>
            <a:r>
              <a:rPr b="1" spc="-65" dirty="0">
                <a:solidFill>
                  <a:srgbClr val="FFFFFF"/>
                </a:solidFill>
                <a:latin typeface="Carlito"/>
                <a:cs typeface="Carlito"/>
              </a:rPr>
              <a:t>Tree </a:t>
            </a:r>
            <a:r>
              <a:rPr b="1" spc="-10" dirty="0">
                <a:solidFill>
                  <a:srgbClr val="FFFFFF"/>
                </a:solidFill>
                <a:latin typeface="Carlito"/>
                <a:cs typeface="Carlito"/>
              </a:rPr>
              <a:t>Classifier </a:t>
            </a:r>
            <a:r>
              <a:rPr b="1" spc="-5" dirty="0">
                <a:solidFill>
                  <a:srgbClr val="FFFFFF"/>
                </a:solidFill>
                <a:latin typeface="Carlito"/>
                <a:cs typeface="Carlito"/>
              </a:rPr>
              <a:t>model in </a:t>
            </a:r>
            <a:r>
              <a:rPr b="1" spc="-25" dirty="0">
                <a:solidFill>
                  <a:srgbClr val="FFFFFF"/>
                </a:solidFill>
                <a:latin typeface="Carlito"/>
                <a:cs typeface="Carlito"/>
              </a:rPr>
              <a:t>repeated</a:t>
            </a:r>
            <a:r>
              <a:rPr b="1" spc="60" dirty="0">
                <a:solidFill>
                  <a:srgbClr val="FFFFFF"/>
                </a:solidFill>
                <a:latin typeface="Carlito"/>
                <a:cs typeface="Carlito"/>
              </a:rPr>
              <a:t> </a:t>
            </a:r>
            <a:r>
              <a:rPr b="1" spc="-15" dirty="0">
                <a:solidFill>
                  <a:srgbClr val="FFFFFF"/>
                </a:solidFill>
                <a:latin typeface="Carlito"/>
                <a:cs typeface="Carlito"/>
              </a:rPr>
              <a:t>runs.</a:t>
            </a:r>
            <a:endParaRPr b="1" dirty="0">
              <a:latin typeface="Carlito"/>
              <a:cs typeface="Carlito"/>
            </a:endParaRPr>
          </a:p>
          <a:p>
            <a:pPr marL="12700">
              <a:lnSpc>
                <a:spcPct val="100000"/>
              </a:lnSpc>
              <a:spcBef>
                <a:spcPts val="400"/>
              </a:spcBef>
            </a:pPr>
            <a:r>
              <a:rPr b="1" spc="-55" dirty="0">
                <a:solidFill>
                  <a:srgbClr val="FFFFFF"/>
                </a:solidFill>
                <a:latin typeface="Carlito"/>
                <a:cs typeface="Carlito"/>
              </a:rPr>
              <a:t>We </a:t>
            </a:r>
            <a:r>
              <a:rPr b="1" spc="-20" dirty="0">
                <a:solidFill>
                  <a:srgbClr val="FFFFFF"/>
                </a:solidFill>
                <a:latin typeface="Carlito"/>
                <a:cs typeface="Carlito"/>
              </a:rPr>
              <a:t>likely </a:t>
            </a:r>
            <a:r>
              <a:rPr b="1" spc="-15" dirty="0">
                <a:solidFill>
                  <a:srgbClr val="FFFFFF"/>
                </a:solidFill>
                <a:latin typeface="Carlito"/>
                <a:cs typeface="Carlito"/>
              </a:rPr>
              <a:t>need </a:t>
            </a:r>
            <a:r>
              <a:rPr b="1" spc="-25" dirty="0">
                <a:solidFill>
                  <a:srgbClr val="FFFFFF"/>
                </a:solidFill>
                <a:latin typeface="Carlito"/>
                <a:cs typeface="Carlito"/>
              </a:rPr>
              <a:t>more data </a:t>
            </a:r>
            <a:r>
              <a:rPr b="1" spc="-15" dirty="0">
                <a:solidFill>
                  <a:srgbClr val="FFFFFF"/>
                </a:solidFill>
                <a:latin typeface="Carlito"/>
                <a:cs typeface="Carlito"/>
              </a:rPr>
              <a:t>to </a:t>
            </a:r>
            <a:r>
              <a:rPr b="1" spc="-20" dirty="0">
                <a:solidFill>
                  <a:srgbClr val="FFFFFF"/>
                </a:solidFill>
                <a:latin typeface="Carlito"/>
                <a:cs typeface="Carlito"/>
              </a:rPr>
              <a:t>determine </a:t>
            </a:r>
            <a:r>
              <a:rPr b="1" spc="-5" dirty="0">
                <a:solidFill>
                  <a:srgbClr val="FFFFFF"/>
                </a:solidFill>
                <a:latin typeface="Carlito"/>
                <a:cs typeface="Carlito"/>
              </a:rPr>
              <a:t>the </a:t>
            </a:r>
            <a:r>
              <a:rPr b="1" spc="-20" dirty="0">
                <a:solidFill>
                  <a:srgbClr val="FFFFFF"/>
                </a:solidFill>
                <a:latin typeface="Carlito"/>
                <a:cs typeface="Carlito"/>
              </a:rPr>
              <a:t>best</a:t>
            </a:r>
            <a:r>
              <a:rPr b="1" spc="114" dirty="0">
                <a:solidFill>
                  <a:srgbClr val="FFFFFF"/>
                </a:solidFill>
                <a:latin typeface="Carlito"/>
                <a:cs typeface="Carlito"/>
              </a:rPr>
              <a:t> </a:t>
            </a:r>
            <a:r>
              <a:rPr b="1" spc="-15" dirty="0">
                <a:solidFill>
                  <a:srgbClr val="FFFFFF"/>
                </a:solidFill>
                <a:latin typeface="Carlito"/>
                <a:cs typeface="Carlito"/>
              </a:rPr>
              <a:t>model.</a:t>
            </a:r>
            <a:endParaRPr b="1"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3567175" y="347708"/>
            <a:ext cx="6977381" cy="566822"/>
          </a:xfrm>
          <a:prstGeom prst="rect">
            <a:avLst/>
          </a:prstGeom>
        </p:spPr>
        <p:txBody>
          <a:bodyPr vert="horz" wrap="square" lIns="0" tIns="12700" rIns="0" bIns="0" rtlCol="0">
            <a:spAutoFit/>
          </a:bodyPr>
          <a:lstStyle/>
          <a:p>
            <a:pPr marL="12700">
              <a:lnSpc>
                <a:spcPct val="100000"/>
              </a:lnSpc>
              <a:spcBef>
                <a:spcPts val="100"/>
              </a:spcBef>
            </a:pPr>
            <a:r>
              <a:rPr sz="3600" b="1" spc="-235" dirty="0">
                <a:solidFill>
                  <a:srgbClr val="BB562C"/>
                </a:solidFill>
              </a:rPr>
              <a:t>Confusion</a:t>
            </a:r>
            <a:r>
              <a:rPr sz="3600" b="1" spc="-330" dirty="0">
                <a:solidFill>
                  <a:srgbClr val="BB562C"/>
                </a:solidFill>
              </a:rPr>
              <a:t> </a:t>
            </a:r>
            <a:r>
              <a:rPr sz="3600" b="1" spc="-114" dirty="0">
                <a:solidFill>
                  <a:srgbClr val="BB562C"/>
                </a:solidFill>
              </a:rPr>
              <a:t>Matrix</a:t>
            </a:r>
            <a:endParaRPr sz="3600" b="1" dirty="0"/>
          </a:p>
        </p:txBody>
      </p:sp>
      <p:sp>
        <p:nvSpPr>
          <p:cNvPr id="6" name="object 6"/>
          <p:cNvSpPr txBox="1"/>
          <p:nvPr/>
        </p:nvSpPr>
        <p:spPr>
          <a:xfrm>
            <a:off x="1049223" y="5054879"/>
            <a:ext cx="10112552" cy="1557093"/>
          </a:xfrm>
          <a:prstGeom prst="rect">
            <a:avLst/>
          </a:prstGeom>
        </p:spPr>
        <p:txBody>
          <a:bodyPr vert="horz" wrap="square" lIns="0" tIns="12700" rIns="0" bIns="0" rtlCol="0">
            <a:spAutoFit/>
          </a:bodyPr>
          <a:lstStyle/>
          <a:p>
            <a:pPr marL="12700" marR="158750">
              <a:lnSpc>
                <a:spcPct val="112500"/>
              </a:lnSpc>
              <a:spcBef>
                <a:spcPts val="100"/>
              </a:spcBef>
            </a:pPr>
            <a:r>
              <a:rPr b="1" spc="-5" dirty="0">
                <a:solidFill>
                  <a:srgbClr val="FFFFFF"/>
                </a:solidFill>
                <a:latin typeface="Carlito"/>
                <a:cs typeface="Carlito"/>
              </a:rPr>
              <a:t>Since </a:t>
            </a:r>
            <a:r>
              <a:rPr b="1" dirty="0">
                <a:solidFill>
                  <a:srgbClr val="FFFFFF"/>
                </a:solidFill>
                <a:latin typeface="Carlito"/>
                <a:cs typeface="Carlito"/>
              </a:rPr>
              <a:t>all </a:t>
            </a:r>
            <a:r>
              <a:rPr b="1" spc="-5" dirty="0">
                <a:solidFill>
                  <a:srgbClr val="FFFFFF"/>
                </a:solidFill>
                <a:latin typeface="Carlito"/>
                <a:cs typeface="Carlito"/>
              </a:rPr>
              <a:t>models </a:t>
            </a:r>
            <a:r>
              <a:rPr b="1" spc="-25" dirty="0">
                <a:solidFill>
                  <a:srgbClr val="FFFFFF"/>
                </a:solidFill>
                <a:latin typeface="Carlito"/>
                <a:cs typeface="Carlito"/>
              </a:rPr>
              <a:t>performed </a:t>
            </a:r>
            <a:r>
              <a:rPr b="1" spc="-5" dirty="0">
                <a:solidFill>
                  <a:srgbClr val="FFFFFF"/>
                </a:solidFill>
                <a:latin typeface="Carlito"/>
                <a:cs typeface="Carlito"/>
              </a:rPr>
              <a:t>the </a:t>
            </a:r>
            <a:r>
              <a:rPr b="1" spc="-10" dirty="0">
                <a:solidFill>
                  <a:srgbClr val="FFFFFF"/>
                </a:solidFill>
                <a:latin typeface="Carlito"/>
                <a:cs typeface="Carlito"/>
              </a:rPr>
              <a:t>same </a:t>
            </a:r>
            <a:r>
              <a:rPr b="1" spc="-25" dirty="0">
                <a:solidFill>
                  <a:srgbClr val="FFFFFF"/>
                </a:solidFill>
                <a:latin typeface="Carlito"/>
                <a:cs typeface="Carlito"/>
              </a:rPr>
              <a:t>for </a:t>
            </a:r>
            <a:r>
              <a:rPr b="1" spc="-5" dirty="0">
                <a:solidFill>
                  <a:srgbClr val="FFFFFF"/>
                </a:solidFill>
                <a:latin typeface="Carlito"/>
                <a:cs typeface="Carlito"/>
              </a:rPr>
              <a:t>the </a:t>
            </a:r>
            <a:r>
              <a:rPr b="1" spc="-20" dirty="0">
                <a:solidFill>
                  <a:srgbClr val="FFFFFF"/>
                </a:solidFill>
                <a:latin typeface="Carlito"/>
                <a:cs typeface="Carlito"/>
              </a:rPr>
              <a:t>test set, </a:t>
            </a:r>
            <a:r>
              <a:rPr b="1" spc="-5" dirty="0">
                <a:solidFill>
                  <a:srgbClr val="FFFFFF"/>
                </a:solidFill>
                <a:latin typeface="Carlito"/>
                <a:cs typeface="Carlito"/>
              </a:rPr>
              <a:t>the </a:t>
            </a:r>
            <a:r>
              <a:rPr b="1" spc="-20" dirty="0">
                <a:solidFill>
                  <a:srgbClr val="FFFFFF"/>
                </a:solidFill>
                <a:latin typeface="Carlito"/>
                <a:cs typeface="Carlito"/>
              </a:rPr>
              <a:t>confusion </a:t>
            </a:r>
            <a:r>
              <a:rPr b="1" spc="-10" dirty="0">
                <a:solidFill>
                  <a:srgbClr val="FFFFFF"/>
                </a:solidFill>
                <a:latin typeface="Carlito"/>
                <a:cs typeface="Carlito"/>
              </a:rPr>
              <a:t>matrix is </a:t>
            </a:r>
            <a:r>
              <a:rPr b="1" spc="-5" dirty="0">
                <a:solidFill>
                  <a:srgbClr val="FFFFFF"/>
                </a:solidFill>
                <a:latin typeface="Carlito"/>
                <a:cs typeface="Carlito"/>
              </a:rPr>
              <a:t>the </a:t>
            </a:r>
            <a:r>
              <a:rPr b="1" spc="-10" dirty="0">
                <a:solidFill>
                  <a:srgbClr val="FFFFFF"/>
                </a:solidFill>
                <a:latin typeface="Carlito"/>
                <a:cs typeface="Carlito"/>
              </a:rPr>
              <a:t>same </a:t>
            </a:r>
            <a:r>
              <a:rPr b="1" spc="-20" dirty="0">
                <a:solidFill>
                  <a:srgbClr val="FFFFFF"/>
                </a:solidFill>
                <a:latin typeface="Carlito"/>
                <a:cs typeface="Carlito"/>
              </a:rPr>
              <a:t>across </a:t>
            </a:r>
            <a:r>
              <a:rPr b="1" dirty="0">
                <a:solidFill>
                  <a:srgbClr val="FFFFFF"/>
                </a:solidFill>
                <a:latin typeface="Carlito"/>
                <a:cs typeface="Carlito"/>
              </a:rPr>
              <a:t>all </a:t>
            </a:r>
            <a:r>
              <a:rPr b="1" spc="-5" dirty="0">
                <a:solidFill>
                  <a:srgbClr val="FFFFFF"/>
                </a:solidFill>
                <a:latin typeface="Carlito"/>
                <a:cs typeface="Carlito"/>
              </a:rPr>
              <a:t>models.  The </a:t>
            </a:r>
            <a:r>
              <a:rPr b="1" spc="-15" dirty="0">
                <a:solidFill>
                  <a:srgbClr val="FFFFFF"/>
                </a:solidFill>
                <a:latin typeface="Carlito"/>
                <a:cs typeface="Carlito"/>
              </a:rPr>
              <a:t>models </a:t>
            </a:r>
            <a:r>
              <a:rPr b="1" spc="-20" dirty="0">
                <a:solidFill>
                  <a:srgbClr val="FFFFFF"/>
                </a:solidFill>
                <a:latin typeface="Carlito"/>
                <a:cs typeface="Carlito"/>
              </a:rPr>
              <a:t>predicted </a:t>
            </a:r>
            <a:r>
              <a:rPr b="1" spc="-5" dirty="0">
                <a:solidFill>
                  <a:srgbClr val="FFFFFF"/>
                </a:solidFill>
                <a:latin typeface="Carlito"/>
                <a:cs typeface="Carlito"/>
              </a:rPr>
              <a:t>12 </a:t>
            </a:r>
            <a:r>
              <a:rPr b="1" spc="-20" dirty="0">
                <a:solidFill>
                  <a:srgbClr val="FFFFFF"/>
                </a:solidFill>
                <a:latin typeface="Carlito"/>
                <a:cs typeface="Carlito"/>
              </a:rPr>
              <a:t>successful </a:t>
            </a:r>
            <a:r>
              <a:rPr b="1" spc="-10" dirty="0">
                <a:solidFill>
                  <a:srgbClr val="FFFFFF"/>
                </a:solidFill>
                <a:latin typeface="Carlito"/>
                <a:cs typeface="Carlito"/>
              </a:rPr>
              <a:t>landings </a:t>
            </a:r>
            <a:r>
              <a:rPr b="1" spc="-5" dirty="0">
                <a:solidFill>
                  <a:srgbClr val="FFFFFF"/>
                </a:solidFill>
                <a:latin typeface="Carlito"/>
                <a:cs typeface="Carlito"/>
              </a:rPr>
              <a:t>when the true label</a:t>
            </a:r>
            <a:r>
              <a:rPr b="1" spc="275" dirty="0">
                <a:solidFill>
                  <a:srgbClr val="FFFFFF"/>
                </a:solidFill>
                <a:latin typeface="Carlito"/>
                <a:cs typeface="Carlito"/>
              </a:rPr>
              <a:t> </a:t>
            </a:r>
            <a:r>
              <a:rPr b="1" spc="-20" dirty="0">
                <a:solidFill>
                  <a:srgbClr val="FFFFFF"/>
                </a:solidFill>
                <a:latin typeface="Carlito"/>
                <a:cs typeface="Carlito"/>
              </a:rPr>
              <a:t>was successful </a:t>
            </a:r>
            <a:r>
              <a:rPr b="1" spc="-10" dirty="0">
                <a:solidFill>
                  <a:srgbClr val="FFFFFF"/>
                </a:solidFill>
                <a:latin typeface="Carlito"/>
                <a:cs typeface="Carlito"/>
              </a:rPr>
              <a:t>landing.</a:t>
            </a:r>
            <a:endParaRPr b="1" dirty="0">
              <a:latin typeface="Carlito"/>
              <a:cs typeface="Carlito"/>
            </a:endParaRPr>
          </a:p>
          <a:p>
            <a:pPr marL="12700">
              <a:lnSpc>
                <a:spcPct val="100000"/>
              </a:lnSpc>
              <a:spcBef>
                <a:spcPts val="405"/>
              </a:spcBef>
            </a:pPr>
            <a:r>
              <a:rPr b="1" spc="-5" dirty="0">
                <a:solidFill>
                  <a:srgbClr val="FFFFFF"/>
                </a:solidFill>
                <a:latin typeface="Carlito"/>
                <a:cs typeface="Carlito"/>
              </a:rPr>
              <a:t>The </a:t>
            </a:r>
            <a:r>
              <a:rPr b="1" spc="-15" dirty="0">
                <a:solidFill>
                  <a:srgbClr val="FFFFFF"/>
                </a:solidFill>
                <a:latin typeface="Carlito"/>
                <a:cs typeface="Carlito"/>
              </a:rPr>
              <a:t>models </a:t>
            </a:r>
            <a:r>
              <a:rPr b="1" spc="-20" dirty="0">
                <a:solidFill>
                  <a:srgbClr val="FFFFFF"/>
                </a:solidFill>
                <a:latin typeface="Carlito"/>
                <a:cs typeface="Carlito"/>
              </a:rPr>
              <a:t>predicted </a:t>
            </a:r>
            <a:r>
              <a:rPr b="1" spc="-5" dirty="0">
                <a:solidFill>
                  <a:srgbClr val="FFFFFF"/>
                </a:solidFill>
                <a:latin typeface="Carlito"/>
                <a:cs typeface="Carlito"/>
              </a:rPr>
              <a:t>3 </a:t>
            </a:r>
            <a:r>
              <a:rPr b="1" spc="-20" dirty="0">
                <a:solidFill>
                  <a:srgbClr val="FFFFFF"/>
                </a:solidFill>
                <a:latin typeface="Carlito"/>
                <a:cs typeface="Carlito"/>
              </a:rPr>
              <a:t>unsuccessful </a:t>
            </a:r>
            <a:r>
              <a:rPr b="1" spc="-10" dirty="0">
                <a:solidFill>
                  <a:srgbClr val="FFFFFF"/>
                </a:solidFill>
                <a:latin typeface="Carlito"/>
                <a:cs typeface="Carlito"/>
              </a:rPr>
              <a:t>landings </a:t>
            </a:r>
            <a:r>
              <a:rPr b="1" spc="-5" dirty="0">
                <a:solidFill>
                  <a:srgbClr val="FFFFFF"/>
                </a:solidFill>
                <a:latin typeface="Carlito"/>
                <a:cs typeface="Carlito"/>
              </a:rPr>
              <a:t>when the true label </a:t>
            </a:r>
            <a:r>
              <a:rPr b="1" spc="-15" dirty="0">
                <a:solidFill>
                  <a:srgbClr val="FFFFFF"/>
                </a:solidFill>
                <a:latin typeface="Carlito"/>
                <a:cs typeface="Carlito"/>
              </a:rPr>
              <a:t>was </a:t>
            </a:r>
            <a:r>
              <a:rPr b="1" spc="-20" dirty="0">
                <a:solidFill>
                  <a:srgbClr val="FFFFFF"/>
                </a:solidFill>
                <a:latin typeface="Carlito"/>
                <a:cs typeface="Carlito"/>
              </a:rPr>
              <a:t>unsuccessful</a:t>
            </a:r>
            <a:r>
              <a:rPr b="1" spc="140" dirty="0">
                <a:solidFill>
                  <a:srgbClr val="FFFFFF"/>
                </a:solidFill>
                <a:latin typeface="Carlito"/>
                <a:cs typeface="Carlito"/>
              </a:rPr>
              <a:t> </a:t>
            </a:r>
            <a:r>
              <a:rPr b="1" spc="-10" dirty="0">
                <a:solidFill>
                  <a:srgbClr val="FFFFFF"/>
                </a:solidFill>
                <a:latin typeface="Carlito"/>
                <a:cs typeface="Carlito"/>
              </a:rPr>
              <a:t>landing.</a:t>
            </a:r>
            <a:endParaRPr b="1" dirty="0">
              <a:latin typeface="Carlito"/>
              <a:cs typeface="Carlito"/>
            </a:endParaRPr>
          </a:p>
          <a:p>
            <a:pPr marL="12700" marR="5080">
              <a:lnSpc>
                <a:spcPts val="2330"/>
              </a:lnSpc>
              <a:spcBef>
                <a:spcPts val="135"/>
              </a:spcBef>
            </a:pPr>
            <a:r>
              <a:rPr b="1" spc="-5" dirty="0">
                <a:solidFill>
                  <a:srgbClr val="FFFFFF"/>
                </a:solidFill>
                <a:latin typeface="Carlito"/>
                <a:cs typeface="Carlito"/>
              </a:rPr>
              <a:t>The </a:t>
            </a:r>
            <a:r>
              <a:rPr b="1" spc="-15" dirty="0">
                <a:solidFill>
                  <a:srgbClr val="FFFFFF"/>
                </a:solidFill>
                <a:latin typeface="Carlito"/>
                <a:cs typeface="Carlito"/>
              </a:rPr>
              <a:t>models </a:t>
            </a:r>
            <a:r>
              <a:rPr b="1" spc="-20" dirty="0">
                <a:solidFill>
                  <a:srgbClr val="FFFFFF"/>
                </a:solidFill>
                <a:latin typeface="Carlito"/>
                <a:cs typeface="Carlito"/>
              </a:rPr>
              <a:t>predicted </a:t>
            </a:r>
            <a:r>
              <a:rPr b="1" spc="-5" dirty="0">
                <a:solidFill>
                  <a:srgbClr val="FFFFFF"/>
                </a:solidFill>
                <a:latin typeface="Carlito"/>
                <a:cs typeface="Carlito"/>
              </a:rPr>
              <a:t>3 </a:t>
            </a:r>
            <a:r>
              <a:rPr b="1" spc="-20" dirty="0">
                <a:solidFill>
                  <a:srgbClr val="FFFFFF"/>
                </a:solidFill>
                <a:latin typeface="Carlito"/>
                <a:cs typeface="Carlito"/>
              </a:rPr>
              <a:t>successful </a:t>
            </a:r>
            <a:r>
              <a:rPr b="1" spc="-10" dirty="0">
                <a:solidFill>
                  <a:srgbClr val="FFFFFF"/>
                </a:solidFill>
                <a:latin typeface="Carlito"/>
                <a:cs typeface="Carlito"/>
              </a:rPr>
              <a:t>landings </a:t>
            </a:r>
            <a:r>
              <a:rPr b="1" spc="-5" dirty="0">
                <a:solidFill>
                  <a:srgbClr val="FFFFFF"/>
                </a:solidFill>
                <a:latin typeface="Carlito"/>
                <a:cs typeface="Carlito"/>
              </a:rPr>
              <a:t>when the true label </a:t>
            </a:r>
            <a:r>
              <a:rPr b="1" spc="-20" dirty="0">
                <a:solidFill>
                  <a:srgbClr val="FFFFFF"/>
                </a:solidFill>
                <a:latin typeface="Carlito"/>
                <a:cs typeface="Carlito"/>
              </a:rPr>
              <a:t>was unsuccessful </a:t>
            </a:r>
            <a:r>
              <a:rPr b="1" spc="-10" dirty="0">
                <a:solidFill>
                  <a:srgbClr val="FFFFFF"/>
                </a:solidFill>
                <a:latin typeface="Carlito"/>
                <a:cs typeface="Carlito"/>
              </a:rPr>
              <a:t>landings </a:t>
            </a:r>
            <a:r>
              <a:rPr b="1" spc="-20" dirty="0">
                <a:solidFill>
                  <a:srgbClr val="FFFFFF"/>
                </a:solidFill>
                <a:latin typeface="Carlito"/>
                <a:cs typeface="Carlito"/>
              </a:rPr>
              <a:t>(false positives).  </a:t>
            </a:r>
            <a:r>
              <a:rPr b="1" spc="-15" dirty="0">
                <a:solidFill>
                  <a:srgbClr val="FFFFFF"/>
                </a:solidFill>
                <a:latin typeface="Carlito"/>
                <a:cs typeface="Carlito"/>
              </a:rPr>
              <a:t>Our </a:t>
            </a:r>
            <a:r>
              <a:rPr b="1" spc="-5" dirty="0">
                <a:solidFill>
                  <a:srgbClr val="FFFFFF"/>
                </a:solidFill>
                <a:latin typeface="Carlito"/>
                <a:cs typeface="Carlito"/>
              </a:rPr>
              <a:t>models </a:t>
            </a:r>
            <a:r>
              <a:rPr b="1" spc="-20" dirty="0">
                <a:solidFill>
                  <a:srgbClr val="FFFFFF"/>
                </a:solidFill>
                <a:latin typeface="Carlito"/>
                <a:cs typeface="Carlito"/>
              </a:rPr>
              <a:t>over predict successful</a:t>
            </a:r>
            <a:r>
              <a:rPr b="1" spc="130" dirty="0">
                <a:solidFill>
                  <a:srgbClr val="FFFFFF"/>
                </a:solidFill>
                <a:latin typeface="Carlito"/>
                <a:cs typeface="Carlito"/>
              </a:rPr>
              <a:t> </a:t>
            </a:r>
            <a:r>
              <a:rPr b="1" spc="-10" dirty="0">
                <a:solidFill>
                  <a:srgbClr val="FFFFFF"/>
                </a:solidFill>
                <a:latin typeface="Carlito"/>
                <a:cs typeface="Carlito"/>
              </a:rPr>
              <a:t>landings.</a:t>
            </a:r>
            <a:endParaRPr b="1" dirty="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4114800" y="655397"/>
            <a:ext cx="6139181" cy="751488"/>
          </a:xfrm>
          <a:prstGeom prst="rect">
            <a:avLst/>
          </a:prstGeom>
        </p:spPr>
        <p:txBody>
          <a:bodyPr vert="horz" wrap="square" lIns="0" tIns="12700" rIns="0" bIns="0" rtlCol="0">
            <a:spAutoFit/>
          </a:bodyPr>
          <a:lstStyle/>
          <a:p>
            <a:pPr marL="12700">
              <a:lnSpc>
                <a:spcPct val="100000"/>
              </a:lnSpc>
              <a:spcBef>
                <a:spcPts val="100"/>
              </a:spcBef>
            </a:pPr>
            <a:r>
              <a:rPr b="1" spc="-670" dirty="0"/>
              <a:t>CONCLUSION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3730508"/>
          </a:xfrm>
          <a:prstGeom prst="rect">
            <a:avLst/>
          </a:prstGeom>
        </p:spPr>
        <p:txBody>
          <a:bodyPr vert="horz" wrap="square" lIns="0" tIns="62230" rIns="0" bIns="0" rtlCol="0">
            <a:spAutoFit/>
          </a:bodyPr>
          <a:lstStyle/>
          <a:p>
            <a:pPr marL="354965" indent="-342900">
              <a:lnSpc>
                <a:spcPct val="100000"/>
              </a:lnSpc>
              <a:spcBef>
                <a:spcPts val="490"/>
              </a:spcBef>
              <a:buClr>
                <a:srgbClr val="E28312"/>
              </a:buClr>
              <a:buFont typeface="Wingdings" panose="05000000000000000000" pitchFamily="2" charset="2"/>
              <a:buChar char="q"/>
              <a:tabLst>
                <a:tab pos="196215" algn="l"/>
              </a:tabLst>
            </a:pPr>
            <a:r>
              <a:rPr sz="2000" b="1" dirty="0">
                <a:solidFill>
                  <a:schemeClr val="accent6">
                    <a:lumMod val="50000"/>
                  </a:schemeClr>
                </a:solidFill>
                <a:latin typeface="Carlito"/>
                <a:cs typeface="Carlito"/>
              </a:rPr>
              <a:t>Our </a:t>
            </a:r>
            <a:r>
              <a:rPr sz="2000" b="1" spc="-5" dirty="0">
                <a:solidFill>
                  <a:schemeClr val="accent6">
                    <a:lumMod val="50000"/>
                  </a:schemeClr>
                </a:solidFill>
                <a:latin typeface="Carlito"/>
                <a:cs typeface="Carlito"/>
              </a:rPr>
              <a:t>task: </a:t>
            </a:r>
            <a:r>
              <a:rPr sz="2000" b="1" spc="-20" dirty="0">
                <a:solidFill>
                  <a:schemeClr val="accent6">
                    <a:lumMod val="50000"/>
                  </a:schemeClr>
                </a:solidFill>
                <a:latin typeface="Carlito"/>
                <a:cs typeface="Carlito"/>
              </a:rPr>
              <a:t>to develop </a:t>
            </a:r>
            <a:r>
              <a:rPr sz="2000" b="1" dirty="0">
                <a:solidFill>
                  <a:schemeClr val="accent6">
                    <a:lumMod val="50000"/>
                  </a:schemeClr>
                </a:solidFill>
                <a:latin typeface="Carlito"/>
                <a:cs typeface="Carlito"/>
              </a:rPr>
              <a:t>a machine learning model </a:t>
            </a:r>
            <a:r>
              <a:rPr sz="2000" b="1" spc="-25" dirty="0">
                <a:solidFill>
                  <a:schemeClr val="accent6">
                    <a:lumMod val="50000"/>
                  </a:schemeClr>
                </a:solidFill>
                <a:latin typeface="Carlito"/>
                <a:cs typeface="Carlito"/>
              </a:rPr>
              <a:t>for </a:t>
            </a:r>
            <a:r>
              <a:rPr sz="2000" b="1" dirty="0">
                <a:solidFill>
                  <a:schemeClr val="accent6">
                    <a:lumMod val="50000"/>
                  </a:schemeClr>
                </a:solidFill>
                <a:latin typeface="Carlito"/>
                <a:cs typeface="Carlito"/>
              </a:rPr>
              <a:t>Space Y who </a:t>
            </a:r>
            <a:r>
              <a:rPr sz="2000" b="1" spc="-20" dirty="0">
                <a:solidFill>
                  <a:schemeClr val="accent6">
                    <a:lumMod val="50000"/>
                  </a:schemeClr>
                </a:solidFill>
                <a:latin typeface="Carlito"/>
                <a:cs typeface="Carlito"/>
              </a:rPr>
              <a:t>wants to </a:t>
            </a:r>
            <a:r>
              <a:rPr sz="2000" b="1" spc="-5" dirty="0">
                <a:solidFill>
                  <a:schemeClr val="accent6">
                    <a:lumMod val="50000"/>
                  </a:schemeClr>
                </a:solidFill>
                <a:latin typeface="Carlito"/>
                <a:cs typeface="Carlito"/>
              </a:rPr>
              <a:t>bid </a:t>
            </a:r>
            <a:r>
              <a:rPr sz="2000" b="1" spc="-20" dirty="0">
                <a:solidFill>
                  <a:schemeClr val="accent6">
                    <a:lumMod val="50000"/>
                  </a:schemeClr>
                </a:solidFill>
                <a:latin typeface="Carlito"/>
                <a:cs typeface="Carlito"/>
              </a:rPr>
              <a:t>against</a:t>
            </a:r>
            <a:r>
              <a:rPr sz="2000" b="1" spc="-70" dirty="0">
                <a:solidFill>
                  <a:schemeClr val="accent6">
                    <a:lumMod val="50000"/>
                  </a:schemeClr>
                </a:solidFill>
                <a:latin typeface="Carlito"/>
                <a:cs typeface="Carlito"/>
              </a:rPr>
              <a:t> </a:t>
            </a:r>
            <a:r>
              <a:rPr sz="2000" b="1" dirty="0">
                <a:solidFill>
                  <a:schemeClr val="accent6">
                    <a:lumMod val="50000"/>
                  </a:schemeClr>
                </a:solidFill>
                <a:latin typeface="Carlito"/>
                <a:cs typeface="Carlito"/>
              </a:rPr>
              <a:t>SpaceX</a:t>
            </a:r>
          </a:p>
          <a:p>
            <a:pPr marL="354965" indent="-342900">
              <a:lnSpc>
                <a:spcPct val="100000"/>
              </a:lnSpc>
              <a:spcBef>
                <a:spcPts val="395"/>
              </a:spcBef>
              <a:buClr>
                <a:srgbClr val="E28312"/>
              </a:buClr>
              <a:buFont typeface="Wingdings" panose="05000000000000000000" pitchFamily="2" charset="2"/>
              <a:buChar char="q"/>
              <a:tabLst>
                <a:tab pos="196215" algn="l"/>
              </a:tabLst>
            </a:pPr>
            <a:r>
              <a:rPr sz="2000" b="1" spc="-5" dirty="0">
                <a:solidFill>
                  <a:schemeClr val="accent6">
                    <a:lumMod val="50000"/>
                  </a:schemeClr>
                </a:solidFill>
                <a:latin typeface="Carlito"/>
                <a:cs typeface="Carlito"/>
              </a:rPr>
              <a:t>The goal </a:t>
            </a:r>
            <a:r>
              <a:rPr sz="2000" b="1" dirty="0">
                <a:solidFill>
                  <a:schemeClr val="accent6">
                    <a:lumMod val="50000"/>
                  </a:schemeClr>
                </a:solidFill>
                <a:latin typeface="Carlito"/>
                <a:cs typeface="Carlito"/>
              </a:rPr>
              <a:t>of </a:t>
            </a:r>
            <a:r>
              <a:rPr sz="2000" b="1" spc="-5" dirty="0">
                <a:solidFill>
                  <a:schemeClr val="accent6">
                    <a:lumMod val="50000"/>
                  </a:schemeClr>
                </a:solidFill>
                <a:latin typeface="Carlito"/>
                <a:cs typeface="Carlito"/>
              </a:rPr>
              <a:t>model is </a:t>
            </a:r>
            <a:r>
              <a:rPr sz="2000" b="1" spc="-20" dirty="0">
                <a:solidFill>
                  <a:schemeClr val="accent6">
                    <a:lumMod val="50000"/>
                  </a:schemeClr>
                </a:solidFill>
                <a:latin typeface="Carlito"/>
                <a:cs typeface="Carlito"/>
              </a:rPr>
              <a:t>to </a:t>
            </a:r>
            <a:r>
              <a:rPr sz="2000" b="1" spc="-5" dirty="0">
                <a:solidFill>
                  <a:schemeClr val="accent6">
                    <a:lumMod val="50000"/>
                  </a:schemeClr>
                </a:solidFill>
                <a:latin typeface="Carlito"/>
                <a:cs typeface="Carlito"/>
              </a:rPr>
              <a:t>predict when </a:t>
            </a:r>
            <a:r>
              <a:rPr sz="2000" b="1" spc="-15" dirty="0">
                <a:solidFill>
                  <a:schemeClr val="accent6">
                    <a:lumMod val="50000"/>
                  </a:schemeClr>
                </a:solidFill>
                <a:latin typeface="Carlito"/>
                <a:cs typeface="Carlito"/>
              </a:rPr>
              <a:t>Stage </a:t>
            </a:r>
            <a:r>
              <a:rPr sz="2000" b="1" dirty="0">
                <a:solidFill>
                  <a:schemeClr val="accent6">
                    <a:lumMod val="50000"/>
                  </a:schemeClr>
                </a:solidFill>
                <a:latin typeface="Carlito"/>
                <a:cs typeface="Carlito"/>
              </a:rPr>
              <a:t>1 </a:t>
            </a:r>
            <a:r>
              <a:rPr sz="2000" b="1" spc="-5" dirty="0">
                <a:solidFill>
                  <a:schemeClr val="accent6">
                    <a:lumMod val="50000"/>
                  </a:schemeClr>
                </a:solidFill>
                <a:latin typeface="Carlito"/>
                <a:cs typeface="Carlito"/>
              </a:rPr>
              <a:t>will successfully </a:t>
            </a:r>
            <a:r>
              <a:rPr sz="2000" b="1" dirty="0">
                <a:solidFill>
                  <a:schemeClr val="accent6">
                    <a:lumMod val="50000"/>
                  </a:schemeClr>
                </a:solidFill>
                <a:latin typeface="Carlito"/>
                <a:cs typeface="Carlito"/>
              </a:rPr>
              <a:t>land </a:t>
            </a:r>
            <a:r>
              <a:rPr sz="2000" b="1" spc="-20" dirty="0">
                <a:solidFill>
                  <a:schemeClr val="accent6">
                    <a:lumMod val="50000"/>
                  </a:schemeClr>
                </a:solidFill>
                <a:latin typeface="Carlito"/>
                <a:cs typeface="Carlito"/>
              </a:rPr>
              <a:t>to </a:t>
            </a:r>
            <a:r>
              <a:rPr sz="2000" b="1" spc="-35" dirty="0">
                <a:solidFill>
                  <a:schemeClr val="accent6">
                    <a:lumMod val="50000"/>
                  </a:schemeClr>
                </a:solidFill>
                <a:latin typeface="Carlito"/>
                <a:cs typeface="Carlito"/>
              </a:rPr>
              <a:t>save </a:t>
            </a:r>
            <a:r>
              <a:rPr sz="2000" b="1" spc="-5" dirty="0">
                <a:solidFill>
                  <a:schemeClr val="accent6">
                    <a:lumMod val="50000"/>
                  </a:schemeClr>
                </a:solidFill>
                <a:latin typeface="Carlito"/>
                <a:cs typeface="Carlito"/>
              </a:rPr>
              <a:t>~$100 million</a:t>
            </a:r>
            <a:r>
              <a:rPr sz="2000" b="1" spc="-110" dirty="0">
                <a:solidFill>
                  <a:schemeClr val="accent6">
                    <a:lumMod val="50000"/>
                  </a:schemeClr>
                </a:solidFill>
                <a:latin typeface="Carlito"/>
                <a:cs typeface="Carlito"/>
              </a:rPr>
              <a:t> </a:t>
            </a:r>
            <a:r>
              <a:rPr sz="2000" b="1" dirty="0">
                <a:solidFill>
                  <a:schemeClr val="accent6">
                    <a:lumMod val="50000"/>
                  </a:schemeClr>
                </a:solidFill>
                <a:latin typeface="Carlito"/>
                <a:cs typeface="Carlito"/>
              </a:rPr>
              <a:t>USD</a:t>
            </a:r>
          </a:p>
          <a:p>
            <a:pPr marL="354965" indent="-342900">
              <a:lnSpc>
                <a:spcPct val="100000"/>
              </a:lnSpc>
              <a:spcBef>
                <a:spcPts val="409"/>
              </a:spcBef>
              <a:buClr>
                <a:srgbClr val="E28312"/>
              </a:buClr>
              <a:buFont typeface="Wingdings" panose="05000000000000000000" pitchFamily="2" charset="2"/>
              <a:buChar char="q"/>
              <a:tabLst>
                <a:tab pos="196215" algn="l"/>
              </a:tabLst>
            </a:pPr>
            <a:r>
              <a:rPr sz="2000" b="1" spc="-5" dirty="0">
                <a:solidFill>
                  <a:schemeClr val="accent6">
                    <a:lumMod val="50000"/>
                  </a:schemeClr>
                </a:solidFill>
                <a:latin typeface="Carlito"/>
                <a:cs typeface="Carlito"/>
              </a:rPr>
              <a:t>Used </a:t>
            </a:r>
            <a:r>
              <a:rPr sz="2000" b="1" spc="-25" dirty="0">
                <a:solidFill>
                  <a:schemeClr val="accent6">
                    <a:lumMod val="50000"/>
                  </a:schemeClr>
                </a:solidFill>
                <a:latin typeface="Carlito"/>
                <a:cs typeface="Carlito"/>
              </a:rPr>
              <a:t>data </a:t>
            </a:r>
            <a:r>
              <a:rPr sz="2000" b="1" spc="-20" dirty="0">
                <a:solidFill>
                  <a:schemeClr val="accent6">
                    <a:lumMod val="50000"/>
                  </a:schemeClr>
                </a:solidFill>
                <a:latin typeface="Carlito"/>
                <a:cs typeface="Carlito"/>
              </a:rPr>
              <a:t>from </a:t>
            </a:r>
            <a:r>
              <a:rPr sz="2000" b="1" dirty="0">
                <a:solidFill>
                  <a:schemeClr val="accent6">
                    <a:lumMod val="50000"/>
                  </a:schemeClr>
                </a:solidFill>
                <a:latin typeface="Carlito"/>
                <a:cs typeface="Carlito"/>
              </a:rPr>
              <a:t>a </a:t>
            </a:r>
            <a:r>
              <a:rPr sz="2000" b="1" spc="-5" dirty="0">
                <a:solidFill>
                  <a:schemeClr val="accent6">
                    <a:lumMod val="50000"/>
                  </a:schemeClr>
                </a:solidFill>
                <a:latin typeface="Carlito"/>
                <a:cs typeface="Carlito"/>
              </a:rPr>
              <a:t>public </a:t>
            </a:r>
            <a:r>
              <a:rPr sz="2000" b="1" dirty="0">
                <a:solidFill>
                  <a:schemeClr val="accent6">
                    <a:lumMod val="50000"/>
                  </a:schemeClr>
                </a:solidFill>
                <a:latin typeface="Carlito"/>
                <a:cs typeface="Carlito"/>
              </a:rPr>
              <a:t>SpaceX API and </a:t>
            </a:r>
            <a:r>
              <a:rPr sz="2000" b="1" spc="-5" dirty="0">
                <a:solidFill>
                  <a:schemeClr val="accent6">
                    <a:lumMod val="50000"/>
                  </a:schemeClr>
                </a:solidFill>
                <a:latin typeface="Carlito"/>
                <a:cs typeface="Carlito"/>
              </a:rPr>
              <a:t>web scraping </a:t>
            </a:r>
            <a:r>
              <a:rPr sz="2000" b="1" dirty="0">
                <a:solidFill>
                  <a:schemeClr val="accent6">
                    <a:lumMod val="50000"/>
                  </a:schemeClr>
                </a:solidFill>
                <a:latin typeface="Carlito"/>
                <a:cs typeface="Carlito"/>
              </a:rPr>
              <a:t>SpaceX Wikipedia</a:t>
            </a:r>
            <a:r>
              <a:rPr sz="2000" b="1" spc="-195" dirty="0">
                <a:solidFill>
                  <a:schemeClr val="accent6">
                    <a:lumMod val="50000"/>
                  </a:schemeClr>
                </a:solidFill>
                <a:latin typeface="Carlito"/>
                <a:cs typeface="Carlito"/>
              </a:rPr>
              <a:t> </a:t>
            </a:r>
            <a:r>
              <a:rPr sz="2000" b="1" spc="-5" dirty="0">
                <a:solidFill>
                  <a:schemeClr val="accent6">
                    <a:lumMod val="50000"/>
                  </a:schemeClr>
                </a:solidFill>
                <a:latin typeface="Carlito"/>
                <a:cs typeface="Carlito"/>
              </a:rPr>
              <a:t>page</a:t>
            </a:r>
            <a:endParaRPr sz="2000" b="1" dirty="0">
              <a:solidFill>
                <a:schemeClr val="accent6">
                  <a:lumMod val="50000"/>
                </a:schemeClr>
              </a:solidFill>
              <a:latin typeface="Carlito"/>
              <a:cs typeface="Carlito"/>
            </a:endParaRPr>
          </a:p>
          <a:p>
            <a:pPr marL="354965" indent="-342900">
              <a:lnSpc>
                <a:spcPct val="100000"/>
              </a:lnSpc>
              <a:spcBef>
                <a:spcPts val="400"/>
              </a:spcBef>
              <a:buClr>
                <a:srgbClr val="E28312"/>
              </a:buClr>
              <a:buFont typeface="Wingdings" panose="05000000000000000000" pitchFamily="2" charset="2"/>
              <a:buChar char="q"/>
              <a:tabLst>
                <a:tab pos="196215" algn="l"/>
              </a:tabLst>
            </a:pPr>
            <a:r>
              <a:rPr sz="2000" b="1" spc="-25" dirty="0">
                <a:solidFill>
                  <a:schemeClr val="accent6">
                    <a:lumMod val="50000"/>
                  </a:schemeClr>
                </a:solidFill>
                <a:latin typeface="Carlito"/>
                <a:cs typeface="Carlito"/>
              </a:rPr>
              <a:t>Created data </a:t>
            </a:r>
            <a:r>
              <a:rPr sz="2000" b="1" spc="-5" dirty="0">
                <a:solidFill>
                  <a:schemeClr val="accent6">
                    <a:lumMod val="50000"/>
                  </a:schemeClr>
                </a:solidFill>
                <a:latin typeface="Carlito"/>
                <a:cs typeface="Carlito"/>
              </a:rPr>
              <a:t>labels </a:t>
            </a:r>
            <a:r>
              <a:rPr sz="2000" b="1" dirty="0">
                <a:solidFill>
                  <a:schemeClr val="accent6">
                    <a:lumMod val="50000"/>
                  </a:schemeClr>
                </a:solidFill>
                <a:latin typeface="Carlito"/>
                <a:cs typeface="Carlito"/>
              </a:rPr>
              <a:t>and </a:t>
            </a:r>
            <a:r>
              <a:rPr sz="2000" b="1" spc="-25" dirty="0">
                <a:solidFill>
                  <a:schemeClr val="accent6">
                    <a:lumMod val="50000"/>
                  </a:schemeClr>
                </a:solidFill>
                <a:latin typeface="Carlito"/>
                <a:cs typeface="Carlito"/>
              </a:rPr>
              <a:t>stored data into </a:t>
            </a:r>
            <a:r>
              <a:rPr sz="2000" b="1" dirty="0">
                <a:solidFill>
                  <a:schemeClr val="accent6">
                    <a:lumMod val="50000"/>
                  </a:schemeClr>
                </a:solidFill>
                <a:latin typeface="Carlito"/>
                <a:cs typeface="Carlito"/>
              </a:rPr>
              <a:t>a </a:t>
            </a:r>
            <a:r>
              <a:rPr sz="2000" b="1" spc="-5" dirty="0">
                <a:solidFill>
                  <a:schemeClr val="accent6">
                    <a:lumMod val="50000"/>
                  </a:schemeClr>
                </a:solidFill>
                <a:latin typeface="Carlito"/>
                <a:cs typeface="Carlito"/>
              </a:rPr>
              <a:t>DB2 SQL</a:t>
            </a:r>
            <a:r>
              <a:rPr sz="2000" b="1" spc="-15" dirty="0">
                <a:solidFill>
                  <a:schemeClr val="accent6">
                    <a:lumMod val="50000"/>
                  </a:schemeClr>
                </a:solidFill>
                <a:latin typeface="Carlito"/>
                <a:cs typeface="Carlito"/>
              </a:rPr>
              <a:t> </a:t>
            </a:r>
            <a:r>
              <a:rPr sz="2000" b="1" spc="-5" dirty="0">
                <a:solidFill>
                  <a:schemeClr val="accent6">
                    <a:lumMod val="50000"/>
                  </a:schemeClr>
                </a:solidFill>
                <a:latin typeface="Carlito"/>
                <a:cs typeface="Carlito"/>
              </a:rPr>
              <a:t>database</a:t>
            </a:r>
            <a:endParaRPr sz="2000" b="1" dirty="0">
              <a:solidFill>
                <a:schemeClr val="accent6">
                  <a:lumMod val="50000"/>
                </a:schemeClr>
              </a:solidFill>
              <a:latin typeface="Carlito"/>
              <a:cs typeface="Carlito"/>
            </a:endParaRPr>
          </a:p>
          <a:p>
            <a:pPr marL="354965" indent="-342900">
              <a:lnSpc>
                <a:spcPct val="100000"/>
              </a:lnSpc>
              <a:spcBef>
                <a:spcPts val="395"/>
              </a:spcBef>
              <a:buClr>
                <a:srgbClr val="E28312"/>
              </a:buClr>
              <a:buFont typeface="Wingdings" panose="05000000000000000000" pitchFamily="2" charset="2"/>
              <a:buChar char="q"/>
              <a:tabLst>
                <a:tab pos="196215" algn="l"/>
              </a:tabLst>
            </a:pPr>
            <a:r>
              <a:rPr sz="2000" b="1" spc="-25" dirty="0">
                <a:solidFill>
                  <a:schemeClr val="accent6">
                    <a:lumMod val="50000"/>
                  </a:schemeClr>
                </a:solidFill>
                <a:latin typeface="Carlito"/>
                <a:cs typeface="Carlito"/>
              </a:rPr>
              <a:t>Created </a:t>
            </a:r>
            <a:r>
              <a:rPr sz="2000" b="1" dirty="0">
                <a:solidFill>
                  <a:schemeClr val="accent6">
                    <a:lumMod val="50000"/>
                  </a:schemeClr>
                </a:solidFill>
                <a:latin typeface="Carlito"/>
                <a:cs typeface="Carlito"/>
              </a:rPr>
              <a:t>a </a:t>
            </a:r>
            <a:r>
              <a:rPr sz="2000" b="1" spc="-5" dirty="0">
                <a:solidFill>
                  <a:schemeClr val="accent6">
                    <a:lumMod val="50000"/>
                  </a:schemeClr>
                </a:solidFill>
                <a:latin typeface="Carlito"/>
                <a:cs typeface="Carlito"/>
              </a:rPr>
              <a:t>dashboard </a:t>
            </a:r>
            <a:r>
              <a:rPr sz="2000" b="1" spc="-25" dirty="0">
                <a:solidFill>
                  <a:schemeClr val="accent6">
                    <a:lumMod val="50000"/>
                  </a:schemeClr>
                </a:solidFill>
                <a:latin typeface="Carlito"/>
                <a:cs typeface="Carlito"/>
              </a:rPr>
              <a:t>for</a:t>
            </a:r>
            <a:r>
              <a:rPr sz="2000" b="1" spc="-125" dirty="0">
                <a:solidFill>
                  <a:schemeClr val="accent6">
                    <a:lumMod val="50000"/>
                  </a:schemeClr>
                </a:solidFill>
                <a:latin typeface="Carlito"/>
                <a:cs typeface="Carlito"/>
              </a:rPr>
              <a:t> </a:t>
            </a:r>
            <a:r>
              <a:rPr sz="2000" b="1" spc="-20" dirty="0">
                <a:solidFill>
                  <a:schemeClr val="accent6">
                    <a:lumMod val="50000"/>
                  </a:schemeClr>
                </a:solidFill>
                <a:latin typeface="Carlito"/>
                <a:cs typeface="Carlito"/>
              </a:rPr>
              <a:t>visualization</a:t>
            </a:r>
            <a:endParaRPr sz="2000" b="1" dirty="0">
              <a:solidFill>
                <a:schemeClr val="accent6">
                  <a:lumMod val="50000"/>
                </a:schemeClr>
              </a:solidFill>
              <a:latin typeface="Carlito"/>
              <a:cs typeface="Carlito"/>
            </a:endParaRPr>
          </a:p>
          <a:p>
            <a:pPr marL="354965" indent="-342900">
              <a:lnSpc>
                <a:spcPct val="100000"/>
              </a:lnSpc>
              <a:spcBef>
                <a:spcPts val="405"/>
              </a:spcBef>
              <a:buClr>
                <a:srgbClr val="E28312"/>
              </a:buClr>
              <a:buFont typeface="Wingdings" panose="05000000000000000000" pitchFamily="2" charset="2"/>
              <a:buChar char="q"/>
              <a:tabLst>
                <a:tab pos="196215" algn="l"/>
              </a:tabLst>
            </a:pPr>
            <a:r>
              <a:rPr sz="2000" b="1" spc="-50" dirty="0">
                <a:solidFill>
                  <a:schemeClr val="accent6">
                    <a:lumMod val="50000"/>
                  </a:schemeClr>
                </a:solidFill>
                <a:latin typeface="Carlito"/>
                <a:cs typeface="Carlito"/>
              </a:rPr>
              <a:t>We </a:t>
            </a:r>
            <a:r>
              <a:rPr sz="2000" b="1" spc="-25" dirty="0">
                <a:solidFill>
                  <a:schemeClr val="accent6">
                    <a:lumMod val="50000"/>
                  </a:schemeClr>
                </a:solidFill>
                <a:latin typeface="Carlito"/>
                <a:cs typeface="Carlito"/>
              </a:rPr>
              <a:t>created </a:t>
            </a:r>
            <a:r>
              <a:rPr sz="2000" b="1" dirty="0">
                <a:solidFill>
                  <a:schemeClr val="accent6">
                    <a:lumMod val="50000"/>
                  </a:schemeClr>
                </a:solidFill>
                <a:latin typeface="Carlito"/>
                <a:cs typeface="Carlito"/>
              </a:rPr>
              <a:t>a machine learning model </a:t>
            </a:r>
            <a:r>
              <a:rPr sz="2000" b="1" spc="-5" dirty="0">
                <a:solidFill>
                  <a:schemeClr val="accent6">
                    <a:lumMod val="50000"/>
                  </a:schemeClr>
                </a:solidFill>
                <a:latin typeface="Carlito"/>
                <a:cs typeface="Carlito"/>
              </a:rPr>
              <a:t>with </a:t>
            </a:r>
            <a:r>
              <a:rPr sz="2000" b="1" dirty="0">
                <a:solidFill>
                  <a:schemeClr val="accent6">
                    <a:lumMod val="50000"/>
                  </a:schemeClr>
                </a:solidFill>
                <a:latin typeface="Carlito"/>
                <a:cs typeface="Carlito"/>
              </a:rPr>
              <a:t>an </a:t>
            </a:r>
            <a:r>
              <a:rPr sz="2000" b="1" spc="-5" dirty="0">
                <a:solidFill>
                  <a:schemeClr val="accent6">
                    <a:lumMod val="50000"/>
                  </a:schemeClr>
                </a:solidFill>
                <a:latin typeface="Carlito"/>
                <a:cs typeface="Carlito"/>
              </a:rPr>
              <a:t>accuracy of</a:t>
            </a:r>
            <a:r>
              <a:rPr sz="2000" b="1" spc="-105" dirty="0">
                <a:solidFill>
                  <a:schemeClr val="accent6">
                    <a:lumMod val="50000"/>
                  </a:schemeClr>
                </a:solidFill>
                <a:latin typeface="Carlito"/>
                <a:cs typeface="Carlito"/>
              </a:rPr>
              <a:t> </a:t>
            </a:r>
            <a:r>
              <a:rPr sz="2000" b="1" dirty="0">
                <a:solidFill>
                  <a:schemeClr val="accent6">
                    <a:lumMod val="50000"/>
                  </a:schemeClr>
                </a:solidFill>
                <a:latin typeface="Carlito"/>
                <a:cs typeface="Carlito"/>
              </a:rPr>
              <a:t>83%</a:t>
            </a:r>
          </a:p>
          <a:p>
            <a:pPr marL="354965" marR="276860" indent="-342900">
              <a:lnSpc>
                <a:spcPts val="2160"/>
              </a:lnSpc>
              <a:spcBef>
                <a:spcPts val="635"/>
              </a:spcBef>
              <a:buClr>
                <a:srgbClr val="E28312"/>
              </a:buClr>
              <a:buFont typeface="Wingdings" panose="05000000000000000000" pitchFamily="2" charset="2"/>
              <a:buChar char="q"/>
              <a:tabLst>
                <a:tab pos="196215" algn="l"/>
              </a:tabLst>
            </a:pPr>
            <a:r>
              <a:rPr sz="2000" b="1" spc="-5" dirty="0">
                <a:solidFill>
                  <a:schemeClr val="accent6">
                    <a:lumMod val="50000"/>
                  </a:schemeClr>
                </a:solidFill>
                <a:latin typeface="Carlito"/>
                <a:cs typeface="Carlito"/>
              </a:rPr>
              <a:t>Allon </a:t>
            </a:r>
            <a:r>
              <a:rPr sz="2000" b="1" dirty="0">
                <a:solidFill>
                  <a:schemeClr val="accent6">
                    <a:lumMod val="50000"/>
                  </a:schemeClr>
                </a:solidFill>
                <a:latin typeface="Carlito"/>
                <a:cs typeface="Carlito"/>
              </a:rPr>
              <a:t>Mask </a:t>
            </a:r>
            <a:r>
              <a:rPr sz="2000" b="1" spc="-5" dirty="0">
                <a:solidFill>
                  <a:schemeClr val="accent6">
                    <a:lumMod val="50000"/>
                  </a:schemeClr>
                </a:solidFill>
                <a:latin typeface="Carlito"/>
                <a:cs typeface="Carlito"/>
              </a:rPr>
              <a:t>of </a:t>
            </a:r>
            <a:r>
              <a:rPr sz="2000" b="1" dirty="0">
                <a:solidFill>
                  <a:schemeClr val="accent6">
                    <a:lumMod val="50000"/>
                  </a:schemeClr>
                </a:solidFill>
                <a:latin typeface="Carlito"/>
                <a:cs typeface="Carlito"/>
              </a:rPr>
              <a:t>SpaceY </a:t>
            </a:r>
            <a:r>
              <a:rPr sz="2000" b="1" spc="-5" dirty="0">
                <a:solidFill>
                  <a:schemeClr val="accent6">
                    <a:lumMod val="50000"/>
                  </a:schemeClr>
                </a:solidFill>
                <a:latin typeface="Carlito"/>
                <a:cs typeface="Carlito"/>
              </a:rPr>
              <a:t>can use </a:t>
            </a:r>
            <a:r>
              <a:rPr sz="2000" b="1" dirty="0">
                <a:solidFill>
                  <a:schemeClr val="accent6">
                    <a:lumMod val="50000"/>
                  </a:schemeClr>
                </a:solidFill>
                <a:latin typeface="Carlito"/>
                <a:cs typeface="Carlito"/>
              </a:rPr>
              <a:t>this model </a:t>
            </a:r>
            <a:r>
              <a:rPr sz="2000" b="1" spc="-20" dirty="0">
                <a:solidFill>
                  <a:schemeClr val="accent6">
                    <a:lumMod val="50000"/>
                  </a:schemeClr>
                </a:solidFill>
                <a:latin typeface="Carlito"/>
                <a:cs typeface="Carlito"/>
              </a:rPr>
              <a:t>to </a:t>
            </a:r>
            <a:r>
              <a:rPr sz="2000" b="1" spc="-5" dirty="0">
                <a:solidFill>
                  <a:schemeClr val="accent6">
                    <a:lumMod val="50000"/>
                  </a:schemeClr>
                </a:solidFill>
                <a:latin typeface="Carlito"/>
                <a:cs typeface="Carlito"/>
              </a:rPr>
              <a:t>predict with </a:t>
            </a:r>
            <a:r>
              <a:rPr sz="2000" b="1" spc="-20" dirty="0">
                <a:solidFill>
                  <a:schemeClr val="accent6">
                    <a:lumMod val="50000"/>
                  </a:schemeClr>
                </a:solidFill>
                <a:latin typeface="Carlito"/>
                <a:cs typeface="Carlito"/>
              </a:rPr>
              <a:t>relatively </a:t>
            </a:r>
            <a:r>
              <a:rPr sz="2000" b="1" spc="-5" dirty="0">
                <a:solidFill>
                  <a:schemeClr val="accent6">
                    <a:lumMod val="50000"/>
                  </a:schemeClr>
                </a:solidFill>
                <a:latin typeface="Carlito"/>
                <a:cs typeface="Carlito"/>
              </a:rPr>
              <a:t>high accuracy whether </a:t>
            </a:r>
            <a:r>
              <a:rPr sz="2000" b="1" dirty="0">
                <a:solidFill>
                  <a:schemeClr val="accent6">
                    <a:lumMod val="50000"/>
                  </a:schemeClr>
                </a:solidFill>
                <a:latin typeface="Carlito"/>
                <a:cs typeface="Carlito"/>
              </a:rPr>
              <a:t>a  launch </a:t>
            </a:r>
            <a:r>
              <a:rPr sz="2000" b="1" spc="-5" dirty="0">
                <a:solidFill>
                  <a:schemeClr val="accent6">
                    <a:lumMod val="50000"/>
                  </a:schemeClr>
                </a:solidFill>
                <a:latin typeface="Carlito"/>
                <a:cs typeface="Carlito"/>
              </a:rPr>
              <a:t>will </a:t>
            </a:r>
            <a:r>
              <a:rPr sz="2000" b="1" spc="-35" dirty="0">
                <a:solidFill>
                  <a:schemeClr val="accent6">
                    <a:lumMod val="50000"/>
                  </a:schemeClr>
                </a:solidFill>
                <a:latin typeface="Carlito"/>
                <a:cs typeface="Carlito"/>
              </a:rPr>
              <a:t>have </a:t>
            </a:r>
            <a:r>
              <a:rPr sz="2000" b="1" dirty="0">
                <a:solidFill>
                  <a:schemeClr val="accent6">
                    <a:lumMod val="50000"/>
                  </a:schemeClr>
                </a:solidFill>
                <a:latin typeface="Carlito"/>
                <a:cs typeface="Carlito"/>
              </a:rPr>
              <a:t>a </a:t>
            </a:r>
            <a:r>
              <a:rPr sz="2000" b="1" spc="-5" dirty="0">
                <a:solidFill>
                  <a:schemeClr val="accent6">
                    <a:lumMod val="50000"/>
                  </a:schemeClr>
                </a:solidFill>
                <a:latin typeface="Carlito"/>
                <a:cs typeface="Carlito"/>
              </a:rPr>
              <a:t>successful </a:t>
            </a:r>
            <a:r>
              <a:rPr sz="2000" b="1" spc="-20" dirty="0">
                <a:solidFill>
                  <a:schemeClr val="accent6">
                    <a:lumMod val="50000"/>
                  </a:schemeClr>
                </a:solidFill>
                <a:latin typeface="Carlito"/>
                <a:cs typeface="Carlito"/>
              </a:rPr>
              <a:t>Stage </a:t>
            </a:r>
            <a:r>
              <a:rPr sz="2000" b="1" dirty="0">
                <a:solidFill>
                  <a:schemeClr val="accent6">
                    <a:lumMod val="50000"/>
                  </a:schemeClr>
                </a:solidFill>
                <a:latin typeface="Carlito"/>
                <a:cs typeface="Carlito"/>
              </a:rPr>
              <a:t>1 landing </a:t>
            </a:r>
            <a:r>
              <a:rPr sz="2000" b="1" spc="-25" dirty="0">
                <a:solidFill>
                  <a:schemeClr val="accent6">
                    <a:lumMod val="50000"/>
                  </a:schemeClr>
                </a:solidFill>
                <a:latin typeface="Carlito"/>
                <a:cs typeface="Carlito"/>
              </a:rPr>
              <a:t>before </a:t>
            </a:r>
            <a:r>
              <a:rPr sz="2000" b="1" dirty="0">
                <a:solidFill>
                  <a:schemeClr val="accent6">
                    <a:lumMod val="50000"/>
                  </a:schemeClr>
                </a:solidFill>
                <a:latin typeface="Carlito"/>
                <a:cs typeface="Carlito"/>
              </a:rPr>
              <a:t>launch </a:t>
            </a:r>
            <a:r>
              <a:rPr sz="2000" b="1" spc="-20" dirty="0">
                <a:solidFill>
                  <a:schemeClr val="accent6">
                    <a:lumMod val="50000"/>
                  </a:schemeClr>
                </a:solidFill>
                <a:latin typeface="Carlito"/>
                <a:cs typeface="Carlito"/>
              </a:rPr>
              <a:t>to </a:t>
            </a:r>
            <a:r>
              <a:rPr sz="2000" b="1" spc="-5" dirty="0">
                <a:solidFill>
                  <a:schemeClr val="accent6">
                    <a:lumMod val="50000"/>
                  </a:schemeClr>
                </a:solidFill>
                <a:latin typeface="Carlito"/>
                <a:cs typeface="Carlito"/>
              </a:rPr>
              <a:t>determine whether </a:t>
            </a:r>
            <a:r>
              <a:rPr sz="2000" b="1" dirty="0">
                <a:solidFill>
                  <a:schemeClr val="accent6">
                    <a:lumMod val="50000"/>
                  </a:schemeClr>
                </a:solidFill>
                <a:latin typeface="Carlito"/>
                <a:cs typeface="Carlito"/>
              </a:rPr>
              <a:t>the launch  </a:t>
            </a:r>
            <a:r>
              <a:rPr sz="2000" b="1" spc="-5" dirty="0">
                <a:solidFill>
                  <a:schemeClr val="accent6">
                    <a:lumMod val="50000"/>
                  </a:schemeClr>
                </a:solidFill>
                <a:latin typeface="Carlito"/>
                <a:cs typeface="Carlito"/>
              </a:rPr>
              <a:t>should be </a:t>
            </a:r>
            <a:r>
              <a:rPr sz="2000" b="1" dirty="0">
                <a:solidFill>
                  <a:schemeClr val="accent6">
                    <a:lumMod val="50000"/>
                  </a:schemeClr>
                </a:solidFill>
                <a:latin typeface="Carlito"/>
                <a:cs typeface="Carlito"/>
              </a:rPr>
              <a:t>made </a:t>
            </a:r>
            <a:r>
              <a:rPr sz="2000" b="1" spc="-5" dirty="0">
                <a:solidFill>
                  <a:schemeClr val="accent6">
                    <a:lumMod val="50000"/>
                  </a:schemeClr>
                </a:solidFill>
                <a:latin typeface="Carlito"/>
                <a:cs typeface="Carlito"/>
              </a:rPr>
              <a:t>or</a:t>
            </a:r>
            <a:r>
              <a:rPr sz="2000" b="1" spc="-105" dirty="0">
                <a:solidFill>
                  <a:schemeClr val="accent6">
                    <a:lumMod val="50000"/>
                  </a:schemeClr>
                </a:solidFill>
                <a:latin typeface="Carlito"/>
                <a:cs typeface="Carlito"/>
              </a:rPr>
              <a:t> </a:t>
            </a:r>
            <a:r>
              <a:rPr sz="2000" b="1" spc="-5" dirty="0">
                <a:solidFill>
                  <a:schemeClr val="accent6">
                    <a:lumMod val="50000"/>
                  </a:schemeClr>
                </a:solidFill>
                <a:latin typeface="Carlito"/>
                <a:cs typeface="Carlito"/>
              </a:rPr>
              <a:t>not</a:t>
            </a:r>
            <a:endParaRPr sz="2000" b="1" dirty="0">
              <a:solidFill>
                <a:schemeClr val="accent6">
                  <a:lumMod val="50000"/>
                </a:schemeClr>
              </a:solidFill>
              <a:latin typeface="Carlito"/>
              <a:cs typeface="Carlito"/>
            </a:endParaRPr>
          </a:p>
          <a:p>
            <a:pPr marL="354965" marR="5080" indent="-342900">
              <a:lnSpc>
                <a:spcPts val="2200"/>
              </a:lnSpc>
              <a:spcBef>
                <a:spcPts val="605"/>
              </a:spcBef>
              <a:buClr>
                <a:srgbClr val="E28312"/>
              </a:buClr>
              <a:buFont typeface="Wingdings" panose="05000000000000000000" pitchFamily="2" charset="2"/>
              <a:buChar char="q"/>
              <a:tabLst>
                <a:tab pos="196215" algn="l"/>
              </a:tabLst>
            </a:pPr>
            <a:r>
              <a:rPr sz="2000" b="1" spc="-5" dirty="0">
                <a:solidFill>
                  <a:schemeClr val="accent6">
                    <a:lumMod val="50000"/>
                  </a:schemeClr>
                </a:solidFill>
                <a:latin typeface="Carlito"/>
                <a:cs typeface="Carlito"/>
              </a:rPr>
              <a:t>If possible </a:t>
            </a:r>
            <a:r>
              <a:rPr sz="2000" b="1" spc="-20" dirty="0">
                <a:solidFill>
                  <a:schemeClr val="accent6">
                    <a:lumMod val="50000"/>
                  </a:schemeClr>
                </a:solidFill>
                <a:latin typeface="Carlito"/>
                <a:cs typeface="Carlito"/>
              </a:rPr>
              <a:t>more </a:t>
            </a:r>
            <a:r>
              <a:rPr sz="2000" b="1" spc="-25" dirty="0">
                <a:solidFill>
                  <a:schemeClr val="accent6">
                    <a:lumMod val="50000"/>
                  </a:schemeClr>
                </a:solidFill>
                <a:latin typeface="Carlito"/>
                <a:cs typeface="Carlito"/>
              </a:rPr>
              <a:t>data </a:t>
            </a:r>
            <a:r>
              <a:rPr sz="2000" b="1" spc="-5" dirty="0">
                <a:solidFill>
                  <a:schemeClr val="accent6">
                    <a:lumMod val="50000"/>
                  </a:schemeClr>
                </a:solidFill>
                <a:latin typeface="Carlito"/>
                <a:cs typeface="Carlito"/>
              </a:rPr>
              <a:t>should </a:t>
            </a:r>
            <a:r>
              <a:rPr sz="2000" b="1" dirty="0">
                <a:solidFill>
                  <a:schemeClr val="accent6">
                    <a:lumMod val="50000"/>
                  </a:schemeClr>
                </a:solidFill>
                <a:latin typeface="Carlito"/>
                <a:cs typeface="Carlito"/>
              </a:rPr>
              <a:t>be </a:t>
            </a:r>
            <a:r>
              <a:rPr sz="2000" b="1" spc="-5" dirty="0">
                <a:solidFill>
                  <a:schemeClr val="accent6">
                    <a:lumMod val="50000"/>
                  </a:schemeClr>
                </a:solidFill>
                <a:latin typeface="Carlito"/>
                <a:cs typeface="Carlito"/>
              </a:rPr>
              <a:t>collected </a:t>
            </a:r>
            <a:r>
              <a:rPr sz="2000" b="1" spc="-20" dirty="0">
                <a:solidFill>
                  <a:schemeClr val="accent6">
                    <a:lumMod val="50000"/>
                  </a:schemeClr>
                </a:solidFill>
                <a:latin typeface="Carlito"/>
                <a:cs typeface="Carlito"/>
              </a:rPr>
              <a:t>to </a:t>
            </a:r>
            <a:r>
              <a:rPr sz="2000" b="1" spc="-25" dirty="0">
                <a:solidFill>
                  <a:schemeClr val="accent6">
                    <a:lumMod val="50000"/>
                  </a:schemeClr>
                </a:solidFill>
                <a:latin typeface="Carlito"/>
                <a:cs typeface="Carlito"/>
              </a:rPr>
              <a:t>better </a:t>
            </a:r>
            <a:r>
              <a:rPr sz="2000" b="1" spc="-5" dirty="0">
                <a:solidFill>
                  <a:schemeClr val="accent6">
                    <a:lumMod val="50000"/>
                  </a:schemeClr>
                </a:solidFill>
                <a:latin typeface="Carlito"/>
                <a:cs typeface="Carlito"/>
              </a:rPr>
              <a:t>determine </a:t>
            </a:r>
            <a:r>
              <a:rPr sz="2000" b="1" dirty="0">
                <a:solidFill>
                  <a:schemeClr val="accent6">
                    <a:lumMod val="50000"/>
                  </a:schemeClr>
                </a:solidFill>
                <a:latin typeface="Carlito"/>
                <a:cs typeface="Carlito"/>
              </a:rPr>
              <a:t>the </a:t>
            </a:r>
            <a:r>
              <a:rPr sz="2000" b="1" spc="-10" dirty="0">
                <a:solidFill>
                  <a:schemeClr val="accent6">
                    <a:lumMod val="50000"/>
                  </a:schemeClr>
                </a:solidFill>
                <a:latin typeface="Carlito"/>
                <a:cs typeface="Carlito"/>
              </a:rPr>
              <a:t>best </a:t>
            </a:r>
            <a:r>
              <a:rPr sz="2000" b="1" dirty="0">
                <a:solidFill>
                  <a:schemeClr val="accent6">
                    <a:lumMod val="50000"/>
                  </a:schemeClr>
                </a:solidFill>
                <a:latin typeface="Carlito"/>
                <a:cs typeface="Carlito"/>
              </a:rPr>
              <a:t>machine learning model  and </a:t>
            </a:r>
            <a:r>
              <a:rPr sz="2000" b="1" spc="-25" dirty="0">
                <a:solidFill>
                  <a:schemeClr val="accent6">
                    <a:lumMod val="50000"/>
                  </a:schemeClr>
                </a:solidFill>
                <a:latin typeface="Carlito"/>
                <a:cs typeface="Carlito"/>
              </a:rPr>
              <a:t>improve</a:t>
            </a:r>
            <a:r>
              <a:rPr sz="2000" b="1" spc="-30" dirty="0">
                <a:solidFill>
                  <a:schemeClr val="accent6">
                    <a:lumMod val="50000"/>
                  </a:schemeClr>
                </a:solidFill>
                <a:latin typeface="Carlito"/>
                <a:cs typeface="Carlito"/>
              </a:rPr>
              <a:t> </a:t>
            </a:r>
            <a:r>
              <a:rPr sz="2000" b="1" spc="-5" dirty="0">
                <a:solidFill>
                  <a:schemeClr val="accent6">
                    <a:lumMod val="50000"/>
                  </a:schemeClr>
                </a:solidFill>
                <a:latin typeface="Carlito"/>
                <a:cs typeface="Carlito"/>
              </a:rPr>
              <a:t>accuracy</a:t>
            </a:r>
            <a:endParaRPr sz="2000" b="1" dirty="0">
              <a:solidFill>
                <a:schemeClr val="accent6">
                  <a:lumMod val="50000"/>
                </a:schemeClr>
              </a:solidFill>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b="1" u="heavy" spc="-190" dirty="0">
                <a:uFill>
                  <a:solidFill>
                    <a:srgbClr val="7D7D7D"/>
                  </a:solidFill>
                </a:uFill>
                <a:latin typeface="+mj-lt"/>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083664" y="1742066"/>
            <a:ext cx="9508135" cy="3593932"/>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400" b="1" spc="-35" dirty="0">
                <a:solidFill>
                  <a:schemeClr val="accent6">
                    <a:lumMod val="75000"/>
                  </a:schemeClr>
                </a:solidFill>
                <a:cs typeface="Carlito"/>
              </a:rPr>
              <a:t>Data </a:t>
            </a:r>
            <a:r>
              <a:rPr sz="2400" b="1" spc="-20" dirty="0">
                <a:solidFill>
                  <a:schemeClr val="accent6">
                    <a:lumMod val="75000"/>
                  </a:schemeClr>
                </a:solidFill>
                <a:cs typeface="Carlito"/>
              </a:rPr>
              <a:t>collection</a:t>
            </a:r>
            <a:r>
              <a:rPr sz="2400" b="1" spc="15" dirty="0">
                <a:solidFill>
                  <a:schemeClr val="accent6">
                    <a:lumMod val="75000"/>
                  </a:schemeClr>
                </a:solidFill>
                <a:cs typeface="Carlito"/>
              </a:rPr>
              <a:t> </a:t>
            </a:r>
            <a:r>
              <a:rPr sz="2400" b="1" spc="-5" dirty="0">
                <a:solidFill>
                  <a:schemeClr val="accent6">
                    <a:lumMod val="75000"/>
                  </a:schemeClr>
                </a:solidFill>
                <a:cs typeface="Carlito"/>
              </a:rPr>
              <a:t>methodology:</a:t>
            </a:r>
            <a:endParaRPr sz="2400" b="1" dirty="0">
              <a:solidFill>
                <a:schemeClr val="accent6">
                  <a:lumMod val="75000"/>
                </a:schemeClr>
              </a:solidFill>
              <a:cs typeface="Carlito"/>
            </a:endParaRPr>
          </a:p>
          <a:p>
            <a:pPr marL="698500" lvl="1" indent="-229235">
              <a:lnSpc>
                <a:spcPct val="100000"/>
              </a:lnSpc>
              <a:spcBef>
                <a:spcPts val="315"/>
              </a:spcBef>
              <a:buFont typeface="Arial"/>
              <a:buChar char="•"/>
              <a:tabLst>
                <a:tab pos="697865" algn="l"/>
                <a:tab pos="699135" algn="l"/>
              </a:tabLst>
            </a:pPr>
            <a:r>
              <a:rPr sz="2400" spc="-5" dirty="0">
                <a:solidFill>
                  <a:schemeClr val="accent6">
                    <a:lumMod val="75000"/>
                  </a:schemeClr>
                </a:solidFill>
                <a:cs typeface="Carlito"/>
              </a:rPr>
              <a:t>Combined </a:t>
            </a:r>
            <a:r>
              <a:rPr sz="2400" spc="-20" dirty="0">
                <a:solidFill>
                  <a:schemeClr val="accent6">
                    <a:lumMod val="75000"/>
                  </a:schemeClr>
                </a:solidFill>
                <a:cs typeface="Carlito"/>
              </a:rPr>
              <a:t>data from </a:t>
            </a:r>
            <a:r>
              <a:rPr sz="2400" spc="-5" dirty="0">
                <a:solidFill>
                  <a:schemeClr val="accent6">
                    <a:lumMod val="75000"/>
                  </a:schemeClr>
                </a:solidFill>
                <a:cs typeface="Carlito"/>
              </a:rPr>
              <a:t>SpaceX public </a:t>
            </a:r>
            <a:r>
              <a:rPr sz="2400" dirty="0">
                <a:solidFill>
                  <a:schemeClr val="accent6">
                    <a:lumMod val="75000"/>
                  </a:schemeClr>
                </a:solidFill>
                <a:cs typeface="Carlito"/>
              </a:rPr>
              <a:t>API and </a:t>
            </a:r>
            <a:r>
              <a:rPr sz="2400" spc="-5" dirty="0">
                <a:solidFill>
                  <a:schemeClr val="accent6">
                    <a:lumMod val="75000"/>
                  </a:schemeClr>
                </a:solidFill>
                <a:cs typeface="Carlito"/>
              </a:rPr>
              <a:t>SpaceX Wikipedia</a:t>
            </a:r>
            <a:r>
              <a:rPr sz="2400" spc="15" dirty="0">
                <a:solidFill>
                  <a:schemeClr val="accent6">
                    <a:lumMod val="75000"/>
                  </a:schemeClr>
                </a:solidFill>
                <a:cs typeface="Carlito"/>
              </a:rPr>
              <a:t> </a:t>
            </a:r>
            <a:r>
              <a:rPr sz="2400" spc="-5" dirty="0">
                <a:solidFill>
                  <a:schemeClr val="accent6">
                    <a:lumMod val="75000"/>
                  </a:schemeClr>
                </a:solidFill>
                <a:cs typeface="Carlito"/>
              </a:rPr>
              <a:t>page</a:t>
            </a:r>
            <a:endParaRPr sz="2400" dirty="0">
              <a:solidFill>
                <a:schemeClr val="accent6">
                  <a:lumMod val="75000"/>
                </a:schemeClr>
              </a:solidFill>
              <a:cs typeface="Carlito"/>
            </a:endParaRPr>
          </a:p>
          <a:p>
            <a:pPr marL="241300" indent="-229235">
              <a:lnSpc>
                <a:spcPct val="100000"/>
              </a:lnSpc>
              <a:spcBef>
                <a:spcPts val="1485"/>
              </a:spcBef>
              <a:buFont typeface="Arial"/>
              <a:buChar char="•"/>
              <a:tabLst>
                <a:tab pos="240665" algn="l"/>
                <a:tab pos="241935" algn="l"/>
              </a:tabLst>
            </a:pPr>
            <a:r>
              <a:rPr sz="2400" b="1" spc="-40" dirty="0">
                <a:solidFill>
                  <a:schemeClr val="accent6">
                    <a:lumMod val="75000"/>
                  </a:schemeClr>
                </a:solidFill>
                <a:cs typeface="Carlito"/>
              </a:rPr>
              <a:t>Perform </a:t>
            </a:r>
            <a:r>
              <a:rPr sz="2400" b="1" spc="-35" dirty="0">
                <a:solidFill>
                  <a:schemeClr val="accent6">
                    <a:lumMod val="75000"/>
                  </a:schemeClr>
                </a:solidFill>
                <a:cs typeface="Carlito"/>
              </a:rPr>
              <a:t>data</a:t>
            </a:r>
            <a:r>
              <a:rPr sz="2400" b="1" spc="35" dirty="0">
                <a:solidFill>
                  <a:schemeClr val="accent6">
                    <a:lumMod val="75000"/>
                  </a:schemeClr>
                </a:solidFill>
                <a:cs typeface="Carlito"/>
              </a:rPr>
              <a:t> </a:t>
            </a:r>
            <a:r>
              <a:rPr sz="2400" b="1" spc="-20" dirty="0">
                <a:solidFill>
                  <a:schemeClr val="accent6">
                    <a:lumMod val="75000"/>
                  </a:schemeClr>
                </a:solidFill>
                <a:cs typeface="Carlito"/>
              </a:rPr>
              <a:t>wrangling</a:t>
            </a:r>
            <a:endParaRPr sz="2400" b="1" dirty="0">
              <a:solidFill>
                <a:schemeClr val="accent6">
                  <a:lumMod val="75000"/>
                </a:schemeClr>
              </a:solidFill>
              <a:cs typeface="Carlito"/>
            </a:endParaRPr>
          </a:p>
          <a:p>
            <a:pPr marL="698500" lvl="1" indent="-229235">
              <a:lnSpc>
                <a:spcPct val="100000"/>
              </a:lnSpc>
              <a:spcBef>
                <a:spcPts val="315"/>
              </a:spcBef>
              <a:buFont typeface="Arial"/>
              <a:buChar char="•"/>
              <a:tabLst>
                <a:tab pos="697865" algn="l"/>
                <a:tab pos="699135" algn="l"/>
              </a:tabLst>
            </a:pPr>
            <a:r>
              <a:rPr sz="2400" spc="-5" dirty="0">
                <a:solidFill>
                  <a:schemeClr val="accent6">
                    <a:lumMod val="75000"/>
                  </a:schemeClr>
                </a:solidFill>
                <a:cs typeface="Carlito"/>
              </a:rPr>
              <a:t>Classifying true landings </a:t>
            </a:r>
            <a:r>
              <a:rPr sz="2400" dirty="0">
                <a:solidFill>
                  <a:schemeClr val="accent6">
                    <a:lumMod val="75000"/>
                  </a:schemeClr>
                </a:solidFill>
                <a:cs typeface="Carlito"/>
              </a:rPr>
              <a:t>as </a:t>
            </a:r>
            <a:r>
              <a:rPr sz="2400" spc="-5" dirty="0">
                <a:solidFill>
                  <a:schemeClr val="accent6">
                    <a:lumMod val="75000"/>
                  </a:schemeClr>
                </a:solidFill>
                <a:cs typeface="Carlito"/>
              </a:rPr>
              <a:t>successful </a:t>
            </a:r>
            <a:r>
              <a:rPr sz="2400" dirty="0">
                <a:solidFill>
                  <a:schemeClr val="accent6">
                    <a:lumMod val="75000"/>
                  </a:schemeClr>
                </a:solidFill>
                <a:cs typeface="Carlito"/>
              </a:rPr>
              <a:t>and </a:t>
            </a:r>
            <a:r>
              <a:rPr sz="2400" spc="-10" dirty="0">
                <a:solidFill>
                  <a:schemeClr val="accent6">
                    <a:lumMod val="75000"/>
                  </a:schemeClr>
                </a:solidFill>
                <a:cs typeface="Carlito"/>
              </a:rPr>
              <a:t>unsuccessful</a:t>
            </a:r>
            <a:r>
              <a:rPr sz="2400" spc="-50" dirty="0">
                <a:solidFill>
                  <a:schemeClr val="accent6">
                    <a:lumMod val="75000"/>
                  </a:schemeClr>
                </a:solidFill>
                <a:cs typeface="Carlito"/>
              </a:rPr>
              <a:t> </a:t>
            </a:r>
            <a:r>
              <a:rPr sz="2400" spc="-5" dirty="0">
                <a:solidFill>
                  <a:schemeClr val="accent6">
                    <a:lumMod val="75000"/>
                  </a:schemeClr>
                </a:solidFill>
                <a:cs typeface="Carlito"/>
              </a:rPr>
              <a:t>otherwise</a:t>
            </a:r>
            <a:endParaRPr sz="2400" dirty="0">
              <a:solidFill>
                <a:schemeClr val="accent6">
                  <a:lumMod val="75000"/>
                </a:schemeClr>
              </a:solidFill>
              <a:cs typeface="Carlito"/>
            </a:endParaRPr>
          </a:p>
          <a:p>
            <a:pPr marL="241300" indent="-229235">
              <a:lnSpc>
                <a:spcPct val="100000"/>
              </a:lnSpc>
              <a:spcBef>
                <a:spcPts val="680"/>
              </a:spcBef>
              <a:buFont typeface="Arial"/>
              <a:buChar char="•"/>
              <a:tabLst>
                <a:tab pos="240665" algn="l"/>
                <a:tab pos="241935" algn="l"/>
              </a:tabLst>
            </a:pPr>
            <a:r>
              <a:rPr sz="2400" b="1" spc="-40" dirty="0">
                <a:solidFill>
                  <a:schemeClr val="accent6">
                    <a:lumMod val="75000"/>
                  </a:schemeClr>
                </a:solidFill>
                <a:cs typeface="Carlito"/>
              </a:rPr>
              <a:t>Perform </a:t>
            </a:r>
            <a:r>
              <a:rPr sz="2400" b="1" spc="-25" dirty="0">
                <a:solidFill>
                  <a:schemeClr val="accent6">
                    <a:lumMod val="75000"/>
                  </a:schemeClr>
                </a:solidFill>
                <a:cs typeface="Carlito"/>
              </a:rPr>
              <a:t>exploratory </a:t>
            </a:r>
            <a:r>
              <a:rPr sz="2400" b="1" spc="-35" dirty="0">
                <a:solidFill>
                  <a:schemeClr val="accent6">
                    <a:lumMod val="75000"/>
                  </a:schemeClr>
                </a:solidFill>
                <a:cs typeface="Carlito"/>
              </a:rPr>
              <a:t>data </a:t>
            </a:r>
            <a:r>
              <a:rPr sz="2400" b="1" spc="-20" dirty="0">
                <a:solidFill>
                  <a:schemeClr val="accent6">
                    <a:lumMod val="75000"/>
                  </a:schemeClr>
                </a:solidFill>
                <a:cs typeface="Carlito"/>
              </a:rPr>
              <a:t>analysis </a:t>
            </a:r>
            <a:r>
              <a:rPr sz="2400" b="1" spc="-25" dirty="0">
                <a:solidFill>
                  <a:schemeClr val="accent6">
                    <a:lumMod val="75000"/>
                  </a:schemeClr>
                </a:solidFill>
                <a:cs typeface="Carlito"/>
              </a:rPr>
              <a:t>(EDA) </a:t>
            </a:r>
            <a:r>
              <a:rPr sz="2400" b="1" spc="-15" dirty="0">
                <a:solidFill>
                  <a:schemeClr val="accent6">
                    <a:lumMod val="75000"/>
                  </a:schemeClr>
                </a:solidFill>
                <a:cs typeface="Carlito"/>
              </a:rPr>
              <a:t>using </a:t>
            </a:r>
            <a:r>
              <a:rPr sz="2400" b="1" spc="-20" dirty="0">
                <a:solidFill>
                  <a:schemeClr val="accent6">
                    <a:lumMod val="75000"/>
                  </a:schemeClr>
                </a:solidFill>
                <a:cs typeface="Carlito"/>
              </a:rPr>
              <a:t>visualization </a:t>
            </a:r>
            <a:r>
              <a:rPr sz="2400" b="1" spc="-5" dirty="0">
                <a:solidFill>
                  <a:schemeClr val="accent6">
                    <a:lumMod val="75000"/>
                  </a:schemeClr>
                </a:solidFill>
                <a:cs typeface="Carlito"/>
              </a:rPr>
              <a:t>and</a:t>
            </a:r>
            <a:r>
              <a:rPr sz="2400" b="1" spc="155" dirty="0">
                <a:solidFill>
                  <a:schemeClr val="accent6">
                    <a:lumMod val="75000"/>
                  </a:schemeClr>
                </a:solidFill>
                <a:cs typeface="Carlito"/>
              </a:rPr>
              <a:t> </a:t>
            </a:r>
            <a:r>
              <a:rPr sz="2400" b="1" spc="-15" dirty="0">
                <a:solidFill>
                  <a:schemeClr val="accent6">
                    <a:lumMod val="75000"/>
                  </a:schemeClr>
                </a:solidFill>
                <a:cs typeface="Carlito"/>
              </a:rPr>
              <a:t>SQL</a:t>
            </a:r>
            <a:endParaRPr sz="2400" b="1" dirty="0">
              <a:solidFill>
                <a:schemeClr val="accent6">
                  <a:lumMod val="75000"/>
                </a:schemeClr>
              </a:solidFill>
              <a:cs typeface="Carlito"/>
            </a:endParaRPr>
          </a:p>
          <a:p>
            <a:pPr marL="241300" indent="-229235">
              <a:lnSpc>
                <a:spcPct val="100000"/>
              </a:lnSpc>
              <a:spcBef>
                <a:spcPts val="5"/>
              </a:spcBef>
              <a:buFont typeface="Arial"/>
              <a:buChar char="•"/>
              <a:tabLst>
                <a:tab pos="240665" algn="l"/>
                <a:tab pos="241935" algn="l"/>
              </a:tabLst>
            </a:pPr>
            <a:r>
              <a:rPr sz="2400" b="1" spc="-40" dirty="0">
                <a:solidFill>
                  <a:schemeClr val="accent6">
                    <a:lumMod val="75000"/>
                  </a:schemeClr>
                </a:solidFill>
                <a:cs typeface="Carlito"/>
              </a:rPr>
              <a:t>Perform </a:t>
            </a:r>
            <a:r>
              <a:rPr sz="2400" b="1" spc="-30" dirty="0">
                <a:solidFill>
                  <a:schemeClr val="accent6">
                    <a:lumMod val="75000"/>
                  </a:schemeClr>
                </a:solidFill>
                <a:cs typeface="Carlito"/>
              </a:rPr>
              <a:t>interactive </a:t>
            </a:r>
            <a:r>
              <a:rPr sz="2400" b="1" spc="-5" dirty="0">
                <a:solidFill>
                  <a:schemeClr val="accent6">
                    <a:lumMod val="75000"/>
                  </a:schemeClr>
                </a:solidFill>
                <a:cs typeface="Carlito"/>
              </a:rPr>
              <a:t>visual analytics </a:t>
            </a:r>
            <a:r>
              <a:rPr sz="2400" b="1" spc="-15" dirty="0">
                <a:solidFill>
                  <a:schemeClr val="accent6">
                    <a:lumMod val="75000"/>
                  </a:schemeClr>
                </a:solidFill>
                <a:cs typeface="Carlito"/>
              </a:rPr>
              <a:t>using </a:t>
            </a:r>
            <a:r>
              <a:rPr sz="2400" b="1" spc="-20" dirty="0">
                <a:solidFill>
                  <a:schemeClr val="accent6">
                    <a:lumMod val="75000"/>
                  </a:schemeClr>
                </a:solidFill>
                <a:cs typeface="Carlito"/>
              </a:rPr>
              <a:t>Folium </a:t>
            </a:r>
            <a:r>
              <a:rPr sz="2400" b="1" spc="-5" dirty="0">
                <a:solidFill>
                  <a:schemeClr val="accent6">
                    <a:lumMod val="75000"/>
                  </a:schemeClr>
                </a:solidFill>
                <a:cs typeface="Carlito"/>
              </a:rPr>
              <a:t>and Plotly</a:t>
            </a:r>
            <a:r>
              <a:rPr sz="2400" b="1" spc="10" dirty="0">
                <a:solidFill>
                  <a:schemeClr val="accent6">
                    <a:lumMod val="75000"/>
                  </a:schemeClr>
                </a:solidFill>
                <a:cs typeface="Carlito"/>
              </a:rPr>
              <a:t> </a:t>
            </a:r>
            <a:r>
              <a:rPr sz="2400" b="1" spc="-5" dirty="0">
                <a:solidFill>
                  <a:schemeClr val="accent6">
                    <a:lumMod val="75000"/>
                  </a:schemeClr>
                </a:solidFill>
                <a:cs typeface="Carlito"/>
              </a:rPr>
              <a:t>Dash</a:t>
            </a:r>
            <a:endParaRPr sz="2400" b="1" dirty="0">
              <a:solidFill>
                <a:schemeClr val="accent6">
                  <a:lumMod val="75000"/>
                </a:schemeClr>
              </a:solidFill>
              <a:cs typeface="Carlito"/>
            </a:endParaRPr>
          </a:p>
          <a:p>
            <a:pPr marL="241300" indent="-229235">
              <a:lnSpc>
                <a:spcPct val="100000"/>
              </a:lnSpc>
              <a:spcBef>
                <a:spcPts val="1440"/>
              </a:spcBef>
              <a:buFont typeface="Arial"/>
              <a:buChar char="•"/>
              <a:tabLst>
                <a:tab pos="240665" algn="l"/>
                <a:tab pos="241935" algn="l"/>
              </a:tabLst>
            </a:pPr>
            <a:r>
              <a:rPr sz="2400" b="1" spc="-40" dirty="0">
                <a:solidFill>
                  <a:schemeClr val="accent6">
                    <a:lumMod val="75000"/>
                  </a:schemeClr>
                </a:solidFill>
                <a:cs typeface="Carlito"/>
              </a:rPr>
              <a:t>Perform </a:t>
            </a:r>
            <a:r>
              <a:rPr sz="2400" b="1" spc="-25" dirty="0">
                <a:solidFill>
                  <a:schemeClr val="accent6">
                    <a:lumMod val="75000"/>
                  </a:schemeClr>
                </a:solidFill>
                <a:cs typeface="Carlito"/>
              </a:rPr>
              <a:t>predictive </a:t>
            </a:r>
            <a:r>
              <a:rPr sz="2400" b="1" spc="-20" dirty="0">
                <a:solidFill>
                  <a:schemeClr val="accent6">
                    <a:lumMod val="75000"/>
                  </a:schemeClr>
                </a:solidFill>
                <a:cs typeface="Carlito"/>
              </a:rPr>
              <a:t>analysis </a:t>
            </a:r>
            <a:r>
              <a:rPr sz="2400" b="1" spc="-15" dirty="0">
                <a:solidFill>
                  <a:schemeClr val="accent6">
                    <a:lumMod val="75000"/>
                  </a:schemeClr>
                </a:solidFill>
                <a:cs typeface="Carlito"/>
              </a:rPr>
              <a:t>using </a:t>
            </a:r>
            <a:r>
              <a:rPr sz="2400" b="1" spc="-20" dirty="0">
                <a:solidFill>
                  <a:schemeClr val="accent6">
                    <a:lumMod val="75000"/>
                  </a:schemeClr>
                </a:solidFill>
                <a:cs typeface="Carlito"/>
              </a:rPr>
              <a:t>classification</a:t>
            </a:r>
            <a:r>
              <a:rPr sz="2400" b="1" spc="170" dirty="0">
                <a:solidFill>
                  <a:schemeClr val="accent6">
                    <a:lumMod val="75000"/>
                  </a:schemeClr>
                </a:solidFill>
                <a:cs typeface="Carlito"/>
              </a:rPr>
              <a:t> </a:t>
            </a:r>
            <a:r>
              <a:rPr sz="2400" b="1" spc="-5" dirty="0">
                <a:solidFill>
                  <a:schemeClr val="accent6">
                    <a:lumMod val="75000"/>
                  </a:schemeClr>
                </a:solidFill>
                <a:cs typeface="Carlito"/>
              </a:rPr>
              <a:t>models</a:t>
            </a:r>
            <a:endParaRPr sz="2400" b="1" dirty="0">
              <a:solidFill>
                <a:schemeClr val="accent6">
                  <a:lumMod val="75000"/>
                </a:schemeClr>
              </a:solidFill>
              <a:cs typeface="Carlito"/>
            </a:endParaRPr>
          </a:p>
          <a:p>
            <a:pPr marL="698500" lvl="1" indent="-229235">
              <a:lnSpc>
                <a:spcPct val="100000"/>
              </a:lnSpc>
              <a:spcBef>
                <a:spcPts val="325"/>
              </a:spcBef>
              <a:buFont typeface="Arial"/>
              <a:buChar char="•"/>
              <a:tabLst>
                <a:tab pos="697865" algn="l"/>
                <a:tab pos="699135" algn="l"/>
              </a:tabLst>
            </a:pPr>
            <a:r>
              <a:rPr sz="2400" spc="-45" dirty="0">
                <a:solidFill>
                  <a:schemeClr val="accent6">
                    <a:lumMod val="75000"/>
                  </a:schemeClr>
                </a:solidFill>
                <a:cs typeface="Carlito"/>
              </a:rPr>
              <a:t>Tuned </a:t>
            </a:r>
            <a:r>
              <a:rPr sz="2400" dirty="0">
                <a:solidFill>
                  <a:schemeClr val="accent6">
                    <a:lumMod val="75000"/>
                  </a:schemeClr>
                </a:solidFill>
                <a:cs typeface="Carlito"/>
              </a:rPr>
              <a:t>models </a:t>
            </a:r>
            <a:r>
              <a:rPr sz="2400" spc="-5" dirty="0">
                <a:solidFill>
                  <a:schemeClr val="accent6">
                    <a:lumMod val="75000"/>
                  </a:schemeClr>
                </a:solidFill>
                <a:cs typeface="Carlito"/>
              </a:rPr>
              <a:t>using</a:t>
            </a:r>
            <a:r>
              <a:rPr sz="2400" spc="10" dirty="0">
                <a:solidFill>
                  <a:schemeClr val="accent6">
                    <a:lumMod val="75000"/>
                  </a:schemeClr>
                </a:solidFill>
                <a:cs typeface="Carlito"/>
              </a:rPr>
              <a:t> </a:t>
            </a:r>
            <a:r>
              <a:rPr sz="2400" spc="-20" dirty="0">
                <a:solidFill>
                  <a:schemeClr val="accent6">
                    <a:lumMod val="75000"/>
                  </a:schemeClr>
                </a:solidFill>
                <a:cs typeface="Carlito"/>
              </a:rPr>
              <a:t>GridSearchCV</a:t>
            </a:r>
            <a:endParaRPr sz="2400" dirty="0">
              <a:solidFill>
                <a:schemeClr val="accent6">
                  <a:lumMod val="75000"/>
                </a:schemeClr>
              </a:solidFill>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b="1" spc="-285" dirty="0">
                <a:solidFill>
                  <a:srgbClr val="242424"/>
                </a:solidFill>
                <a:latin typeface="+mj-lt"/>
                <a:cs typeface="Arial"/>
              </a:rPr>
              <a:t>Methodology</a:t>
            </a:r>
            <a:endParaRPr sz="8000" b="1" dirty="0">
              <a:latin typeface="+mj-lt"/>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gn="just">
              <a:lnSpc>
                <a:spcPts val="2745"/>
              </a:lnSpc>
              <a:spcBef>
                <a:spcPts val="100"/>
              </a:spcBef>
            </a:pPr>
            <a:r>
              <a:rPr sz="2400" b="1" dirty="0">
                <a:solidFill>
                  <a:srgbClr val="616E52"/>
                </a:solidFill>
                <a:latin typeface="+mj-lt"/>
                <a:cs typeface="Arial"/>
              </a:rPr>
              <a:t>OVERVIEW OF DATA COLLECTION, WRANGLING, VISUALIZATION,</a:t>
            </a:r>
            <a:endParaRPr sz="2400" b="1" dirty="0">
              <a:latin typeface="+mj-lt"/>
              <a:cs typeface="Arial"/>
            </a:endParaRPr>
          </a:p>
          <a:p>
            <a:pPr marL="12700" algn="just">
              <a:lnSpc>
                <a:spcPts val="2745"/>
              </a:lnSpc>
              <a:tabLst>
                <a:tab pos="1963420" algn="l"/>
                <a:tab pos="2682875" algn="l"/>
                <a:tab pos="3816350" algn="l"/>
              </a:tabLst>
            </a:pPr>
            <a:r>
              <a:rPr sz="2400" b="1" dirty="0">
                <a:solidFill>
                  <a:srgbClr val="616E52"/>
                </a:solidFill>
                <a:latin typeface="+mj-lt"/>
                <a:cs typeface="Arial"/>
              </a:rPr>
              <a:t>DASHBOARD,	AND	MODEL	METHODS</a:t>
            </a:r>
            <a:endParaRPr sz="2400" b="1" dirty="0">
              <a:latin typeface="+mj-lt"/>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93291" y="720623"/>
            <a:ext cx="6031230" cy="756920"/>
          </a:xfrm>
          <a:prstGeom prst="rect">
            <a:avLst/>
          </a:prstGeom>
        </p:spPr>
        <p:txBody>
          <a:bodyPr vert="horz" wrap="square" lIns="0" tIns="12700" rIns="0" bIns="0" rtlCol="0">
            <a:spAutoFit/>
          </a:bodyPr>
          <a:lstStyle/>
          <a:p>
            <a:pPr marL="12700">
              <a:lnSpc>
                <a:spcPct val="100000"/>
              </a:lnSpc>
              <a:spcBef>
                <a:spcPts val="100"/>
              </a:spcBef>
            </a:pPr>
            <a:r>
              <a:rPr b="1" spc="-340" dirty="0">
                <a:latin typeface="+mj-lt"/>
              </a:rPr>
              <a:t>Data </a:t>
            </a:r>
            <a:r>
              <a:rPr b="1" spc="-235" dirty="0">
                <a:latin typeface="+mj-lt"/>
              </a:rPr>
              <a:t>Collection</a:t>
            </a:r>
            <a:r>
              <a:rPr b="1" spc="-505" dirty="0">
                <a:latin typeface="+mj-lt"/>
              </a:rPr>
              <a:t> </a:t>
            </a:r>
            <a:r>
              <a:rPr b="1" spc="-275" dirty="0">
                <a:latin typeface="+mj-lt"/>
              </a:rPr>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8" y="1824607"/>
            <a:ext cx="10253981" cy="3723455"/>
          </a:xfrm>
          <a:prstGeom prst="rect">
            <a:avLst/>
          </a:prstGeom>
        </p:spPr>
        <p:txBody>
          <a:bodyPr vert="horz" wrap="square" lIns="0" tIns="42545" rIns="0" bIns="0" rtlCol="0">
            <a:spAutoFit/>
          </a:bodyPr>
          <a:lstStyle/>
          <a:p>
            <a:pPr marL="12700" marR="42545">
              <a:lnSpc>
                <a:spcPts val="2210"/>
              </a:lnSpc>
              <a:spcBef>
                <a:spcPts val="335"/>
              </a:spcBef>
            </a:pPr>
            <a:r>
              <a:rPr sz="2000" b="1" spc="-25" dirty="0">
                <a:solidFill>
                  <a:srgbClr val="404040"/>
                </a:solidFill>
                <a:cs typeface="Carlito"/>
              </a:rPr>
              <a:t>Data </a:t>
            </a:r>
            <a:r>
              <a:rPr sz="2000" b="1" spc="-5" dirty="0">
                <a:solidFill>
                  <a:srgbClr val="404040"/>
                </a:solidFill>
                <a:cs typeface="Carlito"/>
              </a:rPr>
              <a:t>collection </a:t>
            </a:r>
            <a:r>
              <a:rPr sz="2000" b="1" spc="-20" dirty="0">
                <a:solidFill>
                  <a:srgbClr val="404040"/>
                </a:solidFill>
                <a:cs typeface="Carlito"/>
              </a:rPr>
              <a:t>process </a:t>
            </a:r>
            <a:r>
              <a:rPr sz="2000" b="1" spc="-25" dirty="0">
                <a:solidFill>
                  <a:srgbClr val="404040"/>
                </a:solidFill>
                <a:cs typeface="Carlito"/>
              </a:rPr>
              <a:t>involved </a:t>
            </a:r>
            <a:r>
              <a:rPr sz="2000" b="1" dirty="0">
                <a:solidFill>
                  <a:srgbClr val="404040"/>
                </a:solidFill>
                <a:cs typeface="Carlito"/>
              </a:rPr>
              <a:t>a </a:t>
            </a:r>
            <a:r>
              <a:rPr sz="2000" b="1" spc="-10" dirty="0">
                <a:solidFill>
                  <a:srgbClr val="404040"/>
                </a:solidFill>
                <a:cs typeface="Carlito"/>
              </a:rPr>
              <a:t>combination </a:t>
            </a:r>
            <a:r>
              <a:rPr sz="2000" b="1" spc="-5" dirty="0">
                <a:solidFill>
                  <a:srgbClr val="404040"/>
                </a:solidFill>
                <a:cs typeface="Carlito"/>
              </a:rPr>
              <a:t>of </a:t>
            </a:r>
            <a:r>
              <a:rPr sz="2000" b="1" dirty="0">
                <a:solidFill>
                  <a:srgbClr val="404040"/>
                </a:solidFill>
                <a:cs typeface="Carlito"/>
              </a:rPr>
              <a:t>API </a:t>
            </a:r>
            <a:r>
              <a:rPr sz="2000" b="1" spc="-20" dirty="0">
                <a:solidFill>
                  <a:srgbClr val="404040"/>
                </a:solidFill>
                <a:cs typeface="Carlito"/>
              </a:rPr>
              <a:t>requests from </a:t>
            </a:r>
            <a:r>
              <a:rPr sz="2000" b="1" dirty="0">
                <a:solidFill>
                  <a:srgbClr val="404040"/>
                </a:solidFill>
                <a:cs typeface="Carlito"/>
              </a:rPr>
              <a:t>Space X </a:t>
            </a:r>
            <a:r>
              <a:rPr sz="2000" b="1" spc="-5" dirty="0">
                <a:solidFill>
                  <a:srgbClr val="404040"/>
                </a:solidFill>
                <a:cs typeface="Carlito"/>
              </a:rPr>
              <a:t>public </a:t>
            </a:r>
            <a:r>
              <a:rPr sz="2000" b="1" dirty="0">
                <a:solidFill>
                  <a:srgbClr val="404040"/>
                </a:solidFill>
                <a:cs typeface="Carlito"/>
              </a:rPr>
              <a:t>API and </a:t>
            </a:r>
            <a:r>
              <a:rPr sz="2000" b="1" spc="-5" dirty="0">
                <a:solidFill>
                  <a:srgbClr val="404040"/>
                </a:solidFill>
                <a:cs typeface="Carlito"/>
              </a:rPr>
              <a:t>web  scraping </a:t>
            </a:r>
            <a:r>
              <a:rPr sz="2000" b="1" spc="-25" dirty="0">
                <a:solidFill>
                  <a:srgbClr val="404040"/>
                </a:solidFill>
                <a:cs typeface="Carlito"/>
              </a:rPr>
              <a:t>data </a:t>
            </a:r>
            <a:r>
              <a:rPr sz="2000" b="1" spc="-20" dirty="0">
                <a:solidFill>
                  <a:srgbClr val="404040"/>
                </a:solidFill>
                <a:cs typeface="Carlito"/>
              </a:rPr>
              <a:t>from </a:t>
            </a:r>
            <a:r>
              <a:rPr sz="2000" b="1" dirty="0">
                <a:solidFill>
                  <a:srgbClr val="404040"/>
                </a:solidFill>
                <a:cs typeface="Carlito"/>
              </a:rPr>
              <a:t>a </a:t>
            </a:r>
            <a:r>
              <a:rPr sz="2000" b="1" spc="-5" dirty="0">
                <a:solidFill>
                  <a:srgbClr val="404040"/>
                </a:solidFill>
                <a:cs typeface="Carlito"/>
              </a:rPr>
              <a:t>table in </a:t>
            </a:r>
            <a:r>
              <a:rPr sz="2000" b="1" dirty="0">
                <a:solidFill>
                  <a:srgbClr val="404040"/>
                </a:solidFill>
                <a:cs typeface="Carlito"/>
              </a:rPr>
              <a:t>Space </a:t>
            </a:r>
            <a:r>
              <a:rPr sz="2000" b="1" spc="-75" dirty="0">
                <a:solidFill>
                  <a:srgbClr val="404040"/>
                </a:solidFill>
                <a:cs typeface="Carlito"/>
              </a:rPr>
              <a:t>X’s </a:t>
            </a:r>
            <a:r>
              <a:rPr sz="2000" b="1" dirty="0">
                <a:solidFill>
                  <a:srgbClr val="404040"/>
                </a:solidFill>
                <a:cs typeface="Carlito"/>
              </a:rPr>
              <a:t>Wikipedia</a:t>
            </a:r>
            <a:r>
              <a:rPr sz="2000" b="1" spc="-100" dirty="0">
                <a:solidFill>
                  <a:srgbClr val="404040"/>
                </a:solidFill>
                <a:cs typeface="Carlito"/>
              </a:rPr>
              <a:t> </a:t>
            </a:r>
            <a:r>
              <a:rPr sz="2000" b="1" spc="-45" dirty="0">
                <a:solidFill>
                  <a:srgbClr val="404040"/>
                </a:solidFill>
                <a:cs typeface="Carlito"/>
              </a:rPr>
              <a:t>entry.</a:t>
            </a:r>
            <a:endParaRPr sz="2000" b="1" dirty="0">
              <a:cs typeface="Carlito"/>
            </a:endParaRPr>
          </a:p>
          <a:p>
            <a:pPr marL="12700" marR="356235">
              <a:lnSpc>
                <a:spcPts val="2300"/>
              </a:lnSpc>
              <a:spcBef>
                <a:spcPts val="1115"/>
              </a:spcBef>
            </a:pPr>
            <a:r>
              <a:rPr sz="2000" b="1" spc="-5" dirty="0">
                <a:solidFill>
                  <a:srgbClr val="404040"/>
                </a:solidFill>
                <a:cs typeface="Carlito"/>
              </a:rPr>
              <a:t>The </a:t>
            </a:r>
            <a:r>
              <a:rPr sz="2000" b="1" spc="-20" dirty="0">
                <a:solidFill>
                  <a:srgbClr val="404040"/>
                </a:solidFill>
                <a:cs typeface="Carlito"/>
              </a:rPr>
              <a:t>next </a:t>
            </a:r>
            <a:r>
              <a:rPr sz="2000" b="1" spc="-5" dirty="0">
                <a:solidFill>
                  <a:srgbClr val="404040"/>
                </a:solidFill>
                <a:cs typeface="Carlito"/>
              </a:rPr>
              <a:t>slide will show </a:t>
            </a:r>
            <a:r>
              <a:rPr sz="2000" b="1" dirty="0">
                <a:solidFill>
                  <a:srgbClr val="404040"/>
                </a:solidFill>
                <a:cs typeface="Carlito"/>
              </a:rPr>
              <a:t>the </a:t>
            </a:r>
            <a:r>
              <a:rPr sz="2000" b="1" spc="-5" dirty="0">
                <a:solidFill>
                  <a:srgbClr val="404040"/>
                </a:solidFill>
                <a:cs typeface="Carlito"/>
              </a:rPr>
              <a:t>flowchart of </a:t>
            </a:r>
            <a:r>
              <a:rPr sz="2000" b="1" spc="-25" dirty="0">
                <a:solidFill>
                  <a:srgbClr val="404040"/>
                </a:solidFill>
                <a:cs typeface="Carlito"/>
              </a:rPr>
              <a:t>data </a:t>
            </a:r>
            <a:r>
              <a:rPr sz="2000" b="1" spc="-5" dirty="0">
                <a:solidFill>
                  <a:srgbClr val="404040"/>
                </a:solidFill>
                <a:cs typeface="Carlito"/>
              </a:rPr>
              <a:t>collection </a:t>
            </a:r>
            <a:r>
              <a:rPr sz="2000" b="1" spc="-20" dirty="0">
                <a:solidFill>
                  <a:srgbClr val="404040"/>
                </a:solidFill>
                <a:cs typeface="Carlito"/>
              </a:rPr>
              <a:t>from </a:t>
            </a:r>
            <a:r>
              <a:rPr sz="2000" b="1" dirty="0">
                <a:solidFill>
                  <a:srgbClr val="404040"/>
                </a:solidFill>
                <a:cs typeface="Carlito"/>
              </a:rPr>
              <a:t>API and the </a:t>
            </a:r>
            <a:r>
              <a:rPr sz="2000" b="1" spc="-5" dirty="0">
                <a:solidFill>
                  <a:srgbClr val="404040"/>
                </a:solidFill>
                <a:cs typeface="Carlito"/>
              </a:rPr>
              <a:t>one </a:t>
            </a:r>
            <a:r>
              <a:rPr sz="2000" b="1" spc="-20" dirty="0">
                <a:solidFill>
                  <a:srgbClr val="404040"/>
                </a:solidFill>
                <a:cs typeface="Carlito"/>
              </a:rPr>
              <a:t>after </a:t>
            </a:r>
            <a:r>
              <a:rPr sz="2000" b="1" spc="-5" dirty="0">
                <a:solidFill>
                  <a:srgbClr val="404040"/>
                </a:solidFill>
                <a:cs typeface="Carlito"/>
              </a:rPr>
              <a:t>will show  </a:t>
            </a:r>
            <a:r>
              <a:rPr sz="2000" b="1" dirty="0">
                <a:solidFill>
                  <a:srgbClr val="404040"/>
                </a:solidFill>
                <a:cs typeface="Carlito"/>
              </a:rPr>
              <a:t>the </a:t>
            </a:r>
            <a:r>
              <a:rPr sz="2000" b="1" spc="-5" dirty="0">
                <a:solidFill>
                  <a:srgbClr val="404040"/>
                </a:solidFill>
                <a:cs typeface="Carlito"/>
              </a:rPr>
              <a:t>flowchart of </a:t>
            </a:r>
            <a:r>
              <a:rPr sz="2000" b="1" spc="-25" dirty="0">
                <a:solidFill>
                  <a:srgbClr val="404040"/>
                </a:solidFill>
                <a:cs typeface="Carlito"/>
              </a:rPr>
              <a:t>data </a:t>
            </a:r>
            <a:r>
              <a:rPr sz="2000" b="1" spc="-5" dirty="0">
                <a:solidFill>
                  <a:srgbClr val="404040"/>
                </a:solidFill>
                <a:cs typeface="Carlito"/>
              </a:rPr>
              <a:t>collection </a:t>
            </a:r>
            <a:r>
              <a:rPr sz="2000" b="1" spc="-20" dirty="0">
                <a:solidFill>
                  <a:srgbClr val="404040"/>
                </a:solidFill>
                <a:cs typeface="Carlito"/>
              </a:rPr>
              <a:t>from</a:t>
            </a:r>
            <a:r>
              <a:rPr sz="2000" b="1" spc="-110" dirty="0">
                <a:solidFill>
                  <a:srgbClr val="404040"/>
                </a:solidFill>
                <a:cs typeface="Carlito"/>
              </a:rPr>
              <a:t> </a:t>
            </a:r>
            <a:r>
              <a:rPr sz="2000" b="1" spc="-10" dirty="0">
                <a:solidFill>
                  <a:srgbClr val="404040"/>
                </a:solidFill>
                <a:cs typeface="Carlito"/>
              </a:rPr>
              <a:t>webscraping.</a:t>
            </a:r>
            <a:endParaRPr sz="2000" b="1" dirty="0">
              <a:cs typeface="Carlito"/>
            </a:endParaRPr>
          </a:p>
          <a:p>
            <a:pPr marL="12700">
              <a:lnSpc>
                <a:spcPct val="100000"/>
              </a:lnSpc>
              <a:spcBef>
                <a:spcPts val="1145"/>
              </a:spcBef>
            </a:pPr>
            <a:r>
              <a:rPr sz="2000" b="1" u="heavy" dirty="0">
                <a:solidFill>
                  <a:srgbClr val="404040"/>
                </a:solidFill>
                <a:uFill>
                  <a:solidFill>
                    <a:srgbClr val="404040"/>
                  </a:solidFill>
                </a:uFill>
                <a:cs typeface="Carlito"/>
              </a:rPr>
              <a:t>Space X API </a:t>
            </a:r>
            <a:r>
              <a:rPr sz="2000" b="1" u="heavy" spc="-25" dirty="0">
                <a:solidFill>
                  <a:srgbClr val="404040"/>
                </a:solidFill>
                <a:uFill>
                  <a:solidFill>
                    <a:srgbClr val="404040"/>
                  </a:solidFill>
                </a:uFill>
                <a:cs typeface="Carlito"/>
              </a:rPr>
              <a:t>Data</a:t>
            </a:r>
            <a:r>
              <a:rPr sz="2000" b="1" u="heavy" spc="-95" dirty="0">
                <a:solidFill>
                  <a:srgbClr val="404040"/>
                </a:solidFill>
                <a:uFill>
                  <a:solidFill>
                    <a:srgbClr val="404040"/>
                  </a:solidFill>
                </a:uFill>
                <a:cs typeface="Carlito"/>
              </a:rPr>
              <a:t> </a:t>
            </a:r>
            <a:r>
              <a:rPr sz="2000" b="1" u="heavy" spc="-5" dirty="0">
                <a:solidFill>
                  <a:srgbClr val="404040"/>
                </a:solidFill>
                <a:uFill>
                  <a:solidFill>
                    <a:srgbClr val="404040"/>
                  </a:solidFill>
                </a:uFill>
                <a:cs typeface="Carlito"/>
              </a:rPr>
              <a:t>Columns:</a:t>
            </a:r>
            <a:endParaRPr sz="2000" b="1" dirty="0">
              <a:cs typeface="Carlito"/>
            </a:endParaRPr>
          </a:p>
          <a:p>
            <a:pPr marL="12700" algn="just">
              <a:lnSpc>
                <a:spcPts val="2300"/>
              </a:lnSpc>
              <a:spcBef>
                <a:spcPts val="1200"/>
              </a:spcBef>
            </a:pPr>
            <a:r>
              <a:rPr sz="2000" b="1" spc="-30" dirty="0">
                <a:solidFill>
                  <a:srgbClr val="404040"/>
                </a:solidFill>
                <a:cs typeface="Carlito"/>
              </a:rPr>
              <a:t>FlightNumber, </a:t>
            </a:r>
            <a:r>
              <a:rPr sz="2000" b="1" spc="-20" dirty="0">
                <a:solidFill>
                  <a:srgbClr val="404040"/>
                </a:solidFill>
                <a:cs typeface="Carlito"/>
              </a:rPr>
              <a:t>Date, </a:t>
            </a:r>
            <a:r>
              <a:rPr sz="2000" b="1" spc="-25" dirty="0">
                <a:solidFill>
                  <a:srgbClr val="404040"/>
                </a:solidFill>
                <a:cs typeface="Carlito"/>
              </a:rPr>
              <a:t>BoosterVersion, </a:t>
            </a:r>
            <a:r>
              <a:rPr sz="2000" b="1" spc="-20" dirty="0">
                <a:solidFill>
                  <a:srgbClr val="404040"/>
                </a:solidFill>
                <a:cs typeface="Carlito"/>
              </a:rPr>
              <a:t>PayloadMass, </a:t>
            </a:r>
            <a:r>
              <a:rPr sz="2000" b="1" spc="-5" dirty="0">
                <a:solidFill>
                  <a:srgbClr val="404040"/>
                </a:solidFill>
                <a:cs typeface="Carlito"/>
              </a:rPr>
              <a:t>Orbit, LaunchSite, </a:t>
            </a:r>
            <a:r>
              <a:rPr sz="2000" b="1" spc="-15" dirty="0">
                <a:solidFill>
                  <a:srgbClr val="404040"/>
                </a:solidFill>
                <a:cs typeface="Carlito"/>
              </a:rPr>
              <a:t>Outcome, </a:t>
            </a:r>
            <a:r>
              <a:rPr sz="2000" b="1" spc="-5" dirty="0">
                <a:solidFill>
                  <a:srgbClr val="404040"/>
                </a:solidFill>
                <a:cs typeface="Carlito"/>
              </a:rPr>
              <a:t>Flights,</a:t>
            </a:r>
            <a:r>
              <a:rPr sz="2000" b="1" spc="55" dirty="0">
                <a:solidFill>
                  <a:srgbClr val="404040"/>
                </a:solidFill>
                <a:cs typeface="Carlito"/>
              </a:rPr>
              <a:t> </a:t>
            </a:r>
            <a:r>
              <a:rPr sz="2000" b="1" dirty="0">
                <a:solidFill>
                  <a:srgbClr val="404040"/>
                </a:solidFill>
                <a:cs typeface="Carlito"/>
              </a:rPr>
              <a:t>GridFins,</a:t>
            </a:r>
            <a:endParaRPr sz="2000" b="1" dirty="0">
              <a:cs typeface="Carlito"/>
            </a:endParaRPr>
          </a:p>
          <a:p>
            <a:pPr marL="12700">
              <a:lnSpc>
                <a:spcPts val="2300"/>
              </a:lnSpc>
            </a:pPr>
            <a:r>
              <a:rPr sz="2000" b="1" spc="-5" dirty="0">
                <a:solidFill>
                  <a:srgbClr val="404040"/>
                </a:solidFill>
                <a:cs typeface="Carlito"/>
              </a:rPr>
              <a:t>Reused, Legs, </a:t>
            </a:r>
            <a:r>
              <a:rPr sz="2000" b="1" spc="-10" dirty="0">
                <a:solidFill>
                  <a:srgbClr val="404040"/>
                </a:solidFill>
                <a:cs typeface="Carlito"/>
              </a:rPr>
              <a:t>LandingPad, </a:t>
            </a:r>
            <a:r>
              <a:rPr sz="2000" b="1" dirty="0">
                <a:solidFill>
                  <a:srgbClr val="404040"/>
                </a:solidFill>
                <a:cs typeface="Carlito"/>
              </a:rPr>
              <a:t>Block, </a:t>
            </a:r>
            <a:r>
              <a:rPr sz="2000" b="1" spc="-10" dirty="0">
                <a:solidFill>
                  <a:srgbClr val="404040"/>
                </a:solidFill>
                <a:cs typeface="Carlito"/>
              </a:rPr>
              <a:t>ReusedCount, </a:t>
            </a:r>
            <a:r>
              <a:rPr sz="2000" b="1" spc="-5" dirty="0">
                <a:solidFill>
                  <a:srgbClr val="404040"/>
                </a:solidFill>
                <a:cs typeface="Carlito"/>
              </a:rPr>
              <a:t>Serial, Longitude,</a:t>
            </a:r>
            <a:r>
              <a:rPr sz="2000" b="1" spc="-229" dirty="0">
                <a:solidFill>
                  <a:srgbClr val="404040"/>
                </a:solidFill>
                <a:cs typeface="Carlito"/>
              </a:rPr>
              <a:t> </a:t>
            </a:r>
            <a:r>
              <a:rPr sz="2000" b="1" spc="-5" dirty="0">
                <a:solidFill>
                  <a:srgbClr val="404040"/>
                </a:solidFill>
                <a:cs typeface="Carlito"/>
              </a:rPr>
              <a:t>Latitude</a:t>
            </a:r>
            <a:endParaRPr sz="2000" b="1" dirty="0">
              <a:cs typeface="Carlito"/>
            </a:endParaRPr>
          </a:p>
          <a:p>
            <a:pPr marL="12700">
              <a:lnSpc>
                <a:spcPct val="100000"/>
              </a:lnSpc>
              <a:spcBef>
                <a:spcPts val="1105"/>
              </a:spcBef>
            </a:pPr>
            <a:r>
              <a:rPr sz="2000" b="1" u="heavy" dirty="0">
                <a:solidFill>
                  <a:srgbClr val="404040"/>
                </a:solidFill>
                <a:uFill>
                  <a:solidFill>
                    <a:srgbClr val="404040"/>
                  </a:solidFill>
                </a:uFill>
                <a:cs typeface="Carlito"/>
              </a:rPr>
              <a:t>Wikipedia </a:t>
            </a:r>
            <a:r>
              <a:rPr sz="2000" b="1" u="heavy" spc="-25" dirty="0">
                <a:solidFill>
                  <a:srgbClr val="404040"/>
                </a:solidFill>
                <a:uFill>
                  <a:solidFill>
                    <a:srgbClr val="404040"/>
                  </a:solidFill>
                </a:uFill>
                <a:cs typeface="Carlito"/>
              </a:rPr>
              <a:t>Webscrape Data</a:t>
            </a:r>
            <a:r>
              <a:rPr sz="2000" b="1" u="heavy" spc="-125" dirty="0">
                <a:solidFill>
                  <a:srgbClr val="404040"/>
                </a:solidFill>
                <a:uFill>
                  <a:solidFill>
                    <a:srgbClr val="404040"/>
                  </a:solidFill>
                </a:uFill>
                <a:cs typeface="Carlito"/>
              </a:rPr>
              <a:t> </a:t>
            </a:r>
            <a:r>
              <a:rPr sz="2000" b="1" u="heavy" spc="-5" dirty="0">
                <a:solidFill>
                  <a:srgbClr val="404040"/>
                </a:solidFill>
                <a:uFill>
                  <a:solidFill>
                    <a:srgbClr val="404040"/>
                  </a:solidFill>
                </a:uFill>
                <a:cs typeface="Carlito"/>
              </a:rPr>
              <a:t>Columns:</a:t>
            </a:r>
            <a:endParaRPr sz="2000" b="1" dirty="0">
              <a:cs typeface="Carlito"/>
            </a:endParaRPr>
          </a:p>
          <a:p>
            <a:pPr marL="12700" marR="837565">
              <a:lnSpc>
                <a:spcPts val="2200"/>
              </a:lnSpc>
              <a:spcBef>
                <a:spcPts val="1440"/>
              </a:spcBef>
            </a:pPr>
            <a:r>
              <a:rPr sz="2000" b="1" spc="-15" dirty="0">
                <a:solidFill>
                  <a:srgbClr val="404040"/>
                </a:solidFill>
                <a:cs typeface="Carlito"/>
              </a:rPr>
              <a:t>Flight </a:t>
            </a:r>
            <a:r>
              <a:rPr sz="2000" b="1" dirty="0">
                <a:solidFill>
                  <a:srgbClr val="404040"/>
                </a:solidFill>
                <a:cs typeface="Carlito"/>
              </a:rPr>
              <a:t>No., </a:t>
            </a:r>
            <a:r>
              <a:rPr sz="2000" b="1" spc="-5" dirty="0">
                <a:solidFill>
                  <a:srgbClr val="404040"/>
                </a:solidFill>
                <a:cs typeface="Carlito"/>
              </a:rPr>
              <a:t>Launch </a:t>
            </a:r>
            <a:r>
              <a:rPr sz="2000" b="1" spc="-20" dirty="0">
                <a:solidFill>
                  <a:srgbClr val="404040"/>
                </a:solidFill>
                <a:cs typeface="Carlito"/>
              </a:rPr>
              <a:t>site, </a:t>
            </a:r>
            <a:r>
              <a:rPr sz="2000" b="1" spc="-25" dirty="0">
                <a:solidFill>
                  <a:srgbClr val="404040"/>
                </a:solidFill>
                <a:cs typeface="Carlito"/>
              </a:rPr>
              <a:t>Payload, </a:t>
            </a:r>
            <a:r>
              <a:rPr sz="2000" b="1" spc="-20" dirty="0">
                <a:solidFill>
                  <a:srgbClr val="404040"/>
                </a:solidFill>
                <a:cs typeface="Carlito"/>
              </a:rPr>
              <a:t>PayloadMass, </a:t>
            </a:r>
            <a:r>
              <a:rPr sz="2000" b="1" spc="-5" dirty="0">
                <a:solidFill>
                  <a:srgbClr val="404040"/>
                </a:solidFill>
                <a:cs typeface="Carlito"/>
              </a:rPr>
              <a:t>Orbit, </a:t>
            </a:r>
            <a:r>
              <a:rPr sz="2000" b="1" spc="-60" dirty="0">
                <a:solidFill>
                  <a:srgbClr val="404040"/>
                </a:solidFill>
                <a:cs typeface="Carlito"/>
              </a:rPr>
              <a:t>Customer, </a:t>
            </a:r>
            <a:r>
              <a:rPr sz="2000" b="1" spc="-5" dirty="0">
                <a:solidFill>
                  <a:srgbClr val="404040"/>
                </a:solidFill>
                <a:cs typeface="Carlito"/>
              </a:rPr>
              <a:t>Launch </a:t>
            </a:r>
            <a:r>
              <a:rPr sz="2000" b="1" spc="-15" dirty="0">
                <a:solidFill>
                  <a:srgbClr val="404040"/>
                </a:solidFill>
                <a:cs typeface="Carlito"/>
              </a:rPr>
              <a:t>outcome, </a:t>
            </a:r>
            <a:r>
              <a:rPr sz="2000" b="1" spc="-45" dirty="0">
                <a:solidFill>
                  <a:srgbClr val="404040"/>
                </a:solidFill>
                <a:cs typeface="Carlito"/>
              </a:rPr>
              <a:t>Version  </a:t>
            </a:r>
            <a:r>
              <a:rPr sz="2000" b="1" spc="-60" dirty="0">
                <a:solidFill>
                  <a:srgbClr val="404040"/>
                </a:solidFill>
                <a:cs typeface="Carlito"/>
              </a:rPr>
              <a:t>Booster, </a:t>
            </a:r>
            <a:r>
              <a:rPr sz="2000" b="1" spc="-20" dirty="0">
                <a:solidFill>
                  <a:srgbClr val="404040"/>
                </a:solidFill>
                <a:cs typeface="Carlito"/>
              </a:rPr>
              <a:t>Booster </a:t>
            </a:r>
            <a:r>
              <a:rPr sz="2000" b="1" dirty="0">
                <a:solidFill>
                  <a:srgbClr val="404040"/>
                </a:solidFill>
                <a:cs typeface="Carlito"/>
              </a:rPr>
              <a:t>landing, </a:t>
            </a:r>
            <a:r>
              <a:rPr sz="2000" b="1" spc="-20" dirty="0">
                <a:solidFill>
                  <a:srgbClr val="404040"/>
                </a:solidFill>
                <a:cs typeface="Carlito"/>
              </a:rPr>
              <a:t>Date,</a:t>
            </a:r>
            <a:r>
              <a:rPr sz="2000" b="1" spc="40" dirty="0">
                <a:solidFill>
                  <a:srgbClr val="404040"/>
                </a:solidFill>
                <a:cs typeface="Carlito"/>
              </a:rPr>
              <a:t> </a:t>
            </a:r>
            <a:r>
              <a:rPr sz="2000" b="1" spc="-5" dirty="0">
                <a:solidFill>
                  <a:srgbClr val="404040"/>
                </a:solidFill>
                <a:cs typeface="Carlito"/>
              </a:rPr>
              <a:t>Time</a:t>
            </a:r>
            <a:endParaRPr sz="2000" b="1" dirty="0">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376081" y="680326"/>
            <a:ext cx="3271920" cy="1038746"/>
          </a:xfrm>
          <a:prstGeom prst="rect">
            <a:avLst/>
          </a:prstGeom>
        </p:spPr>
        <p:txBody>
          <a:bodyPr vert="horz" wrap="square" lIns="0" tIns="12700" rIns="0" bIns="0" rtlCol="0">
            <a:spAutoFit/>
          </a:bodyPr>
          <a:lstStyle/>
          <a:p>
            <a:pPr marL="12700">
              <a:lnSpc>
                <a:spcPts val="4015"/>
              </a:lnSpc>
              <a:spcBef>
                <a:spcPts val="100"/>
              </a:spcBef>
            </a:pPr>
            <a:r>
              <a:rPr sz="3600" dirty="0">
                <a:solidFill>
                  <a:srgbClr val="FFFFFF"/>
                </a:solidFill>
                <a:latin typeface="+mj-lt"/>
                <a:cs typeface="Arial"/>
              </a:rPr>
              <a:t>Data Collection –</a:t>
            </a:r>
            <a:endParaRPr sz="3600" dirty="0">
              <a:latin typeface="+mj-lt"/>
              <a:cs typeface="Arial"/>
            </a:endParaRPr>
          </a:p>
          <a:p>
            <a:pPr marL="12700">
              <a:lnSpc>
                <a:spcPts val="4015"/>
              </a:lnSpc>
            </a:pPr>
            <a:r>
              <a:rPr sz="3600" dirty="0">
                <a:solidFill>
                  <a:srgbClr val="FFFFFF"/>
                </a:solidFill>
                <a:latin typeface="+mj-lt"/>
                <a:cs typeface="Arial"/>
              </a:rPr>
              <a:t>SpaceX API</a:t>
            </a:r>
            <a:endParaRPr sz="3600" dirty="0">
              <a:latin typeface="+mj-lt"/>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p:grpSpPr>
        <p:sp>
          <p:nvSpPr>
            <p:cNvPr id="14" name="object 14"/>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0" name="object 20"/>
          <p:cNvGrpSpPr/>
          <p:nvPr/>
        </p:nvGrpSpPr>
        <p:grpSpPr>
          <a:xfrm>
            <a:off x="4782311" y="4137659"/>
            <a:ext cx="2790825" cy="1141730"/>
            <a:chOff x="4782311" y="4137659"/>
            <a:chExt cx="2790825" cy="1141730"/>
          </a:xfrm>
        </p:grpSpPr>
        <p:sp>
          <p:nvSpPr>
            <p:cNvPr id="21" name="object 21"/>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p:grpSpPr>
        <p:sp>
          <p:nvSpPr>
            <p:cNvPr id="35" name="object 35"/>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a:latin typeface="Carlito"/>
              <a:cs typeface="Carlito"/>
            </a:endParaRPr>
          </a:p>
        </p:txBody>
      </p:sp>
      <p:grpSp>
        <p:nvGrpSpPr>
          <p:cNvPr id="48" name="object 48"/>
          <p:cNvGrpSpPr/>
          <p:nvPr/>
        </p:nvGrpSpPr>
        <p:grpSpPr>
          <a:xfrm>
            <a:off x="9496043" y="1478280"/>
            <a:ext cx="1894839" cy="1143000"/>
            <a:chOff x="9496043" y="1478280"/>
            <a:chExt cx="1894839" cy="1143000"/>
          </a:xfrm>
        </p:grpSpPr>
        <p:sp>
          <p:nvSpPr>
            <p:cNvPr id="49" name="object 49"/>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295823" y="514879"/>
            <a:ext cx="3016885" cy="1045927"/>
          </a:xfrm>
          <a:prstGeom prst="rect">
            <a:avLst/>
          </a:prstGeom>
        </p:spPr>
        <p:txBody>
          <a:bodyPr vert="horz" wrap="square" lIns="0" tIns="12700" rIns="0" bIns="0" rtlCol="0">
            <a:spAutoFit/>
          </a:bodyPr>
          <a:lstStyle/>
          <a:p>
            <a:pPr marL="12700">
              <a:lnSpc>
                <a:spcPts val="4015"/>
              </a:lnSpc>
              <a:spcBef>
                <a:spcPts val="100"/>
              </a:spcBef>
            </a:pPr>
            <a:r>
              <a:rPr sz="4000" spc="-280" dirty="0">
                <a:solidFill>
                  <a:srgbClr val="FFFFFF"/>
                </a:solidFill>
                <a:latin typeface="+mj-lt"/>
                <a:cs typeface="Arial"/>
              </a:rPr>
              <a:t>Data </a:t>
            </a:r>
            <a:r>
              <a:rPr sz="4000" spc="-185" dirty="0">
                <a:solidFill>
                  <a:srgbClr val="FFFFFF"/>
                </a:solidFill>
                <a:latin typeface="+mj-lt"/>
                <a:cs typeface="Arial"/>
              </a:rPr>
              <a:t>Collection</a:t>
            </a:r>
            <a:r>
              <a:rPr sz="4000" spc="-525" dirty="0">
                <a:solidFill>
                  <a:srgbClr val="FFFFFF"/>
                </a:solidFill>
                <a:latin typeface="+mj-lt"/>
                <a:cs typeface="Arial"/>
              </a:rPr>
              <a:t> </a:t>
            </a:r>
            <a:r>
              <a:rPr sz="4000" spc="-210" dirty="0">
                <a:solidFill>
                  <a:srgbClr val="FFFFFF"/>
                </a:solidFill>
                <a:latin typeface="+mj-lt"/>
                <a:cs typeface="Arial"/>
              </a:rPr>
              <a:t>–</a:t>
            </a:r>
            <a:endParaRPr sz="4000" dirty="0">
              <a:latin typeface="+mj-lt"/>
              <a:cs typeface="Arial"/>
            </a:endParaRPr>
          </a:p>
          <a:p>
            <a:pPr marL="12700">
              <a:lnSpc>
                <a:spcPts val="4015"/>
              </a:lnSpc>
            </a:pPr>
            <a:r>
              <a:rPr sz="4000" spc="-300" dirty="0">
                <a:solidFill>
                  <a:srgbClr val="FFFFFF"/>
                </a:solidFill>
                <a:latin typeface="+mj-lt"/>
                <a:cs typeface="Arial"/>
              </a:rPr>
              <a:t>Web</a:t>
            </a:r>
            <a:r>
              <a:rPr sz="4000" spc="-380" dirty="0">
                <a:solidFill>
                  <a:srgbClr val="FFFFFF"/>
                </a:solidFill>
                <a:latin typeface="+mj-lt"/>
                <a:cs typeface="Arial"/>
              </a:rPr>
              <a:t> </a:t>
            </a:r>
            <a:r>
              <a:rPr sz="4000" spc="-300" dirty="0">
                <a:solidFill>
                  <a:srgbClr val="FFFFFF"/>
                </a:solidFill>
                <a:latin typeface="+mj-lt"/>
                <a:cs typeface="Arial"/>
              </a:rPr>
              <a:t>Scraping</a:t>
            </a:r>
            <a:endParaRPr sz="4000" dirty="0">
              <a:latin typeface="+mj-lt"/>
              <a:cs typeface="Arial"/>
            </a:endParaRPr>
          </a:p>
        </p:txBody>
      </p:sp>
      <p:grpSp>
        <p:nvGrpSpPr>
          <p:cNvPr id="6" name="object 6"/>
          <p:cNvGrpSpPr/>
          <p:nvPr/>
        </p:nvGrpSpPr>
        <p:grpSpPr>
          <a:xfrm>
            <a:off x="5111496" y="713231"/>
            <a:ext cx="2621280" cy="2318385"/>
            <a:chOff x="5111496" y="713231"/>
            <a:chExt cx="2621280" cy="2318385"/>
          </a:xfrm>
        </p:grpSpPr>
        <p:sp>
          <p:nvSpPr>
            <p:cNvPr id="7" name="object 7"/>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p:grpSpPr>
        <p:sp>
          <p:nvSpPr>
            <p:cNvPr id="14" name="object 14"/>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p:grpSpPr>
        <p:sp>
          <p:nvSpPr>
            <p:cNvPr id="21" name="object 21"/>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p:grpSpPr>
        <p:sp>
          <p:nvSpPr>
            <p:cNvPr id="28" name="object 28"/>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p:grpSpPr>
        <p:sp>
          <p:nvSpPr>
            <p:cNvPr id="35" name="object 35"/>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a:latin typeface="Carlito"/>
              <a:cs typeface="Carlito"/>
            </a:endParaRPr>
          </a:p>
        </p:txBody>
      </p:sp>
      <p:grpSp>
        <p:nvGrpSpPr>
          <p:cNvPr id="41" name="object 41"/>
          <p:cNvGrpSpPr/>
          <p:nvPr/>
        </p:nvGrpSpPr>
        <p:grpSpPr>
          <a:xfrm>
            <a:off x="8438388" y="713231"/>
            <a:ext cx="2580640" cy="1580515"/>
            <a:chOff x="8438388" y="713231"/>
            <a:chExt cx="2580640" cy="1580515"/>
          </a:xfrm>
        </p:grpSpPr>
        <p:sp>
          <p:nvSpPr>
            <p:cNvPr id="42" name="object 42"/>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88</TotalTime>
  <Words>2546</Words>
  <Application>Microsoft Office PowerPoint</Application>
  <PresentationFormat>Widescreen</PresentationFormat>
  <Paragraphs>259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Carlito</vt:lpstr>
      <vt:lpstr>Wingdings</vt:lpstr>
      <vt:lpstr>Office Theme</vt:lpstr>
      <vt:lpstr>PowerPoint Presentation</vt:lpstr>
      <vt:lpstr>Outline </vt:lpstr>
      <vt:lpstr>Executive Summary </vt:lpstr>
      <vt:lpstr>Introduction</vt:lpstr>
      <vt:lpstr>Methodology </vt:lpstr>
      <vt:lpstr>PowerPoint Presentation</vt:lpstr>
      <vt:lpstr>Data Collection Overview</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PowerPoint Presentation</vt:lpstr>
      <vt:lpstr>Classification Accuracy</vt:lpstr>
      <vt:lpstr>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aakanksha malik</cp:lastModifiedBy>
  <cp:revision>2</cp:revision>
  <dcterms:created xsi:type="dcterms:W3CDTF">2021-08-26T16:53:12Z</dcterms:created>
  <dcterms:modified xsi:type="dcterms:W3CDTF">2024-10-10T10:49:57Z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