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64D73-1E3A-4C4E-BA8F-65E59050FFDC}" type="datetimeFigureOut">
              <a:rPr lang="en-IN" smtClean="0"/>
              <a:t>30-04-2015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41887-791B-4BE9-BCAE-2C72D978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7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41887-791B-4BE9-BCAE-2C72D978B29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7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1677-E5D4-46AC-A911-5C72A3A74976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3F90-E196-4754-94E2-F325FADE1D82}" type="datetime1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9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61F0-E0A7-43E0-9865-8003DB4DBB94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7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FC5-7F4F-44FC-A580-407F96D537AB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19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B3DB-24C2-4181-B667-46017018CCA4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9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597-0318-43F2-AEA1-94872EC2323F}" type="datetime1">
              <a:rPr lang="en-IN" smtClean="0"/>
              <a:t>30-04-2015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4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AD4-8599-4812-A5B5-194D10F4BCCB}" type="datetime1">
              <a:rPr lang="en-IN" smtClean="0"/>
              <a:t>30-04-2015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4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8009-CDDF-43E3-9FB2-A9F4BB9E9A4A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C98-2216-4598-BEDA-B753BE84A3FE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EB15-B7CD-4B46-B512-3930ED8416E2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4E39-F568-4FD1-8308-206329CE1852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4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6F9-C568-48C1-A8F7-6917B92FA8F3}" type="datetime1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7A50-6AA0-4A80-8A14-D3A83304E017}" type="datetime1">
              <a:rPr lang="en-IN" smtClean="0"/>
              <a:t>30-04-2015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4A7-0B16-45A4-9395-AF7A48CDDAB1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9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80F-900A-40C1-A93B-E47B63FB379D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D8D-050A-4DFD-9AFD-88A03DBBF8A3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FF5-04A9-4499-AACD-A76EBFF20AE4}" type="datetime1">
              <a:rPr lang="en-IN" smtClean="0"/>
              <a:t>30-04-2015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CDF562-0182-410A-9560-CE71EC0DCE3D}" type="datetime1">
              <a:rPr lang="en-IN" smtClean="0"/>
              <a:t>30-04-2015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F413-E93A-4993-AFFD-AD5FEC4C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12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951628"/>
            <a:ext cx="9144000" cy="1078173"/>
          </a:xfrm>
        </p:spPr>
        <p:txBody>
          <a:bodyPr>
            <a:noAutofit/>
          </a:bodyPr>
          <a:lstStyle/>
          <a:p>
            <a:pPr algn="ctr"/>
            <a:r>
              <a:rPr lang="en-IN" sz="7200" dirty="0" smtClean="0"/>
              <a:t>NachOS Network Drivers</a:t>
            </a:r>
            <a:endParaRPr lang="en-IN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652915"/>
            <a:ext cx="9144000" cy="1655762"/>
          </a:xfrm>
        </p:spPr>
        <p:txBody>
          <a:bodyPr/>
          <a:lstStyle/>
          <a:p>
            <a:pPr algn="ctr"/>
            <a:r>
              <a:rPr lang="en-IN" dirty="0" smtClean="0"/>
              <a:t>Aakanksha Agarwal (121002)</a:t>
            </a:r>
          </a:p>
          <a:p>
            <a:pPr algn="ctr"/>
            <a:r>
              <a:rPr lang="en-IN" dirty="0" err="1" smtClean="0"/>
              <a:t>Priya</a:t>
            </a:r>
            <a:r>
              <a:rPr lang="en-IN" dirty="0" smtClean="0"/>
              <a:t> Shah (121037)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21" y="679572"/>
            <a:ext cx="9404723" cy="1400530"/>
          </a:xfrm>
        </p:spPr>
        <p:txBody>
          <a:bodyPr/>
          <a:lstStyle/>
          <a:p>
            <a:r>
              <a:rPr lang="en-IN" dirty="0" smtClean="0"/>
              <a:t>Overview: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21" y="1913593"/>
            <a:ext cx="8946541" cy="4195481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Software level</a:t>
            </a:r>
          </a:p>
          <a:p>
            <a:endParaRPr lang="en-IN" dirty="0" smtClean="0"/>
          </a:p>
          <a:p>
            <a:r>
              <a:rPr lang="en-IN" dirty="0" smtClean="0"/>
              <a:t>Hardware level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1) UNIX process -&gt; uniprocessor </a:t>
            </a:r>
          </a:p>
          <a:p>
            <a:pPr marL="0" indent="0">
              <a:buNone/>
            </a:pPr>
            <a:r>
              <a:rPr lang="en-IN" dirty="0" smtClean="0"/>
              <a:t>						workstation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2)network of workstations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3) socket Send and Receives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2939" t="13028" r="27741" b="10673"/>
          <a:stretch/>
        </p:blipFill>
        <p:spPr bwMode="auto">
          <a:xfrm>
            <a:off x="5105317" y="295729"/>
            <a:ext cx="5301814" cy="6251783"/>
          </a:xfrm>
          <a:prstGeom prst="rect">
            <a:avLst/>
          </a:prstGeom>
          <a:ln w="63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04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30139"/>
            <a:ext cx="9404723" cy="993945"/>
          </a:xfrm>
        </p:spPr>
        <p:txBody>
          <a:bodyPr/>
          <a:lstStyle/>
          <a:p>
            <a:r>
              <a:rPr lang="en-IN" dirty="0" smtClean="0"/>
              <a:t>Post Office Protocol: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189396"/>
            <a:ext cx="8946541" cy="4195481"/>
          </a:xfrm>
        </p:spPr>
        <p:txBody>
          <a:bodyPr/>
          <a:lstStyle/>
          <a:p>
            <a:r>
              <a:rPr lang="en-IN" dirty="0" smtClean="0"/>
              <a:t>Application layer internet standard protocol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Purpose of POP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Networking in Nachos: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11" y="1744066"/>
            <a:ext cx="9472722" cy="4752268"/>
          </a:xfrm>
        </p:spPr>
        <p:txBody>
          <a:bodyPr>
            <a:normAutofit/>
          </a:bodyPr>
          <a:lstStyle/>
          <a:p>
            <a:r>
              <a:rPr lang="en-IN" dirty="0" smtClean="0"/>
              <a:t>Phase 1: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1) </a:t>
            </a:r>
            <a:r>
              <a:rPr lang="en-IN" dirty="0" err="1" smtClean="0"/>
              <a:t>post.h</a:t>
            </a:r>
            <a:r>
              <a:rPr lang="en-IN" dirty="0" smtClean="0"/>
              <a:t> – post office and mailbox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2) post.cc – mail message definition and implementation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3) nettest.cc – application to test communication between host id 0 		    and host id 1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Phase 2: Pre-requisites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9572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Phase 3: Testing and Demo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1) –n (takes value between 0 and 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 descr="E:\IET\SEM_6\OS\Project\aaka\nus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70" y="2210937"/>
            <a:ext cx="7975869" cy="451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6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67957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2) –m (0 &amp; 1 hardcoded)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50" y="1514902"/>
            <a:ext cx="8768682" cy="49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67957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3) –o (0 &amp; 1 hardcoded)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 descr="E:\IET\SEM_6\OS\Project\aaka\mous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79" y="1490519"/>
            <a:ext cx="8481539" cy="4951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0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977" y="2750128"/>
            <a:ext cx="9404723" cy="1400530"/>
          </a:xfrm>
        </p:spPr>
        <p:txBody>
          <a:bodyPr/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F413-E93A-4993-AFFD-AD5FEC4CA9C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927</TotalTime>
  <Words>79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NachOS Network Drivers</vt:lpstr>
      <vt:lpstr>Overview:</vt:lpstr>
      <vt:lpstr>Post Office Protocol:</vt:lpstr>
      <vt:lpstr>Networking in Nachos:</vt:lpstr>
      <vt:lpstr> 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NachOS Network Drivers</dc:title>
  <dc:creator>I 5521</dc:creator>
  <cp:lastModifiedBy>I 5521</cp:lastModifiedBy>
  <cp:revision>25</cp:revision>
  <dcterms:created xsi:type="dcterms:W3CDTF">2015-04-29T16:14:23Z</dcterms:created>
  <dcterms:modified xsi:type="dcterms:W3CDTF">2015-04-30T11:01:01Z</dcterms:modified>
</cp:coreProperties>
</file>