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2ECC-2014-49B0-A900-493469DFD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392CF-BD40-483D-B232-9C4A2F22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088D-B5EC-4A78-BFA5-5B9DF39A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6B83-9A85-4A16-825B-56B73CD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6626-2299-4BFC-BB6A-0EA62D42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B765-2E3B-422F-9627-87ADE2D2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6DB9-87B5-4103-BDCF-1132409D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4E1E-737B-41B0-9DA6-15FD9969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9024-46AE-47C0-8C12-E9434828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E8B5-53E4-46BE-AF5E-6E4F7EE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8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5673A-256D-43A7-A677-488F5535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2CB2-08B5-469F-B023-D35B53F99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A408-09CB-443B-978A-0B32FDF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13CA-CD48-446B-AC2D-BF377AB5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2205-E1CE-47CA-A6EC-92C77F1E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5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147-E65A-4AD0-9D7A-CF88E895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439C-93AE-463F-B0C3-8116B2BD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60B-0A66-4372-9C10-F8062BFE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69BA-8C75-4B9B-99BB-6954FAE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6BF8-CD60-4601-B77F-4158DB30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812D-AD46-4907-B2BC-5FD19160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4958-535D-4184-95B1-E6BF3539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64AA-32CC-4C75-A466-D1D541D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E0D2-B0D1-4DF4-BB3C-B3A3FFE7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525F-2A8A-43AC-9C6E-2687964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93AA-7A99-447E-B95D-66659F0F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7FB2-D369-4764-8033-176EA9B7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FAFD-4BA6-4814-9216-58ED7325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5C3A-6D02-4946-A4AE-BEBA9980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483A-194F-425C-9E73-E2B09E2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82061-BC05-44E5-AA97-ECEDFD3E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0B04-11EC-4D78-9891-81E9AA7E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8745-FF68-41D5-84CF-CA0887E9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80F2-1E59-4622-82F1-92569684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3AF29-D0B9-410D-B300-9E3A8B49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4FC9-FA6C-4D78-8319-3FFB08FD2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728C5-52E0-4B78-81D3-049BE24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A60C6-9428-41C4-9DED-0DB1906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74F9A-D0DE-4EAB-9FCA-C212858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66C1-D233-447B-805C-71431851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E0C4E-46DC-4594-9153-8A0CDF0B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0316-50A8-4F98-87D2-013D601E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217A6-41D6-4E70-A747-BEE01817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18573-3CFB-4B77-9218-7F7365AB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CDBD9-50B4-47AD-8C8C-E40986D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0962-2798-45DE-AFC9-9749EE75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DACC-7E3E-4FEC-8A1C-C3C4FB7D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2A21-889C-4488-B6A9-CCF6B89A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06B32-6453-4EDE-B7FD-CB20B781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68D9-8E45-4CAC-AC29-8E59B93D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48C8-AC2B-477D-8615-728C3C0A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7419-C983-4DA3-B101-C954513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8FA4-515E-45CF-B763-892ED0FE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323E-4D1B-4100-8239-D52E1119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4040D-A317-49D6-BC00-7B9F7498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54A1-5C88-43EC-9627-80348A3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05D7-3031-4936-8262-396A2138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E907-32F1-47CC-871A-A38400D3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2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03EF8-9943-401C-9541-D58EDFC7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F4B8-EB80-45AC-B1EF-9F64500A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3754-7902-46D1-97F5-8C707B09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5D4D-67CA-4E00-BC55-31C02AA28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ED75-8121-4976-921E-58D033B77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27F-A6B3-4B4E-967D-EA45B1683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Paper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5043-2D1D-4133-9DFF-961C39F77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Elevator Control</a:t>
            </a:r>
            <a:br>
              <a:rPr lang="en-US" dirty="0"/>
            </a:br>
            <a:r>
              <a:rPr lang="en-US" dirty="0"/>
              <a:t>Group 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13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17F8C20-AE75-4C95-B0F9-F9305B155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425731"/>
            <a:ext cx="4381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8255A operating in BSR mode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965AD-9556-4FFA-9293-8AE940C0CF43}"/>
              </a:ext>
            </a:extLst>
          </p:cNvPr>
          <p:cNvSpPr/>
          <p:nvPr/>
        </p:nvSpPr>
        <p:spPr>
          <a:xfrm>
            <a:off x="3488267" y="1227666"/>
            <a:ext cx="2446867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C7E947D3-EF29-4257-81C9-C83DE4810C30}"/>
              </a:ext>
            </a:extLst>
          </p:cNvPr>
          <p:cNvSpPr/>
          <p:nvPr/>
        </p:nvSpPr>
        <p:spPr>
          <a:xfrm>
            <a:off x="2794000" y="13566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F440A-4F30-4352-AE4F-5FD57EAA731D}"/>
              </a:ext>
            </a:extLst>
          </p:cNvPr>
          <p:cNvSpPr txBox="1"/>
          <p:nvPr/>
        </p:nvSpPr>
        <p:spPr>
          <a:xfrm>
            <a:off x="3488267" y="1217476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B2C03-83D0-4147-AE74-63F6137C4653}"/>
              </a:ext>
            </a:extLst>
          </p:cNvPr>
          <p:cNvSpPr txBox="1"/>
          <p:nvPr/>
        </p:nvSpPr>
        <p:spPr>
          <a:xfrm>
            <a:off x="2438401" y="1217475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B164F-19BF-41C9-B1F3-A4A88146DB21}"/>
                  </a:ext>
                </a:extLst>
              </p:cNvPr>
              <p:cNvSpPr txBox="1"/>
              <p:nvPr/>
            </p:nvSpPr>
            <p:spPr>
              <a:xfrm>
                <a:off x="3488267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B164F-19BF-41C9-B1F3-A4A8814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7" y="1992748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4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EBE8A2-1732-4B8D-813C-6FB1BE164362}"/>
                  </a:ext>
                </a:extLst>
              </p:cNvPr>
              <p:cNvSpPr txBox="1"/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EBE8A2-1732-4B8D-813C-6FB1BE16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E3F59-AD44-4DD4-AFEC-BD8B24ED8868}"/>
              </a:ext>
            </a:extLst>
          </p:cNvPr>
          <p:cNvCxnSpPr>
            <a:cxnSpLocks/>
          </p:cNvCxnSpPr>
          <p:nvPr/>
        </p:nvCxnSpPr>
        <p:spPr>
          <a:xfrm>
            <a:off x="2963333" y="21790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9CD91-2A01-4B45-9FB0-6C89695691B1}"/>
              </a:ext>
            </a:extLst>
          </p:cNvPr>
          <p:cNvCxnSpPr>
            <a:cxnSpLocks/>
          </p:cNvCxnSpPr>
          <p:nvPr/>
        </p:nvCxnSpPr>
        <p:spPr>
          <a:xfrm>
            <a:off x="2963334" y="24499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3BD3E-73D1-45CC-A5C9-2E05A8733F1B}"/>
              </a:ext>
            </a:extLst>
          </p:cNvPr>
          <p:cNvSpPr txBox="1"/>
          <p:nvPr/>
        </p:nvSpPr>
        <p:spPr>
          <a:xfrm>
            <a:off x="3488267" y="2655552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842-0F2F-4FFB-87C7-CF5B355D1CA9}"/>
              </a:ext>
            </a:extLst>
          </p:cNvPr>
          <p:cNvSpPr txBox="1"/>
          <p:nvPr/>
        </p:nvSpPr>
        <p:spPr>
          <a:xfrm>
            <a:off x="2738967" y="2655551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6ADBB-9B65-4A6D-A1E0-13E3A04A1D40}"/>
              </a:ext>
            </a:extLst>
          </p:cNvPr>
          <p:cNvCxnSpPr/>
          <p:nvPr/>
        </p:nvCxnSpPr>
        <p:spPr>
          <a:xfrm>
            <a:off x="3095627" y="28418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AAD60-2BAB-41BB-94FC-F6976F20E129}"/>
              </a:ext>
            </a:extLst>
          </p:cNvPr>
          <p:cNvCxnSpPr/>
          <p:nvPr/>
        </p:nvCxnSpPr>
        <p:spPr>
          <a:xfrm>
            <a:off x="3095626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CDA92E-7E05-4EA8-8A41-D12C91D3C745}"/>
              </a:ext>
            </a:extLst>
          </p:cNvPr>
          <p:cNvSpPr txBox="1"/>
          <p:nvPr/>
        </p:nvSpPr>
        <p:spPr>
          <a:xfrm>
            <a:off x="3428998" y="5819401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C0h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52884-BC25-4D6F-A0C0-11BD45F25410}"/>
                  </a:ext>
                </a:extLst>
              </p:cNvPr>
              <p:cNvSpPr txBox="1"/>
              <p:nvPr/>
            </p:nvSpPr>
            <p:spPr>
              <a:xfrm>
                <a:off x="3472394" y="5409080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52884-BC25-4D6F-A0C0-11BD45F2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94" y="5409080"/>
                <a:ext cx="397933" cy="369909"/>
              </a:xfrm>
              <a:prstGeom prst="rect">
                <a:avLst/>
              </a:prstGeom>
              <a:blipFill>
                <a:blip r:embed="rId4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FD1F20-4276-4A70-8B8D-46A778A69B4B}"/>
              </a:ext>
            </a:extLst>
          </p:cNvPr>
          <p:cNvSpPr txBox="1"/>
          <p:nvPr/>
        </p:nvSpPr>
        <p:spPr>
          <a:xfrm>
            <a:off x="1155583" y="540638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C0h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3E2148-FB9A-4B66-B3AE-178102A72EE5}"/>
              </a:ext>
            </a:extLst>
          </p:cNvPr>
          <p:cNvCxnSpPr/>
          <p:nvPr/>
        </p:nvCxnSpPr>
        <p:spPr>
          <a:xfrm>
            <a:off x="3095627" y="559105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7C6E2A-DC14-4464-9B6C-08D10A314B5D}"/>
              </a:ext>
            </a:extLst>
          </p:cNvPr>
          <p:cNvSpPr txBox="1"/>
          <p:nvPr/>
        </p:nvSpPr>
        <p:spPr>
          <a:xfrm>
            <a:off x="4344887" y="4129451"/>
            <a:ext cx="8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8255A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A82E9-CEF5-4EBE-83B4-70497B3635A2}"/>
              </a:ext>
            </a:extLst>
          </p:cNvPr>
          <p:cNvSpPr txBox="1"/>
          <p:nvPr/>
        </p:nvSpPr>
        <p:spPr>
          <a:xfrm>
            <a:off x="5376333" y="2197140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PC0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7C576A-B75D-46D2-B937-25CEC5AE393A}"/>
              </a:ext>
            </a:extLst>
          </p:cNvPr>
          <p:cNvCxnSpPr>
            <a:cxnSpLocks/>
          </p:cNvCxnSpPr>
          <p:nvPr/>
        </p:nvCxnSpPr>
        <p:spPr>
          <a:xfrm>
            <a:off x="5935134" y="238703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544E05-9EF9-470D-B959-A416973E1359}"/>
              </a:ext>
            </a:extLst>
          </p:cNvPr>
          <p:cNvCxnSpPr>
            <a:cxnSpLocks/>
          </p:cNvCxnSpPr>
          <p:nvPr/>
        </p:nvCxnSpPr>
        <p:spPr>
          <a:xfrm>
            <a:off x="5935134" y="277363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4D40BD-BE8F-4979-9837-66A0061F7DF3}"/>
              </a:ext>
            </a:extLst>
          </p:cNvPr>
          <p:cNvCxnSpPr>
            <a:cxnSpLocks/>
          </p:cNvCxnSpPr>
          <p:nvPr/>
        </p:nvCxnSpPr>
        <p:spPr>
          <a:xfrm>
            <a:off x="5935134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F84DF9-AD16-427B-BB85-5BDC2880A9E9}"/>
              </a:ext>
            </a:extLst>
          </p:cNvPr>
          <p:cNvSpPr txBox="1"/>
          <p:nvPr/>
        </p:nvSpPr>
        <p:spPr>
          <a:xfrm>
            <a:off x="5376332" y="2575106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BDBDB-87FB-4BE4-8CD3-12B8C743BAA4}"/>
              </a:ext>
            </a:extLst>
          </p:cNvPr>
          <p:cNvSpPr txBox="1"/>
          <p:nvPr/>
        </p:nvSpPr>
        <p:spPr>
          <a:xfrm>
            <a:off x="5376331" y="2942030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6CA4F-D50D-421F-8CC1-B4B1441DEC0A}"/>
              </a:ext>
            </a:extLst>
          </p:cNvPr>
          <p:cNvSpPr txBox="1"/>
          <p:nvPr/>
        </p:nvSpPr>
        <p:spPr>
          <a:xfrm>
            <a:off x="6227411" y="2211003"/>
            <a:ext cx="37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Gate0 of 8253 at base address 90h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FA9030-6127-475C-8A36-3104A535978C}"/>
              </a:ext>
            </a:extLst>
          </p:cNvPr>
          <p:cNvSpPr txBox="1"/>
          <p:nvPr/>
        </p:nvSpPr>
        <p:spPr>
          <a:xfrm>
            <a:off x="6227410" y="2563066"/>
            <a:ext cx="40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direction control input of motor driver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2C16F-4C4C-45C7-8B02-A94B1E01CDDF}"/>
              </a:ext>
            </a:extLst>
          </p:cNvPr>
          <p:cNvSpPr txBox="1"/>
          <p:nvPr/>
        </p:nvSpPr>
        <p:spPr>
          <a:xfrm>
            <a:off x="6227409" y="2966935"/>
            <a:ext cx="38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door control electromagnetic system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48427-712A-4301-B54F-661F917D84E8}"/>
                  </a:ext>
                </a:extLst>
              </p:cNvPr>
              <p:cNvSpPr txBox="1"/>
              <p:nvPr/>
            </p:nvSpPr>
            <p:spPr>
              <a:xfrm>
                <a:off x="3488266" y="3657428"/>
                <a:ext cx="39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𝑅𝐸𝑆𝐸𝑇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48427-712A-4301-B54F-661F917D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6" y="3657428"/>
                <a:ext cx="397933" cy="369332"/>
              </a:xfrm>
              <a:prstGeom prst="rect">
                <a:avLst/>
              </a:prstGeom>
              <a:blipFill>
                <a:blip r:embed="rId5"/>
                <a:stretch>
                  <a:fillRect r="-1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49E1CB-0986-4957-BDC4-CE9F4EBB7EA9}"/>
              </a:ext>
            </a:extLst>
          </p:cNvPr>
          <p:cNvCxnSpPr/>
          <p:nvPr/>
        </p:nvCxnSpPr>
        <p:spPr>
          <a:xfrm>
            <a:off x="3053292" y="3862081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00FF2-49A3-4F62-ABB6-3403029F598A}"/>
              </a:ext>
            </a:extLst>
          </p:cNvPr>
          <p:cNvSpPr txBox="1"/>
          <p:nvPr/>
        </p:nvSpPr>
        <p:spPr>
          <a:xfrm>
            <a:off x="1083302" y="3677415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Reset from 8284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8B455-5F0C-4ED0-82C2-55D73B58206F}"/>
              </a:ext>
            </a:extLst>
          </p:cNvPr>
          <p:cNvSpPr txBox="1"/>
          <p:nvPr/>
        </p:nvSpPr>
        <p:spPr>
          <a:xfrm>
            <a:off x="5395736" y="3326131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A1C900-944E-4923-83DD-CD190CBC41C5}"/>
              </a:ext>
            </a:extLst>
          </p:cNvPr>
          <p:cNvCxnSpPr>
            <a:cxnSpLocks/>
          </p:cNvCxnSpPr>
          <p:nvPr/>
        </p:nvCxnSpPr>
        <p:spPr>
          <a:xfrm>
            <a:off x="5928784" y="3487700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A22EA3-A70C-46CB-8F44-683E4964A819}"/>
              </a:ext>
            </a:extLst>
          </p:cNvPr>
          <p:cNvSpPr txBox="1"/>
          <p:nvPr/>
        </p:nvSpPr>
        <p:spPr>
          <a:xfrm>
            <a:off x="6227409" y="3326131"/>
            <a:ext cx="37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Gate1 of 8253 at base address 90h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65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A9C7670-899B-4DEC-AA34-FFFACC5F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302" y="376726"/>
            <a:ext cx="10397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8255A for driving LED Displays, and for interfacing keyboard, operating in mode 0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ACA59-70C7-4DD9-9EBA-6427CBC93402}"/>
              </a:ext>
            </a:extLst>
          </p:cNvPr>
          <p:cNvSpPr/>
          <p:nvPr/>
        </p:nvSpPr>
        <p:spPr>
          <a:xfrm>
            <a:off x="3546474" y="1187302"/>
            <a:ext cx="2446867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DEEF0AB-21D2-4787-AFEC-58D644A8C5F7}"/>
              </a:ext>
            </a:extLst>
          </p:cNvPr>
          <p:cNvSpPr/>
          <p:nvPr/>
        </p:nvSpPr>
        <p:spPr>
          <a:xfrm>
            <a:off x="2794000" y="13566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BC64D-7825-44F2-B380-8C431C461A74}"/>
              </a:ext>
            </a:extLst>
          </p:cNvPr>
          <p:cNvSpPr txBox="1"/>
          <p:nvPr/>
        </p:nvSpPr>
        <p:spPr>
          <a:xfrm>
            <a:off x="3542244" y="1232244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2F9D7-ACDB-444B-9460-EB059B695D06}"/>
              </a:ext>
            </a:extLst>
          </p:cNvPr>
          <p:cNvSpPr txBox="1"/>
          <p:nvPr/>
        </p:nvSpPr>
        <p:spPr>
          <a:xfrm>
            <a:off x="2438401" y="1217475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1B2F5-27E8-494A-A44B-A0ADF54DE43B}"/>
                  </a:ext>
                </a:extLst>
              </p:cNvPr>
              <p:cNvSpPr txBox="1"/>
              <p:nvPr/>
            </p:nvSpPr>
            <p:spPr>
              <a:xfrm>
                <a:off x="3512607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1B2F5-27E8-494A-A44B-A0ADF54D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07" y="1992748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45FFB-1A8D-4D2F-812A-A0F557A44856}"/>
                  </a:ext>
                </a:extLst>
              </p:cNvPr>
              <p:cNvSpPr txBox="1"/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45FFB-1A8D-4D2F-812A-A0F557A44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C7684-47C1-4DAF-A2E5-5405EAB58559}"/>
              </a:ext>
            </a:extLst>
          </p:cNvPr>
          <p:cNvCxnSpPr>
            <a:cxnSpLocks/>
          </p:cNvCxnSpPr>
          <p:nvPr/>
        </p:nvCxnSpPr>
        <p:spPr>
          <a:xfrm>
            <a:off x="2963333" y="21790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17A6D-6276-4D41-A02B-8E528EF9D3FE}"/>
              </a:ext>
            </a:extLst>
          </p:cNvPr>
          <p:cNvCxnSpPr>
            <a:cxnSpLocks/>
          </p:cNvCxnSpPr>
          <p:nvPr/>
        </p:nvCxnSpPr>
        <p:spPr>
          <a:xfrm>
            <a:off x="2963334" y="24499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A89491-3990-4B6D-815B-DC203E22F1F0}"/>
              </a:ext>
            </a:extLst>
          </p:cNvPr>
          <p:cNvSpPr txBox="1"/>
          <p:nvPr/>
        </p:nvSpPr>
        <p:spPr>
          <a:xfrm>
            <a:off x="3521073" y="2663509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F5AE5-7B8D-4DA5-A293-896CCB1684DA}"/>
              </a:ext>
            </a:extLst>
          </p:cNvPr>
          <p:cNvSpPr txBox="1"/>
          <p:nvPr/>
        </p:nvSpPr>
        <p:spPr>
          <a:xfrm>
            <a:off x="2738967" y="2655551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BC916-6597-4045-A8C1-050B5C3920E2}"/>
              </a:ext>
            </a:extLst>
          </p:cNvPr>
          <p:cNvCxnSpPr/>
          <p:nvPr/>
        </p:nvCxnSpPr>
        <p:spPr>
          <a:xfrm>
            <a:off x="3095627" y="28418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88F33-FAC4-4473-9C8D-BAA4DCB28A38}"/>
              </a:ext>
            </a:extLst>
          </p:cNvPr>
          <p:cNvCxnSpPr/>
          <p:nvPr/>
        </p:nvCxnSpPr>
        <p:spPr>
          <a:xfrm>
            <a:off x="3095626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A99652-27FD-4479-9498-326D0E2E7327}"/>
              </a:ext>
            </a:extLst>
          </p:cNvPr>
          <p:cNvSpPr txBox="1"/>
          <p:nvPr/>
        </p:nvSpPr>
        <p:spPr>
          <a:xfrm>
            <a:off x="3428998" y="5819401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B0h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9E4A6-6813-4379-8D63-DF0E2807D9AC}"/>
                  </a:ext>
                </a:extLst>
              </p:cNvPr>
              <p:cNvSpPr txBox="1"/>
              <p:nvPr/>
            </p:nvSpPr>
            <p:spPr>
              <a:xfrm>
                <a:off x="3542244" y="5419442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9E4A6-6813-4379-8D63-DF0E2807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44" y="5419442"/>
                <a:ext cx="397933" cy="369909"/>
              </a:xfrm>
              <a:prstGeom prst="rect">
                <a:avLst/>
              </a:prstGeom>
              <a:blipFill>
                <a:blip r:embed="rId4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CF9496C-A719-41CE-B16E-BDC9E7134CE1}"/>
              </a:ext>
            </a:extLst>
          </p:cNvPr>
          <p:cNvSpPr txBox="1"/>
          <p:nvPr/>
        </p:nvSpPr>
        <p:spPr>
          <a:xfrm>
            <a:off x="1155583" y="540638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B0h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5E88A-6F4A-446C-8087-11EEF3E1A18C}"/>
              </a:ext>
            </a:extLst>
          </p:cNvPr>
          <p:cNvSpPr txBox="1"/>
          <p:nvPr/>
        </p:nvSpPr>
        <p:spPr>
          <a:xfrm>
            <a:off x="4157875" y="4453124"/>
            <a:ext cx="8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8255A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F301BA-228E-46CF-8553-1990242A6F56}"/>
              </a:ext>
            </a:extLst>
          </p:cNvPr>
          <p:cNvCxnSpPr/>
          <p:nvPr/>
        </p:nvCxnSpPr>
        <p:spPr>
          <a:xfrm>
            <a:off x="3095626" y="559105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E5CE6F-041E-4F99-AA6A-E143F2956F9B}"/>
                  </a:ext>
                </a:extLst>
              </p:cNvPr>
              <p:cNvSpPr txBox="1"/>
              <p:nvPr/>
            </p:nvSpPr>
            <p:spPr>
              <a:xfrm>
                <a:off x="3531131" y="3672468"/>
                <a:ext cx="39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𝑅𝐸𝑆𝐸𝑇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E5CE6F-041E-4F99-AA6A-E143F295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31" y="3672468"/>
                <a:ext cx="397933" cy="369332"/>
              </a:xfrm>
              <a:prstGeom prst="rect">
                <a:avLst/>
              </a:prstGeom>
              <a:blipFill>
                <a:blip r:embed="rId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D130A-5F0A-403E-9DC3-41AE1E42E0C5}"/>
              </a:ext>
            </a:extLst>
          </p:cNvPr>
          <p:cNvCxnSpPr/>
          <p:nvPr/>
        </p:nvCxnSpPr>
        <p:spPr>
          <a:xfrm>
            <a:off x="3053292" y="3862081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B0031C-CB14-4854-93CE-9BC5052BC0A2}"/>
              </a:ext>
            </a:extLst>
          </p:cNvPr>
          <p:cNvSpPr txBox="1"/>
          <p:nvPr/>
        </p:nvSpPr>
        <p:spPr>
          <a:xfrm>
            <a:off x="1083302" y="3677415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Reset from 8284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8CBE28-9CCB-4F4D-9615-A68A1457E979}"/>
              </a:ext>
            </a:extLst>
          </p:cNvPr>
          <p:cNvSpPr txBox="1"/>
          <p:nvPr/>
        </p:nvSpPr>
        <p:spPr>
          <a:xfrm>
            <a:off x="5528733" y="1217475"/>
            <a:ext cx="56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PA0</a:t>
            </a:r>
          </a:p>
          <a:p>
            <a:r>
              <a:rPr lang="en-US" sz="1400" dirty="0"/>
              <a:t>PA1</a:t>
            </a:r>
          </a:p>
          <a:p>
            <a:r>
              <a:rPr lang="en-US" sz="1400" dirty="0"/>
              <a:t>PA2</a:t>
            </a:r>
          </a:p>
          <a:p>
            <a:r>
              <a:rPr lang="en-US" sz="1400" dirty="0"/>
              <a:t>PA3</a:t>
            </a:r>
            <a:endParaRPr lang="en-IN" sz="14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5BF509-D6AB-46B8-92E5-91269DC722C4}"/>
              </a:ext>
            </a:extLst>
          </p:cNvPr>
          <p:cNvSpPr/>
          <p:nvPr/>
        </p:nvSpPr>
        <p:spPr>
          <a:xfrm>
            <a:off x="6096000" y="1510075"/>
            <a:ext cx="10075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9C4FE-7A1A-44BA-9D53-21CDC8C6D054}"/>
              </a:ext>
            </a:extLst>
          </p:cNvPr>
          <p:cNvSpPr txBox="1"/>
          <p:nvPr/>
        </p:nvSpPr>
        <p:spPr>
          <a:xfrm>
            <a:off x="7103533" y="1401510"/>
            <a:ext cx="273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BCD input of 7447 which controls 7 segment LED Displays for each floor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B8308D-734B-4F08-A316-FDE59E2377CE}"/>
              </a:ext>
            </a:extLst>
          </p:cNvPr>
          <p:cNvSpPr txBox="1"/>
          <p:nvPr/>
        </p:nvSpPr>
        <p:spPr>
          <a:xfrm>
            <a:off x="5528732" y="2360564"/>
            <a:ext cx="56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PB0</a:t>
            </a:r>
          </a:p>
          <a:p>
            <a:r>
              <a:rPr lang="en-US" sz="1400" dirty="0"/>
              <a:t>PB1</a:t>
            </a:r>
          </a:p>
          <a:p>
            <a:r>
              <a:rPr lang="en-US" sz="1400" dirty="0"/>
              <a:t>PB2</a:t>
            </a:r>
          </a:p>
          <a:p>
            <a:r>
              <a:rPr lang="en-US" sz="1400" dirty="0"/>
              <a:t>PB3</a:t>
            </a:r>
            <a:endParaRPr lang="en-IN" sz="1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5E5777-2108-4140-A451-96426EFFBB45}"/>
              </a:ext>
            </a:extLst>
          </p:cNvPr>
          <p:cNvSpPr/>
          <p:nvPr/>
        </p:nvSpPr>
        <p:spPr>
          <a:xfrm>
            <a:off x="6075891" y="2688208"/>
            <a:ext cx="10075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9050F-3A73-49EE-9B2C-7E482F5A797C}"/>
              </a:ext>
            </a:extLst>
          </p:cNvPr>
          <p:cNvSpPr txBox="1"/>
          <p:nvPr/>
        </p:nvSpPr>
        <p:spPr>
          <a:xfrm>
            <a:off x="7103533" y="2595874"/>
            <a:ext cx="2861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BCD input of 7447 which controls 7 segment LED Display inside the Elevator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2365F-BAE2-4763-8A86-E5DFFD4378DA}"/>
              </a:ext>
            </a:extLst>
          </p:cNvPr>
          <p:cNvSpPr txBox="1"/>
          <p:nvPr/>
        </p:nvSpPr>
        <p:spPr>
          <a:xfrm>
            <a:off x="5508623" y="3831297"/>
            <a:ext cx="567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PC0</a:t>
            </a:r>
          </a:p>
          <a:p>
            <a:r>
              <a:rPr lang="en-US" sz="1400" dirty="0"/>
              <a:t>PC1</a:t>
            </a:r>
          </a:p>
          <a:p>
            <a:r>
              <a:rPr lang="en-US" sz="1400" dirty="0"/>
              <a:t>PC2</a:t>
            </a:r>
          </a:p>
          <a:p>
            <a:r>
              <a:rPr lang="en-US" sz="1400" dirty="0"/>
              <a:t>PC3</a:t>
            </a:r>
          </a:p>
          <a:p>
            <a:r>
              <a:rPr lang="en-US" sz="1400" dirty="0"/>
              <a:t>PC4</a:t>
            </a:r>
          </a:p>
          <a:p>
            <a:r>
              <a:rPr lang="en-US" sz="1400" dirty="0"/>
              <a:t>PC5</a:t>
            </a:r>
          </a:p>
          <a:p>
            <a:r>
              <a:rPr lang="en-US" sz="1400" dirty="0"/>
              <a:t>PC6</a:t>
            </a:r>
          </a:p>
          <a:p>
            <a:r>
              <a:rPr lang="en-US" sz="1400" dirty="0"/>
              <a:t>PC7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0BA2F-204A-4B26-BB19-1CCB7E4EF7AA}"/>
              </a:ext>
            </a:extLst>
          </p:cNvPr>
          <p:cNvCxnSpPr>
            <a:cxnSpLocks/>
          </p:cNvCxnSpPr>
          <p:nvPr/>
        </p:nvCxnSpPr>
        <p:spPr>
          <a:xfrm>
            <a:off x="5993341" y="3989501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86225D-D943-40AC-A56D-605CD926446F}"/>
              </a:ext>
            </a:extLst>
          </p:cNvPr>
          <p:cNvCxnSpPr>
            <a:cxnSpLocks/>
          </p:cNvCxnSpPr>
          <p:nvPr/>
        </p:nvCxnSpPr>
        <p:spPr>
          <a:xfrm>
            <a:off x="5993341" y="42025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9899F3-97AD-4449-9E92-9D89F3285EC9}"/>
              </a:ext>
            </a:extLst>
          </p:cNvPr>
          <p:cNvCxnSpPr>
            <a:cxnSpLocks/>
          </p:cNvCxnSpPr>
          <p:nvPr/>
        </p:nvCxnSpPr>
        <p:spPr>
          <a:xfrm>
            <a:off x="5993341" y="441985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660C20-FDCC-473B-B4D7-C6F31D2DA406}"/>
              </a:ext>
            </a:extLst>
          </p:cNvPr>
          <p:cNvCxnSpPr>
            <a:cxnSpLocks/>
          </p:cNvCxnSpPr>
          <p:nvPr/>
        </p:nvCxnSpPr>
        <p:spPr>
          <a:xfrm>
            <a:off x="5993341" y="463779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B415C0-0D05-49E3-9A8F-D2D368BD101B}"/>
              </a:ext>
            </a:extLst>
          </p:cNvPr>
          <p:cNvCxnSpPr>
            <a:cxnSpLocks/>
          </p:cNvCxnSpPr>
          <p:nvPr/>
        </p:nvCxnSpPr>
        <p:spPr>
          <a:xfrm flipH="1">
            <a:off x="5993341" y="485459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877B68-2C02-431F-9332-2D5D932B7D86}"/>
              </a:ext>
            </a:extLst>
          </p:cNvPr>
          <p:cNvCxnSpPr>
            <a:cxnSpLocks/>
          </p:cNvCxnSpPr>
          <p:nvPr/>
        </p:nvCxnSpPr>
        <p:spPr>
          <a:xfrm flipH="1">
            <a:off x="5993340" y="5078714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673E1-5586-4B8D-84A3-4CCE384C2414}"/>
              </a:ext>
            </a:extLst>
          </p:cNvPr>
          <p:cNvCxnSpPr>
            <a:cxnSpLocks/>
          </p:cNvCxnSpPr>
          <p:nvPr/>
        </p:nvCxnSpPr>
        <p:spPr>
          <a:xfrm flipH="1">
            <a:off x="5993340" y="52849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662F55-2381-4C2E-AA21-CFBFE655431C}"/>
              </a:ext>
            </a:extLst>
          </p:cNvPr>
          <p:cNvCxnSpPr>
            <a:cxnSpLocks/>
          </p:cNvCxnSpPr>
          <p:nvPr/>
        </p:nvCxnSpPr>
        <p:spPr>
          <a:xfrm flipH="1">
            <a:off x="5993340" y="5504537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58B908-217D-4361-AF62-C00FD41A4316}"/>
              </a:ext>
            </a:extLst>
          </p:cNvPr>
          <p:cNvSpPr txBox="1"/>
          <p:nvPr/>
        </p:nvSpPr>
        <p:spPr>
          <a:xfrm>
            <a:off x="6435973" y="382788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1 of keyboard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54F89-9774-419F-96D7-0DBC4E31083E}"/>
              </a:ext>
            </a:extLst>
          </p:cNvPr>
          <p:cNvSpPr txBox="1"/>
          <p:nvPr/>
        </p:nvSpPr>
        <p:spPr>
          <a:xfrm>
            <a:off x="6435972" y="404180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2 of keyboard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19C96-E86B-412E-BC5C-3FA28CA959E3}"/>
              </a:ext>
            </a:extLst>
          </p:cNvPr>
          <p:cNvSpPr txBox="1"/>
          <p:nvPr/>
        </p:nvSpPr>
        <p:spPr>
          <a:xfrm>
            <a:off x="6435971" y="4272541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3 of keyboard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3D8ABB-E648-4C9A-A594-8D4F49AB9F1A}"/>
              </a:ext>
            </a:extLst>
          </p:cNvPr>
          <p:cNvSpPr txBox="1"/>
          <p:nvPr/>
        </p:nvSpPr>
        <p:spPr>
          <a:xfrm>
            <a:off x="6435971" y="4494476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4 of keyboard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669F9-744D-4B20-9B4D-37040F2E45E0}"/>
              </a:ext>
            </a:extLst>
          </p:cNvPr>
          <p:cNvSpPr txBox="1"/>
          <p:nvPr/>
        </p:nvSpPr>
        <p:spPr>
          <a:xfrm>
            <a:off x="6435971" y="4704364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1 from keyboard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0D765-56F9-49A5-A82E-A5C0F1C54EEB}"/>
              </a:ext>
            </a:extLst>
          </p:cNvPr>
          <p:cNvSpPr txBox="1"/>
          <p:nvPr/>
        </p:nvSpPr>
        <p:spPr>
          <a:xfrm>
            <a:off x="6435971" y="4906895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2 from keyboard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251148-0E65-4F97-83B0-19A661BF3EDB}"/>
              </a:ext>
            </a:extLst>
          </p:cNvPr>
          <p:cNvSpPr txBox="1"/>
          <p:nvPr/>
        </p:nvSpPr>
        <p:spPr>
          <a:xfrm>
            <a:off x="6435971" y="5116783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3 from keyboard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2E5A30-FE8A-419B-AEB2-F714F48DC50E}"/>
              </a:ext>
            </a:extLst>
          </p:cNvPr>
          <p:cNvSpPr txBox="1"/>
          <p:nvPr/>
        </p:nvSpPr>
        <p:spPr>
          <a:xfrm>
            <a:off x="6435970" y="533248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4 from keyboard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0474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5722166-A304-4A8B-8658-E64536C4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143" y="13518"/>
            <a:ext cx="7543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7447 for driving 7 segment LED Displays, one for each floor 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B08D7-E34F-403C-99D6-D3E53239A7E6}"/>
              </a:ext>
            </a:extLst>
          </p:cNvPr>
          <p:cNvSpPr/>
          <p:nvPr/>
        </p:nvSpPr>
        <p:spPr>
          <a:xfrm>
            <a:off x="1661374" y="3691414"/>
            <a:ext cx="1236133" cy="2709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7447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8F9B-DD31-40A5-821B-645EDAF1F70D}"/>
              </a:ext>
            </a:extLst>
          </p:cNvPr>
          <p:cNvSpPr txBox="1"/>
          <p:nvPr/>
        </p:nvSpPr>
        <p:spPr>
          <a:xfrm>
            <a:off x="1648458" y="3713318"/>
            <a:ext cx="37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DAD3-5D7E-455D-BE30-D32CE2A4CC69}"/>
              </a:ext>
            </a:extLst>
          </p:cNvPr>
          <p:cNvSpPr txBox="1"/>
          <p:nvPr/>
        </p:nvSpPr>
        <p:spPr>
          <a:xfrm>
            <a:off x="1661374" y="5477418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RBI</a:t>
            </a:r>
          </a:p>
          <a:p>
            <a:r>
              <a:rPr lang="en-US" dirty="0"/>
              <a:t>RBO</a:t>
            </a:r>
          </a:p>
          <a:p>
            <a:r>
              <a:rPr lang="en-US" dirty="0"/>
              <a:t>LT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48A2E33-2527-43B5-8A94-788D3D5E9F3E}"/>
              </a:ext>
            </a:extLst>
          </p:cNvPr>
          <p:cNvSpPr/>
          <p:nvPr/>
        </p:nvSpPr>
        <p:spPr>
          <a:xfrm>
            <a:off x="1128403" y="4082647"/>
            <a:ext cx="50376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2C42-0AD6-4F8A-ABA6-DE658EA495A8}"/>
              </a:ext>
            </a:extLst>
          </p:cNvPr>
          <p:cNvCxnSpPr/>
          <p:nvPr/>
        </p:nvCxnSpPr>
        <p:spPr>
          <a:xfrm>
            <a:off x="1284607" y="565873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AAFFC-A766-4D72-AC7D-7487F14B64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34933" y="5946602"/>
            <a:ext cx="726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17828-824A-4D3D-BB08-EF629039F5CE}"/>
              </a:ext>
            </a:extLst>
          </p:cNvPr>
          <p:cNvCxnSpPr/>
          <p:nvPr/>
        </p:nvCxnSpPr>
        <p:spPr>
          <a:xfrm>
            <a:off x="1284607" y="622600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75D3D-A560-4DCC-A93B-B6B0C93033F0}"/>
              </a:ext>
            </a:extLst>
          </p:cNvPr>
          <p:cNvCxnSpPr>
            <a:cxnSpLocks/>
          </p:cNvCxnSpPr>
          <p:nvPr/>
        </p:nvCxnSpPr>
        <p:spPr>
          <a:xfrm>
            <a:off x="1284607" y="5658735"/>
            <a:ext cx="0" cy="5672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48330-9386-456D-BF47-CA5D38F904CF}"/>
              </a:ext>
            </a:extLst>
          </p:cNvPr>
          <p:cNvSpPr txBox="1"/>
          <p:nvPr/>
        </p:nvSpPr>
        <p:spPr>
          <a:xfrm>
            <a:off x="482814" y="5761936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6A09B-F713-4687-9F90-CB61C3BB7812}"/>
              </a:ext>
            </a:extLst>
          </p:cNvPr>
          <p:cNvSpPr txBox="1"/>
          <p:nvPr/>
        </p:nvSpPr>
        <p:spPr>
          <a:xfrm>
            <a:off x="2504020" y="3627410"/>
            <a:ext cx="52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</a:t>
            </a:r>
          </a:p>
          <a:p>
            <a:r>
              <a:rPr lang="en-US" dirty="0"/>
              <a:t>OB</a:t>
            </a:r>
          </a:p>
          <a:p>
            <a:r>
              <a:rPr lang="en-US" dirty="0"/>
              <a:t>OC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OE</a:t>
            </a:r>
          </a:p>
          <a:p>
            <a:r>
              <a:rPr lang="en-US" dirty="0"/>
              <a:t>OF</a:t>
            </a:r>
          </a:p>
          <a:p>
            <a:r>
              <a:rPr lang="en-US" dirty="0"/>
              <a:t>OG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A9C43-97CE-4594-A8C0-27CB9CDB3753}"/>
              </a:ext>
            </a:extLst>
          </p:cNvPr>
          <p:cNvSpPr txBox="1"/>
          <p:nvPr/>
        </p:nvSpPr>
        <p:spPr>
          <a:xfrm>
            <a:off x="-205103" y="4021091"/>
            <a:ext cx="137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From Port A of 8255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5307-C9BA-4DD2-95C4-3534F5EFBD37}"/>
              </a:ext>
            </a:extLst>
          </p:cNvPr>
          <p:cNvSpPr/>
          <p:nvPr/>
        </p:nvSpPr>
        <p:spPr>
          <a:xfrm>
            <a:off x="3346241" y="762445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8506BFE-3C68-4D18-BBCC-73103BE0B32C}"/>
              </a:ext>
            </a:extLst>
          </p:cNvPr>
          <p:cNvSpPr/>
          <p:nvPr/>
        </p:nvSpPr>
        <p:spPr>
          <a:xfrm>
            <a:off x="3422582" y="83079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FDC63D52-2BFC-4BB1-B971-62DF84268828}"/>
              </a:ext>
            </a:extLst>
          </p:cNvPr>
          <p:cNvSpPr/>
          <p:nvPr/>
        </p:nvSpPr>
        <p:spPr>
          <a:xfrm rot="10800000">
            <a:off x="3422582" y="28067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8D7C3EC9-5010-469C-84BA-77555745F7A6}"/>
              </a:ext>
            </a:extLst>
          </p:cNvPr>
          <p:cNvSpPr/>
          <p:nvPr/>
        </p:nvSpPr>
        <p:spPr>
          <a:xfrm rot="5400000">
            <a:off x="3858325" y="1288489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49BABAE6-B0C7-4B90-BEAC-5ABE5E39FF42}"/>
              </a:ext>
            </a:extLst>
          </p:cNvPr>
          <p:cNvSpPr/>
          <p:nvPr/>
        </p:nvSpPr>
        <p:spPr>
          <a:xfrm rot="16200000">
            <a:off x="2980296" y="128878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DDC25176-4FFA-4081-BF90-6345E1E79204}"/>
              </a:ext>
            </a:extLst>
          </p:cNvPr>
          <p:cNvSpPr/>
          <p:nvPr/>
        </p:nvSpPr>
        <p:spPr>
          <a:xfrm rot="16200000">
            <a:off x="2980296" y="235842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64B66BC-3FAC-4B3D-80D6-463E4BC100B8}"/>
              </a:ext>
            </a:extLst>
          </p:cNvPr>
          <p:cNvSpPr/>
          <p:nvPr/>
        </p:nvSpPr>
        <p:spPr>
          <a:xfrm rot="5400000">
            <a:off x="3855791" y="23488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9F267D65-1AFD-4495-A1B8-5C15D0E086C5}"/>
              </a:ext>
            </a:extLst>
          </p:cNvPr>
          <p:cNvSpPr/>
          <p:nvPr/>
        </p:nvSpPr>
        <p:spPr>
          <a:xfrm>
            <a:off x="3418044" y="1930143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CBA8200-B6EF-413D-98FE-6245C429CE03}"/>
              </a:ext>
            </a:extLst>
          </p:cNvPr>
          <p:cNvSpPr/>
          <p:nvPr/>
        </p:nvSpPr>
        <p:spPr>
          <a:xfrm rot="10800000">
            <a:off x="3422582" y="1767412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EE6F659-33AE-4087-A379-A09140B6E86C}"/>
              </a:ext>
            </a:extLst>
          </p:cNvPr>
          <p:cNvSpPr/>
          <p:nvPr/>
        </p:nvSpPr>
        <p:spPr>
          <a:xfrm>
            <a:off x="4547488" y="2914697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CEE7F8-A31D-4817-9FD0-1256DB23BCD1}"/>
              </a:ext>
            </a:extLst>
          </p:cNvPr>
          <p:cNvCxnSpPr>
            <a:cxnSpLocks/>
          </p:cNvCxnSpPr>
          <p:nvPr/>
        </p:nvCxnSpPr>
        <p:spPr>
          <a:xfrm flipV="1">
            <a:off x="3418044" y="3072333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283AA-5CDB-4556-9EF3-C8317475A2AF}"/>
              </a:ext>
            </a:extLst>
          </p:cNvPr>
          <p:cNvCxnSpPr>
            <a:cxnSpLocks/>
          </p:cNvCxnSpPr>
          <p:nvPr/>
        </p:nvCxnSpPr>
        <p:spPr>
          <a:xfrm flipV="1">
            <a:off x="3567513" y="3072333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63F4AB-5E78-4BC1-B49D-B5DF14227542}"/>
              </a:ext>
            </a:extLst>
          </p:cNvPr>
          <p:cNvCxnSpPr>
            <a:cxnSpLocks/>
          </p:cNvCxnSpPr>
          <p:nvPr/>
        </p:nvCxnSpPr>
        <p:spPr>
          <a:xfrm flipV="1">
            <a:off x="3714052" y="3072333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5F23F-ECB0-44E7-A51C-100DB99474FB}"/>
              </a:ext>
            </a:extLst>
          </p:cNvPr>
          <p:cNvCxnSpPr>
            <a:cxnSpLocks/>
          </p:cNvCxnSpPr>
          <p:nvPr/>
        </p:nvCxnSpPr>
        <p:spPr>
          <a:xfrm flipV="1">
            <a:off x="3860590" y="3072333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4405B2-85C0-4F92-A51C-70A74472495B}"/>
              </a:ext>
            </a:extLst>
          </p:cNvPr>
          <p:cNvCxnSpPr>
            <a:cxnSpLocks/>
          </p:cNvCxnSpPr>
          <p:nvPr/>
        </p:nvCxnSpPr>
        <p:spPr>
          <a:xfrm flipV="1">
            <a:off x="4007129" y="3072333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0CCFA7-8CB1-4A88-B661-434C2A67BAF4}"/>
              </a:ext>
            </a:extLst>
          </p:cNvPr>
          <p:cNvCxnSpPr>
            <a:cxnSpLocks/>
          </p:cNvCxnSpPr>
          <p:nvPr/>
        </p:nvCxnSpPr>
        <p:spPr>
          <a:xfrm flipV="1">
            <a:off x="4147806" y="3072333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86BC02-C690-41D6-9A3F-970691CC08FA}"/>
              </a:ext>
            </a:extLst>
          </p:cNvPr>
          <p:cNvCxnSpPr>
            <a:cxnSpLocks/>
          </p:cNvCxnSpPr>
          <p:nvPr/>
        </p:nvCxnSpPr>
        <p:spPr>
          <a:xfrm flipV="1">
            <a:off x="4303137" y="3072333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8B443-E1DE-4D38-AC7F-279517B78C85}"/>
              </a:ext>
            </a:extLst>
          </p:cNvPr>
          <p:cNvCxnSpPr>
            <a:cxnSpLocks/>
          </p:cNvCxnSpPr>
          <p:nvPr/>
        </p:nvCxnSpPr>
        <p:spPr>
          <a:xfrm flipV="1">
            <a:off x="4596214" y="3072333"/>
            <a:ext cx="0" cy="268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CE4ED5-9806-423C-B8B5-5FDBF1BDD3C6}"/>
              </a:ext>
            </a:extLst>
          </p:cNvPr>
          <p:cNvSpPr/>
          <p:nvPr/>
        </p:nvSpPr>
        <p:spPr>
          <a:xfrm>
            <a:off x="5488308" y="762445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anual Operation 41">
            <a:extLst>
              <a:ext uri="{FF2B5EF4-FFF2-40B4-BE49-F238E27FC236}">
                <a16:creationId xmlns:a16="http://schemas.microsoft.com/office/drawing/2014/main" id="{6FB430BF-248E-4CEA-9F6B-048A5BB68C8D}"/>
              </a:ext>
            </a:extLst>
          </p:cNvPr>
          <p:cNvSpPr/>
          <p:nvPr/>
        </p:nvSpPr>
        <p:spPr>
          <a:xfrm>
            <a:off x="5564649" y="83079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F4F72C0B-E7E3-4059-A54D-C7B0E32E0A18}"/>
              </a:ext>
            </a:extLst>
          </p:cNvPr>
          <p:cNvSpPr/>
          <p:nvPr/>
        </p:nvSpPr>
        <p:spPr>
          <a:xfrm rot="10800000">
            <a:off x="5564649" y="28067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Manual Operation 43">
            <a:extLst>
              <a:ext uri="{FF2B5EF4-FFF2-40B4-BE49-F238E27FC236}">
                <a16:creationId xmlns:a16="http://schemas.microsoft.com/office/drawing/2014/main" id="{5A61FB63-071D-4E7F-AA30-B4E44627A773}"/>
              </a:ext>
            </a:extLst>
          </p:cNvPr>
          <p:cNvSpPr/>
          <p:nvPr/>
        </p:nvSpPr>
        <p:spPr>
          <a:xfrm rot="5400000">
            <a:off x="6000392" y="1288489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Manual Operation 44">
            <a:extLst>
              <a:ext uri="{FF2B5EF4-FFF2-40B4-BE49-F238E27FC236}">
                <a16:creationId xmlns:a16="http://schemas.microsoft.com/office/drawing/2014/main" id="{D60F0E14-64F2-4602-AE1B-D2D3946250AC}"/>
              </a:ext>
            </a:extLst>
          </p:cNvPr>
          <p:cNvSpPr/>
          <p:nvPr/>
        </p:nvSpPr>
        <p:spPr>
          <a:xfrm rot="16200000">
            <a:off x="5122363" y="128878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Manual Operation 45">
            <a:extLst>
              <a:ext uri="{FF2B5EF4-FFF2-40B4-BE49-F238E27FC236}">
                <a16:creationId xmlns:a16="http://schemas.microsoft.com/office/drawing/2014/main" id="{5E95980A-52F2-44E3-91CE-CFFA6C5F0F02}"/>
              </a:ext>
            </a:extLst>
          </p:cNvPr>
          <p:cNvSpPr/>
          <p:nvPr/>
        </p:nvSpPr>
        <p:spPr>
          <a:xfrm rot="16200000">
            <a:off x="5122363" y="235842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Manual Operation 46">
            <a:extLst>
              <a:ext uri="{FF2B5EF4-FFF2-40B4-BE49-F238E27FC236}">
                <a16:creationId xmlns:a16="http://schemas.microsoft.com/office/drawing/2014/main" id="{F45BA65E-02FE-47D5-A58A-5D86FCF4FB61}"/>
              </a:ext>
            </a:extLst>
          </p:cNvPr>
          <p:cNvSpPr/>
          <p:nvPr/>
        </p:nvSpPr>
        <p:spPr>
          <a:xfrm rot="5400000">
            <a:off x="5997858" y="23488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Manual Operation 47">
            <a:extLst>
              <a:ext uri="{FF2B5EF4-FFF2-40B4-BE49-F238E27FC236}">
                <a16:creationId xmlns:a16="http://schemas.microsoft.com/office/drawing/2014/main" id="{4CDC47FD-FD27-45F3-8A3F-EF11085801C1}"/>
              </a:ext>
            </a:extLst>
          </p:cNvPr>
          <p:cNvSpPr/>
          <p:nvPr/>
        </p:nvSpPr>
        <p:spPr>
          <a:xfrm>
            <a:off x="5560111" y="1930143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EFD13DA8-7419-4182-A89B-98A8BCF5D984}"/>
              </a:ext>
            </a:extLst>
          </p:cNvPr>
          <p:cNvSpPr/>
          <p:nvPr/>
        </p:nvSpPr>
        <p:spPr>
          <a:xfrm rot="10800000">
            <a:off x="5564649" y="1767412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9A3E90B-E3E4-43A9-97D3-AA56A39C3D65}"/>
              </a:ext>
            </a:extLst>
          </p:cNvPr>
          <p:cNvSpPr/>
          <p:nvPr/>
        </p:nvSpPr>
        <p:spPr>
          <a:xfrm>
            <a:off x="6689555" y="2914697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23C52C-BA09-4916-BA48-30B429CBF1C3}"/>
              </a:ext>
            </a:extLst>
          </p:cNvPr>
          <p:cNvSpPr/>
          <p:nvPr/>
        </p:nvSpPr>
        <p:spPr>
          <a:xfrm>
            <a:off x="7687179" y="773754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305C98BA-B22A-401D-8D46-3F70812839F5}"/>
              </a:ext>
            </a:extLst>
          </p:cNvPr>
          <p:cNvSpPr/>
          <p:nvPr/>
        </p:nvSpPr>
        <p:spPr>
          <a:xfrm>
            <a:off x="7763520" y="8421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67667AEE-52C3-44B7-9945-D065EAC57DAB}"/>
              </a:ext>
            </a:extLst>
          </p:cNvPr>
          <p:cNvSpPr/>
          <p:nvPr/>
        </p:nvSpPr>
        <p:spPr>
          <a:xfrm rot="10800000">
            <a:off x="7763520" y="281810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697FF77-BE0B-4837-8BF6-B4177C222451}"/>
              </a:ext>
            </a:extLst>
          </p:cNvPr>
          <p:cNvSpPr/>
          <p:nvPr/>
        </p:nvSpPr>
        <p:spPr>
          <a:xfrm rot="5400000">
            <a:off x="8199263" y="1299798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6086BC9C-BFB4-4F2C-8D0C-78E18CC09478}"/>
              </a:ext>
            </a:extLst>
          </p:cNvPr>
          <p:cNvSpPr/>
          <p:nvPr/>
        </p:nvSpPr>
        <p:spPr>
          <a:xfrm rot="16200000">
            <a:off x="7321234" y="13000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DCDDF112-BB7E-479B-B1B5-7A0C8A9E2152}"/>
              </a:ext>
            </a:extLst>
          </p:cNvPr>
          <p:cNvSpPr/>
          <p:nvPr/>
        </p:nvSpPr>
        <p:spPr>
          <a:xfrm rot="16200000">
            <a:off x="7321234" y="2369731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391D7FEE-29EB-418E-8272-2A4ADD27C28C}"/>
              </a:ext>
            </a:extLst>
          </p:cNvPr>
          <p:cNvSpPr/>
          <p:nvPr/>
        </p:nvSpPr>
        <p:spPr>
          <a:xfrm rot="5400000">
            <a:off x="8196729" y="236011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60A02728-0891-4FEC-B039-D24AFAB9CA30}"/>
              </a:ext>
            </a:extLst>
          </p:cNvPr>
          <p:cNvSpPr/>
          <p:nvPr/>
        </p:nvSpPr>
        <p:spPr>
          <a:xfrm>
            <a:off x="7758982" y="1941452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CB50A9EE-29E8-43D7-9CEB-54148E2AE524}"/>
              </a:ext>
            </a:extLst>
          </p:cNvPr>
          <p:cNvSpPr/>
          <p:nvPr/>
        </p:nvSpPr>
        <p:spPr>
          <a:xfrm rot="10800000">
            <a:off x="7763520" y="1778721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43803C0-CFB8-46F8-B389-660581C11400}"/>
              </a:ext>
            </a:extLst>
          </p:cNvPr>
          <p:cNvSpPr/>
          <p:nvPr/>
        </p:nvSpPr>
        <p:spPr>
          <a:xfrm>
            <a:off x="8888426" y="2926006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7ED14E-0D74-45AD-B0A1-1543AAD53198}"/>
              </a:ext>
            </a:extLst>
          </p:cNvPr>
          <p:cNvSpPr/>
          <p:nvPr/>
        </p:nvSpPr>
        <p:spPr>
          <a:xfrm>
            <a:off x="9843283" y="790383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Manual Operation 77">
            <a:extLst>
              <a:ext uri="{FF2B5EF4-FFF2-40B4-BE49-F238E27FC236}">
                <a16:creationId xmlns:a16="http://schemas.microsoft.com/office/drawing/2014/main" id="{68B1EFFA-9269-4A77-8147-5A18ECD2661B}"/>
              </a:ext>
            </a:extLst>
          </p:cNvPr>
          <p:cNvSpPr/>
          <p:nvPr/>
        </p:nvSpPr>
        <p:spPr>
          <a:xfrm>
            <a:off x="9919624" y="85873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Manual Operation 78">
            <a:extLst>
              <a:ext uri="{FF2B5EF4-FFF2-40B4-BE49-F238E27FC236}">
                <a16:creationId xmlns:a16="http://schemas.microsoft.com/office/drawing/2014/main" id="{C5B10B69-05D8-45B0-816E-54BA5F709452}"/>
              </a:ext>
            </a:extLst>
          </p:cNvPr>
          <p:cNvSpPr/>
          <p:nvPr/>
        </p:nvSpPr>
        <p:spPr>
          <a:xfrm rot="10800000">
            <a:off x="9919624" y="283473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Manual Operation 79">
            <a:extLst>
              <a:ext uri="{FF2B5EF4-FFF2-40B4-BE49-F238E27FC236}">
                <a16:creationId xmlns:a16="http://schemas.microsoft.com/office/drawing/2014/main" id="{0E2AB839-A836-4371-8CED-80BB43AF4F05}"/>
              </a:ext>
            </a:extLst>
          </p:cNvPr>
          <p:cNvSpPr/>
          <p:nvPr/>
        </p:nvSpPr>
        <p:spPr>
          <a:xfrm rot="5400000">
            <a:off x="10355367" y="131642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Manual Operation 80">
            <a:extLst>
              <a:ext uri="{FF2B5EF4-FFF2-40B4-BE49-F238E27FC236}">
                <a16:creationId xmlns:a16="http://schemas.microsoft.com/office/drawing/2014/main" id="{79A49FB6-060E-4347-92BC-590A169FB462}"/>
              </a:ext>
            </a:extLst>
          </p:cNvPr>
          <p:cNvSpPr/>
          <p:nvPr/>
        </p:nvSpPr>
        <p:spPr>
          <a:xfrm rot="16200000">
            <a:off x="9477338" y="131672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Manual Operation 81">
            <a:extLst>
              <a:ext uri="{FF2B5EF4-FFF2-40B4-BE49-F238E27FC236}">
                <a16:creationId xmlns:a16="http://schemas.microsoft.com/office/drawing/2014/main" id="{637097A3-8169-4F9B-8A07-76C162CCEB66}"/>
              </a:ext>
            </a:extLst>
          </p:cNvPr>
          <p:cNvSpPr/>
          <p:nvPr/>
        </p:nvSpPr>
        <p:spPr>
          <a:xfrm rot="16200000">
            <a:off x="9477338" y="2386360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lowchart: Manual Operation 82">
            <a:extLst>
              <a:ext uri="{FF2B5EF4-FFF2-40B4-BE49-F238E27FC236}">
                <a16:creationId xmlns:a16="http://schemas.microsoft.com/office/drawing/2014/main" id="{D2E605BD-C0F0-4234-926B-78D391C04A88}"/>
              </a:ext>
            </a:extLst>
          </p:cNvPr>
          <p:cNvSpPr/>
          <p:nvPr/>
        </p:nvSpPr>
        <p:spPr>
          <a:xfrm rot="5400000">
            <a:off x="10352833" y="237674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82ADFE51-4E6A-4EBC-9526-93B30046F356}"/>
              </a:ext>
            </a:extLst>
          </p:cNvPr>
          <p:cNvSpPr/>
          <p:nvPr/>
        </p:nvSpPr>
        <p:spPr>
          <a:xfrm>
            <a:off x="9915086" y="1958081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lowchart: Manual Operation 84">
            <a:extLst>
              <a:ext uri="{FF2B5EF4-FFF2-40B4-BE49-F238E27FC236}">
                <a16:creationId xmlns:a16="http://schemas.microsoft.com/office/drawing/2014/main" id="{42495621-8C86-4FE4-A51E-03534E1B2C54}"/>
              </a:ext>
            </a:extLst>
          </p:cNvPr>
          <p:cNvSpPr/>
          <p:nvPr/>
        </p:nvSpPr>
        <p:spPr>
          <a:xfrm rot="10800000">
            <a:off x="9919624" y="1795350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F4C2E776-2F5C-44A2-8B23-323A6F77C762}"/>
              </a:ext>
            </a:extLst>
          </p:cNvPr>
          <p:cNvSpPr/>
          <p:nvPr/>
        </p:nvSpPr>
        <p:spPr>
          <a:xfrm>
            <a:off x="11044530" y="2942635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F04EB8-68AB-4DA1-9D61-20768F186963}"/>
              </a:ext>
            </a:extLst>
          </p:cNvPr>
          <p:cNvCxnSpPr>
            <a:cxnSpLocks/>
          </p:cNvCxnSpPr>
          <p:nvPr/>
        </p:nvCxnSpPr>
        <p:spPr>
          <a:xfrm flipV="1">
            <a:off x="9915086" y="3100271"/>
            <a:ext cx="0" cy="701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5C03C14-178F-464A-929E-14C5D912C558}"/>
              </a:ext>
            </a:extLst>
          </p:cNvPr>
          <p:cNvCxnSpPr>
            <a:cxnSpLocks/>
          </p:cNvCxnSpPr>
          <p:nvPr/>
        </p:nvCxnSpPr>
        <p:spPr>
          <a:xfrm flipV="1">
            <a:off x="10064555" y="3100271"/>
            <a:ext cx="0" cy="982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E2D6CB-87BA-4A5B-83F0-51BA7322024D}"/>
              </a:ext>
            </a:extLst>
          </p:cNvPr>
          <p:cNvCxnSpPr>
            <a:cxnSpLocks/>
          </p:cNvCxnSpPr>
          <p:nvPr/>
        </p:nvCxnSpPr>
        <p:spPr>
          <a:xfrm flipV="1">
            <a:off x="10211094" y="3100271"/>
            <a:ext cx="0" cy="1287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D79A09-798C-4864-A7BA-555EC3E48CFF}"/>
              </a:ext>
            </a:extLst>
          </p:cNvPr>
          <p:cNvCxnSpPr>
            <a:cxnSpLocks/>
          </p:cNvCxnSpPr>
          <p:nvPr/>
        </p:nvCxnSpPr>
        <p:spPr>
          <a:xfrm flipV="1">
            <a:off x="10357632" y="3100271"/>
            <a:ext cx="0" cy="1545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542DB6-14F6-4550-8A32-4F183E9726DE}"/>
              </a:ext>
            </a:extLst>
          </p:cNvPr>
          <p:cNvCxnSpPr>
            <a:cxnSpLocks/>
          </p:cNvCxnSpPr>
          <p:nvPr/>
        </p:nvCxnSpPr>
        <p:spPr>
          <a:xfrm flipV="1">
            <a:off x="10504171" y="3100271"/>
            <a:ext cx="0" cy="1813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DBD75E-1470-4EB5-A63D-A77890FE9EA3}"/>
              </a:ext>
            </a:extLst>
          </p:cNvPr>
          <p:cNvCxnSpPr>
            <a:cxnSpLocks/>
          </p:cNvCxnSpPr>
          <p:nvPr/>
        </p:nvCxnSpPr>
        <p:spPr>
          <a:xfrm flipV="1">
            <a:off x="10644848" y="3100271"/>
            <a:ext cx="0" cy="208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B4A343-EF75-4CF9-A59D-8D4583F12408}"/>
              </a:ext>
            </a:extLst>
          </p:cNvPr>
          <p:cNvCxnSpPr>
            <a:cxnSpLocks/>
          </p:cNvCxnSpPr>
          <p:nvPr/>
        </p:nvCxnSpPr>
        <p:spPr>
          <a:xfrm flipV="1">
            <a:off x="10800179" y="3100271"/>
            <a:ext cx="0" cy="2369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614EBD-DF48-4266-801A-AA5EDCA05039}"/>
              </a:ext>
            </a:extLst>
          </p:cNvPr>
          <p:cNvCxnSpPr>
            <a:cxnSpLocks/>
          </p:cNvCxnSpPr>
          <p:nvPr/>
        </p:nvCxnSpPr>
        <p:spPr>
          <a:xfrm flipV="1">
            <a:off x="11093256" y="3100271"/>
            <a:ext cx="0" cy="26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693A65-BA02-4BA1-9691-A6F7756BAD89}"/>
              </a:ext>
            </a:extLst>
          </p:cNvPr>
          <p:cNvCxnSpPr>
            <a:cxnSpLocks/>
          </p:cNvCxnSpPr>
          <p:nvPr/>
        </p:nvCxnSpPr>
        <p:spPr>
          <a:xfrm>
            <a:off x="2888179" y="3803952"/>
            <a:ext cx="704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16F0E6-5FA3-4510-9454-26F913D90B70}"/>
              </a:ext>
            </a:extLst>
          </p:cNvPr>
          <p:cNvCxnSpPr>
            <a:cxnSpLocks/>
          </p:cNvCxnSpPr>
          <p:nvPr/>
        </p:nvCxnSpPr>
        <p:spPr>
          <a:xfrm>
            <a:off x="2897507" y="4082647"/>
            <a:ext cx="718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6C3A5F-C816-4BD4-87DB-08A7521A5DC5}"/>
              </a:ext>
            </a:extLst>
          </p:cNvPr>
          <p:cNvCxnSpPr>
            <a:cxnSpLocks/>
          </p:cNvCxnSpPr>
          <p:nvPr/>
        </p:nvCxnSpPr>
        <p:spPr>
          <a:xfrm>
            <a:off x="2888180" y="4387447"/>
            <a:ext cx="7333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3463950-EBE2-40EB-B8C4-07942401E334}"/>
              </a:ext>
            </a:extLst>
          </p:cNvPr>
          <p:cNvCxnSpPr>
            <a:cxnSpLocks/>
          </p:cNvCxnSpPr>
          <p:nvPr/>
        </p:nvCxnSpPr>
        <p:spPr>
          <a:xfrm>
            <a:off x="2888180" y="4646207"/>
            <a:ext cx="7480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43CE81-9510-4135-B19A-107D6F98BD0E}"/>
              </a:ext>
            </a:extLst>
          </p:cNvPr>
          <p:cNvCxnSpPr>
            <a:cxnSpLocks/>
          </p:cNvCxnSpPr>
          <p:nvPr/>
        </p:nvCxnSpPr>
        <p:spPr>
          <a:xfrm>
            <a:off x="2888179" y="4913647"/>
            <a:ext cx="762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1E8975-850C-4F89-9BB9-E99FF45D9888}"/>
              </a:ext>
            </a:extLst>
          </p:cNvPr>
          <p:cNvCxnSpPr>
            <a:cxnSpLocks/>
          </p:cNvCxnSpPr>
          <p:nvPr/>
        </p:nvCxnSpPr>
        <p:spPr>
          <a:xfrm>
            <a:off x="2888180" y="5187071"/>
            <a:ext cx="776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54C8D8-99E2-4844-BECE-77B60AA242F7}"/>
              </a:ext>
            </a:extLst>
          </p:cNvPr>
          <p:cNvCxnSpPr>
            <a:cxnSpLocks/>
          </p:cNvCxnSpPr>
          <p:nvPr/>
        </p:nvCxnSpPr>
        <p:spPr>
          <a:xfrm>
            <a:off x="2901865" y="5469442"/>
            <a:ext cx="790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4A6DB51-D5A3-4B7D-96A3-74D4466CA484}"/>
              </a:ext>
            </a:extLst>
          </p:cNvPr>
          <p:cNvCxnSpPr>
            <a:cxnSpLocks/>
          </p:cNvCxnSpPr>
          <p:nvPr/>
        </p:nvCxnSpPr>
        <p:spPr>
          <a:xfrm flipV="1">
            <a:off x="5562530" y="3072333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109C44-8773-4854-ACC5-1A286B126639}"/>
              </a:ext>
            </a:extLst>
          </p:cNvPr>
          <p:cNvCxnSpPr>
            <a:cxnSpLocks/>
          </p:cNvCxnSpPr>
          <p:nvPr/>
        </p:nvCxnSpPr>
        <p:spPr>
          <a:xfrm flipV="1">
            <a:off x="5711999" y="3072333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F160-52B3-4080-8C71-138183980D93}"/>
              </a:ext>
            </a:extLst>
          </p:cNvPr>
          <p:cNvCxnSpPr>
            <a:cxnSpLocks/>
          </p:cNvCxnSpPr>
          <p:nvPr/>
        </p:nvCxnSpPr>
        <p:spPr>
          <a:xfrm flipV="1">
            <a:off x="5858538" y="3072333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90BEE40-992C-457D-92AB-266329414496}"/>
              </a:ext>
            </a:extLst>
          </p:cNvPr>
          <p:cNvCxnSpPr>
            <a:cxnSpLocks/>
          </p:cNvCxnSpPr>
          <p:nvPr/>
        </p:nvCxnSpPr>
        <p:spPr>
          <a:xfrm flipV="1">
            <a:off x="6005076" y="3072333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42465A6-FEF1-4E4C-8C17-1F6E913DBEF8}"/>
              </a:ext>
            </a:extLst>
          </p:cNvPr>
          <p:cNvCxnSpPr>
            <a:cxnSpLocks/>
          </p:cNvCxnSpPr>
          <p:nvPr/>
        </p:nvCxnSpPr>
        <p:spPr>
          <a:xfrm flipV="1">
            <a:off x="6151615" y="3072333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1F1FDF8-9D71-4F29-B4A4-860AF6245160}"/>
              </a:ext>
            </a:extLst>
          </p:cNvPr>
          <p:cNvCxnSpPr>
            <a:cxnSpLocks/>
          </p:cNvCxnSpPr>
          <p:nvPr/>
        </p:nvCxnSpPr>
        <p:spPr>
          <a:xfrm flipV="1">
            <a:off x="6292292" y="3072333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965B826-86DB-424E-93BD-29C7983424DB}"/>
              </a:ext>
            </a:extLst>
          </p:cNvPr>
          <p:cNvCxnSpPr>
            <a:cxnSpLocks/>
          </p:cNvCxnSpPr>
          <p:nvPr/>
        </p:nvCxnSpPr>
        <p:spPr>
          <a:xfrm flipV="1">
            <a:off x="6447623" y="3072333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6EFEFCE-CFFC-4675-86CA-661AE4FE1261}"/>
              </a:ext>
            </a:extLst>
          </p:cNvPr>
          <p:cNvCxnSpPr>
            <a:cxnSpLocks/>
          </p:cNvCxnSpPr>
          <p:nvPr/>
        </p:nvCxnSpPr>
        <p:spPr>
          <a:xfrm flipV="1">
            <a:off x="6740700" y="3072333"/>
            <a:ext cx="0" cy="268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53AAFC8-0D04-471D-828A-243D6088EF79}"/>
              </a:ext>
            </a:extLst>
          </p:cNvPr>
          <p:cNvCxnSpPr>
            <a:cxnSpLocks/>
          </p:cNvCxnSpPr>
          <p:nvPr/>
        </p:nvCxnSpPr>
        <p:spPr>
          <a:xfrm flipV="1">
            <a:off x="7761355" y="3078499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3E2C8FE-8C6B-4851-B52F-5638326D9FF7}"/>
              </a:ext>
            </a:extLst>
          </p:cNvPr>
          <p:cNvCxnSpPr>
            <a:cxnSpLocks/>
          </p:cNvCxnSpPr>
          <p:nvPr/>
        </p:nvCxnSpPr>
        <p:spPr>
          <a:xfrm flipV="1">
            <a:off x="7910824" y="3078499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759637-E975-4DF1-BAB8-CA4F3FE6AF6E}"/>
              </a:ext>
            </a:extLst>
          </p:cNvPr>
          <p:cNvCxnSpPr>
            <a:cxnSpLocks/>
          </p:cNvCxnSpPr>
          <p:nvPr/>
        </p:nvCxnSpPr>
        <p:spPr>
          <a:xfrm flipV="1">
            <a:off x="8057363" y="3078499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35862F-E414-4A8B-ACE8-1906E1CAB5BB}"/>
              </a:ext>
            </a:extLst>
          </p:cNvPr>
          <p:cNvCxnSpPr>
            <a:cxnSpLocks/>
          </p:cNvCxnSpPr>
          <p:nvPr/>
        </p:nvCxnSpPr>
        <p:spPr>
          <a:xfrm flipV="1">
            <a:off x="8203901" y="3078499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260A3AC-D052-419D-BFBD-2B425CB7DCA5}"/>
              </a:ext>
            </a:extLst>
          </p:cNvPr>
          <p:cNvCxnSpPr>
            <a:cxnSpLocks/>
          </p:cNvCxnSpPr>
          <p:nvPr/>
        </p:nvCxnSpPr>
        <p:spPr>
          <a:xfrm flipV="1">
            <a:off x="8350440" y="3078499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9388656-8BE2-43BF-94B0-49F3B008C31F}"/>
              </a:ext>
            </a:extLst>
          </p:cNvPr>
          <p:cNvCxnSpPr>
            <a:cxnSpLocks/>
          </p:cNvCxnSpPr>
          <p:nvPr/>
        </p:nvCxnSpPr>
        <p:spPr>
          <a:xfrm flipV="1">
            <a:off x="8491117" y="3078499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3A0F5A8-C480-49EE-A730-27B2BBB333E7}"/>
              </a:ext>
            </a:extLst>
          </p:cNvPr>
          <p:cNvCxnSpPr>
            <a:cxnSpLocks/>
          </p:cNvCxnSpPr>
          <p:nvPr/>
        </p:nvCxnSpPr>
        <p:spPr>
          <a:xfrm flipV="1">
            <a:off x="8646448" y="3078499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3C2FB65-7A2F-4697-8A8B-E445ED636387}"/>
              </a:ext>
            </a:extLst>
          </p:cNvPr>
          <p:cNvCxnSpPr>
            <a:cxnSpLocks/>
          </p:cNvCxnSpPr>
          <p:nvPr/>
        </p:nvCxnSpPr>
        <p:spPr>
          <a:xfrm flipV="1">
            <a:off x="8939525" y="3078499"/>
            <a:ext cx="0" cy="2683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AFAD8A8-CCA9-4229-BCCD-91C7210538EF}"/>
              </a:ext>
            </a:extLst>
          </p:cNvPr>
          <p:cNvCxnSpPr>
            <a:cxnSpLocks/>
          </p:cNvCxnSpPr>
          <p:nvPr/>
        </p:nvCxnSpPr>
        <p:spPr>
          <a:xfrm>
            <a:off x="4147806" y="5764355"/>
            <a:ext cx="69580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39EA688-D269-4A71-800B-7BA127A85DC5}"/>
              </a:ext>
            </a:extLst>
          </p:cNvPr>
          <p:cNvSpPr txBox="1"/>
          <p:nvPr/>
        </p:nvSpPr>
        <p:spPr>
          <a:xfrm>
            <a:off x="3833387" y="5602012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5FC3828-3B7D-464F-B900-9D2BC1FEF483}"/>
              </a:ext>
            </a:extLst>
          </p:cNvPr>
          <p:cNvSpPr/>
          <p:nvPr/>
        </p:nvSpPr>
        <p:spPr>
          <a:xfrm>
            <a:off x="3372394" y="375869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00F6261F-20BF-4E7B-817C-C6BBAB8731BC}"/>
              </a:ext>
            </a:extLst>
          </p:cNvPr>
          <p:cNvSpPr/>
          <p:nvPr/>
        </p:nvSpPr>
        <p:spPr>
          <a:xfrm>
            <a:off x="3521746" y="40391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4C25EBE2-B31A-4FB0-9D45-2653A27AF3E8}"/>
              </a:ext>
            </a:extLst>
          </p:cNvPr>
          <p:cNvSpPr/>
          <p:nvPr/>
        </p:nvSpPr>
        <p:spPr>
          <a:xfrm>
            <a:off x="3671098" y="43408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6037F9E4-B500-47A2-8204-7BE2C522AC03}"/>
              </a:ext>
            </a:extLst>
          </p:cNvPr>
          <p:cNvSpPr/>
          <p:nvPr/>
        </p:nvSpPr>
        <p:spPr>
          <a:xfrm>
            <a:off x="3817402" y="46060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DB363B8F-F7FF-4641-8807-579D9AC14A5E}"/>
              </a:ext>
            </a:extLst>
          </p:cNvPr>
          <p:cNvSpPr/>
          <p:nvPr/>
        </p:nvSpPr>
        <p:spPr>
          <a:xfrm>
            <a:off x="3963706" y="486816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576941CB-56FB-4B1B-A646-C67950C1A05E}"/>
              </a:ext>
            </a:extLst>
          </p:cNvPr>
          <p:cNvSpPr/>
          <p:nvPr/>
        </p:nvSpPr>
        <p:spPr>
          <a:xfrm>
            <a:off x="4103914" y="514248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74967A03-D25C-4E35-A9B3-FADD31AA23EA}"/>
              </a:ext>
            </a:extLst>
          </p:cNvPr>
          <p:cNvSpPr/>
          <p:nvPr/>
        </p:nvSpPr>
        <p:spPr>
          <a:xfrm>
            <a:off x="4259362" y="542290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790F9555-9DCF-43A6-86BD-B9DDD2EED404}"/>
              </a:ext>
            </a:extLst>
          </p:cNvPr>
          <p:cNvSpPr/>
          <p:nvPr/>
        </p:nvSpPr>
        <p:spPr>
          <a:xfrm>
            <a:off x="4551970" y="571855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483B66C0-D0BE-4129-87B3-5DC2448A427B}"/>
              </a:ext>
            </a:extLst>
          </p:cNvPr>
          <p:cNvSpPr/>
          <p:nvPr/>
        </p:nvSpPr>
        <p:spPr>
          <a:xfrm>
            <a:off x="5518186" y="375869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B35D240A-F870-44E6-A2D1-33C50B62867B}"/>
              </a:ext>
            </a:extLst>
          </p:cNvPr>
          <p:cNvSpPr/>
          <p:nvPr/>
        </p:nvSpPr>
        <p:spPr>
          <a:xfrm>
            <a:off x="5667538" y="40391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5AA1AEB8-7AFC-4FDA-8896-C015EACCEFAD}"/>
              </a:ext>
            </a:extLst>
          </p:cNvPr>
          <p:cNvSpPr/>
          <p:nvPr/>
        </p:nvSpPr>
        <p:spPr>
          <a:xfrm>
            <a:off x="5816890" y="43408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1E6E90C-24EE-480B-8D8B-A1F779C20521}"/>
              </a:ext>
            </a:extLst>
          </p:cNvPr>
          <p:cNvSpPr/>
          <p:nvPr/>
        </p:nvSpPr>
        <p:spPr>
          <a:xfrm>
            <a:off x="5963194" y="46060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0F36FC60-1228-42B0-AA48-B8C6BE279766}"/>
              </a:ext>
            </a:extLst>
          </p:cNvPr>
          <p:cNvSpPr/>
          <p:nvPr/>
        </p:nvSpPr>
        <p:spPr>
          <a:xfrm>
            <a:off x="6109498" y="486816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90E231BE-F9F7-4367-A147-249740F4E5D9}"/>
              </a:ext>
            </a:extLst>
          </p:cNvPr>
          <p:cNvSpPr/>
          <p:nvPr/>
        </p:nvSpPr>
        <p:spPr>
          <a:xfrm>
            <a:off x="6249706" y="514248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5C856A6F-916F-4AF2-8F25-F6ECEBA3E908}"/>
              </a:ext>
            </a:extLst>
          </p:cNvPr>
          <p:cNvSpPr/>
          <p:nvPr/>
        </p:nvSpPr>
        <p:spPr>
          <a:xfrm>
            <a:off x="6405154" y="542290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FCECA4CC-DB5F-477A-8449-6287164F9DE3}"/>
              </a:ext>
            </a:extLst>
          </p:cNvPr>
          <p:cNvSpPr/>
          <p:nvPr/>
        </p:nvSpPr>
        <p:spPr>
          <a:xfrm>
            <a:off x="6697762" y="571855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460CE6A0-FE3E-49C9-A10D-82E795130DB5}"/>
              </a:ext>
            </a:extLst>
          </p:cNvPr>
          <p:cNvSpPr/>
          <p:nvPr/>
        </p:nvSpPr>
        <p:spPr>
          <a:xfrm>
            <a:off x="7715794" y="375564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86CB30AE-E5F0-4D15-99AF-95710B504EE6}"/>
              </a:ext>
            </a:extLst>
          </p:cNvPr>
          <p:cNvSpPr/>
          <p:nvPr/>
        </p:nvSpPr>
        <p:spPr>
          <a:xfrm>
            <a:off x="7865146" y="40360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5320E4FD-C946-48FE-8F8A-54D358E275E4}"/>
              </a:ext>
            </a:extLst>
          </p:cNvPr>
          <p:cNvSpPr/>
          <p:nvPr/>
        </p:nvSpPr>
        <p:spPr>
          <a:xfrm>
            <a:off x="8014498" y="433781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B3902119-3005-45EC-8051-50FEA02C4CC9}"/>
              </a:ext>
            </a:extLst>
          </p:cNvPr>
          <p:cNvSpPr/>
          <p:nvPr/>
        </p:nvSpPr>
        <p:spPr>
          <a:xfrm>
            <a:off x="8160802" y="460299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311AD57-B5D9-4AD8-A480-E12250BB98D4}"/>
              </a:ext>
            </a:extLst>
          </p:cNvPr>
          <p:cNvSpPr/>
          <p:nvPr/>
        </p:nvSpPr>
        <p:spPr>
          <a:xfrm>
            <a:off x="8307106" y="48651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648E8CF4-AE72-4A38-8C9A-02756C29EFF4}"/>
              </a:ext>
            </a:extLst>
          </p:cNvPr>
          <p:cNvSpPr/>
          <p:nvPr/>
        </p:nvSpPr>
        <p:spPr>
          <a:xfrm>
            <a:off x="8447314" y="51394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B7670E19-451A-4F68-A5D5-654833C64096}"/>
              </a:ext>
            </a:extLst>
          </p:cNvPr>
          <p:cNvSpPr/>
          <p:nvPr/>
        </p:nvSpPr>
        <p:spPr>
          <a:xfrm>
            <a:off x="8602762" y="541985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6B896AAE-5822-4FA1-B142-FF578DD76058}"/>
              </a:ext>
            </a:extLst>
          </p:cNvPr>
          <p:cNvSpPr/>
          <p:nvPr/>
        </p:nvSpPr>
        <p:spPr>
          <a:xfrm>
            <a:off x="8895370" y="57155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5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5722166-A304-4A8B-8658-E64536C4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751" y="63458"/>
            <a:ext cx="7438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7447 for driving 7 segment LED Display inside the elevator 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B08D7-E34F-403C-99D6-D3E53239A7E6}"/>
              </a:ext>
            </a:extLst>
          </p:cNvPr>
          <p:cNvSpPr/>
          <p:nvPr/>
        </p:nvSpPr>
        <p:spPr>
          <a:xfrm>
            <a:off x="4182533" y="3716815"/>
            <a:ext cx="1236133" cy="2709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7447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8F9B-DD31-40A5-821B-645EDAF1F70D}"/>
              </a:ext>
            </a:extLst>
          </p:cNvPr>
          <p:cNvSpPr txBox="1"/>
          <p:nvPr/>
        </p:nvSpPr>
        <p:spPr>
          <a:xfrm>
            <a:off x="4169617" y="3738719"/>
            <a:ext cx="37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DAD3-5D7E-455D-BE30-D32CE2A4CC69}"/>
              </a:ext>
            </a:extLst>
          </p:cNvPr>
          <p:cNvSpPr txBox="1"/>
          <p:nvPr/>
        </p:nvSpPr>
        <p:spPr>
          <a:xfrm>
            <a:off x="4182533" y="5502819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RBI</a:t>
            </a:r>
          </a:p>
          <a:p>
            <a:r>
              <a:rPr lang="en-US" dirty="0"/>
              <a:t>RBO</a:t>
            </a:r>
          </a:p>
          <a:p>
            <a:r>
              <a:rPr lang="en-US" dirty="0"/>
              <a:t>LT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48A2E33-2527-43B5-8A94-788D3D5E9F3E}"/>
              </a:ext>
            </a:extLst>
          </p:cNvPr>
          <p:cNvSpPr/>
          <p:nvPr/>
        </p:nvSpPr>
        <p:spPr>
          <a:xfrm>
            <a:off x="3649562" y="4108048"/>
            <a:ext cx="50376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2C42-0AD6-4F8A-ABA6-DE658EA495A8}"/>
              </a:ext>
            </a:extLst>
          </p:cNvPr>
          <p:cNvCxnSpPr/>
          <p:nvPr/>
        </p:nvCxnSpPr>
        <p:spPr>
          <a:xfrm>
            <a:off x="3805766" y="5684136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AAFFC-A766-4D72-AC7D-7487F14B64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73249" y="5972003"/>
            <a:ext cx="609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17828-824A-4D3D-BB08-EF629039F5CE}"/>
              </a:ext>
            </a:extLst>
          </p:cNvPr>
          <p:cNvCxnSpPr/>
          <p:nvPr/>
        </p:nvCxnSpPr>
        <p:spPr>
          <a:xfrm>
            <a:off x="3805766" y="625140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75D3D-A560-4DCC-A93B-B6B0C93033F0}"/>
              </a:ext>
            </a:extLst>
          </p:cNvPr>
          <p:cNvCxnSpPr>
            <a:cxnSpLocks/>
          </p:cNvCxnSpPr>
          <p:nvPr/>
        </p:nvCxnSpPr>
        <p:spPr>
          <a:xfrm>
            <a:off x="3805766" y="5684136"/>
            <a:ext cx="0" cy="5672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48330-9386-456D-BF47-CA5D38F904CF}"/>
              </a:ext>
            </a:extLst>
          </p:cNvPr>
          <p:cNvSpPr txBox="1"/>
          <p:nvPr/>
        </p:nvSpPr>
        <p:spPr>
          <a:xfrm>
            <a:off x="3121130" y="5787337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6A09B-F713-4687-9F90-CB61C3BB7812}"/>
              </a:ext>
            </a:extLst>
          </p:cNvPr>
          <p:cNvSpPr txBox="1"/>
          <p:nvPr/>
        </p:nvSpPr>
        <p:spPr>
          <a:xfrm>
            <a:off x="5025179" y="3652811"/>
            <a:ext cx="52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</a:t>
            </a:r>
          </a:p>
          <a:p>
            <a:r>
              <a:rPr lang="en-US" dirty="0"/>
              <a:t>OB</a:t>
            </a:r>
          </a:p>
          <a:p>
            <a:r>
              <a:rPr lang="en-US" dirty="0"/>
              <a:t>OC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OE</a:t>
            </a:r>
          </a:p>
          <a:p>
            <a:r>
              <a:rPr lang="en-US" dirty="0"/>
              <a:t>OF</a:t>
            </a:r>
          </a:p>
          <a:p>
            <a:r>
              <a:rPr lang="en-US" dirty="0"/>
              <a:t>OG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A9C43-97CE-4594-A8C0-27CB9CDB3753}"/>
              </a:ext>
            </a:extLst>
          </p:cNvPr>
          <p:cNvSpPr txBox="1"/>
          <p:nvPr/>
        </p:nvSpPr>
        <p:spPr>
          <a:xfrm>
            <a:off x="2197416" y="4046492"/>
            <a:ext cx="137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From Port B of 8255</a:t>
            </a:r>
            <a:endParaRPr lang="en-IN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44707-2BB8-42B1-862E-5C06173F5DAE}"/>
              </a:ext>
            </a:extLst>
          </p:cNvPr>
          <p:cNvSpPr/>
          <p:nvPr/>
        </p:nvSpPr>
        <p:spPr>
          <a:xfrm>
            <a:off x="5884333" y="974113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382A7B3A-8AB7-48B2-B66F-62067111A186}"/>
              </a:ext>
            </a:extLst>
          </p:cNvPr>
          <p:cNvSpPr/>
          <p:nvPr/>
        </p:nvSpPr>
        <p:spPr>
          <a:xfrm>
            <a:off x="5960674" y="104246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Manual Operation 33">
            <a:extLst>
              <a:ext uri="{FF2B5EF4-FFF2-40B4-BE49-F238E27FC236}">
                <a16:creationId xmlns:a16="http://schemas.microsoft.com/office/drawing/2014/main" id="{0C25C40A-36C7-4D90-B87E-1AF837310FEA}"/>
              </a:ext>
            </a:extLst>
          </p:cNvPr>
          <p:cNvSpPr/>
          <p:nvPr/>
        </p:nvSpPr>
        <p:spPr>
          <a:xfrm rot="10800000">
            <a:off x="5960674" y="301846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Manual Operation 34">
            <a:extLst>
              <a:ext uri="{FF2B5EF4-FFF2-40B4-BE49-F238E27FC236}">
                <a16:creationId xmlns:a16="http://schemas.microsoft.com/office/drawing/2014/main" id="{A8C59ED2-5BFF-42D2-A6B1-98E43E81CD0C}"/>
              </a:ext>
            </a:extLst>
          </p:cNvPr>
          <p:cNvSpPr/>
          <p:nvPr/>
        </p:nvSpPr>
        <p:spPr>
          <a:xfrm rot="5400000">
            <a:off x="6396417" y="150015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6E529667-C500-41E2-9B8D-0FEC37BA04CD}"/>
              </a:ext>
            </a:extLst>
          </p:cNvPr>
          <p:cNvSpPr/>
          <p:nvPr/>
        </p:nvSpPr>
        <p:spPr>
          <a:xfrm rot="16200000">
            <a:off x="5518388" y="150045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04680A35-4104-4DF5-9EF1-75D2F9FE80E8}"/>
              </a:ext>
            </a:extLst>
          </p:cNvPr>
          <p:cNvSpPr/>
          <p:nvPr/>
        </p:nvSpPr>
        <p:spPr>
          <a:xfrm rot="16200000">
            <a:off x="5518388" y="2570090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B060955E-F1C5-4D67-9329-085CE8109A5C}"/>
              </a:ext>
            </a:extLst>
          </p:cNvPr>
          <p:cNvSpPr/>
          <p:nvPr/>
        </p:nvSpPr>
        <p:spPr>
          <a:xfrm rot="5400000">
            <a:off x="6393883" y="256047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Manual Operation 38">
            <a:extLst>
              <a:ext uri="{FF2B5EF4-FFF2-40B4-BE49-F238E27FC236}">
                <a16:creationId xmlns:a16="http://schemas.microsoft.com/office/drawing/2014/main" id="{A84A2EB5-7275-49B2-AB0C-CA8D37DA85B6}"/>
              </a:ext>
            </a:extLst>
          </p:cNvPr>
          <p:cNvSpPr/>
          <p:nvPr/>
        </p:nvSpPr>
        <p:spPr>
          <a:xfrm>
            <a:off x="5956136" y="2141811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Manual Operation 39">
            <a:extLst>
              <a:ext uri="{FF2B5EF4-FFF2-40B4-BE49-F238E27FC236}">
                <a16:creationId xmlns:a16="http://schemas.microsoft.com/office/drawing/2014/main" id="{F98DCFFA-BA5F-4B09-A480-7798D1EFB6C1}"/>
              </a:ext>
            </a:extLst>
          </p:cNvPr>
          <p:cNvSpPr/>
          <p:nvPr/>
        </p:nvSpPr>
        <p:spPr>
          <a:xfrm rot="10800000">
            <a:off x="5960674" y="1979080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4F3B1E6-AF2F-4287-A8E7-5D6FFDE0CF7B}"/>
              </a:ext>
            </a:extLst>
          </p:cNvPr>
          <p:cNvSpPr/>
          <p:nvPr/>
        </p:nvSpPr>
        <p:spPr>
          <a:xfrm>
            <a:off x="7085580" y="3126365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54FA-9326-4711-B6B4-89F34D4D993D}"/>
              </a:ext>
            </a:extLst>
          </p:cNvPr>
          <p:cNvCxnSpPr>
            <a:cxnSpLocks/>
          </p:cNvCxnSpPr>
          <p:nvPr/>
        </p:nvCxnSpPr>
        <p:spPr>
          <a:xfrm flipV="1">
            <a:off x="5956136" y="3284001"/>
            <a:ext cx="0" cy="54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FB01BD-F1C9-41ED-969F-2FD35FE767F7}"/>
              </a:ext>
            </a:extLst>
          </p:cNvPr>
          <p:cNvCxnSpPr>
            <a:cxnSpLocks/>
          </p:cNvCxnSpPr>
          <p:nvPr/>
        </p:nvCxnSpPr>
        <p:spPr>
          <a:xfrm flipV="1">
            <a:off x="6105605" y="3284001"/>
            <a:ext cx="0" cy="824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6DF4AC-8809-48C2-BBC4-3D4EF2E59A2B}"/>
              </a:ext>
            </a:extLst>
          </p:cNvPr>
          <p:cNvCxnSpPr>
            <a:cxnSpLocks/>
          </p:cNvCxnSpPr>
          <p:nvPr/>
        </p:nvCxnSpPr>
        <p:spPr>
          <a:xfrm flipV="1">
            <a:off x="6252144" y="3284001"/>
            <a:ext cx="0" cy="1128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031DA7-60FD-40D6-958E-14FB1EDE0F17}"/>
              </a:ext>
            </a:extLst>
          </p:cNvPr>
          <p:cNvCxnSpPr>
            <a:cxnSpLocks/>
          </p:cNvCxnSpPr>
          <p:nvPr/>
        </p:nvCxnSpPr>
        <p:spPr>
          <a:xfrm flipV="1">
            <a:off x="6398682" y="3284001"/>
            <a:ext cx="0" cy="1387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F1DC16-D1EF-417E-BB44-8E914565677D}"/>
              </a:ext>
            </a:extLst>
          </p:cNvPr>
          <p:cNvCxnSpPr>
            <a:cxnSpLocks/>
          </p:cNvCxnSpPr>
          <p:nvPr/>
        </p:nvCxnSpPr>
        <p:spPr>
          <a:xfrm flipV="1">
            <a:off x="6545221" y="3284001"/>
            <a:ext cx="0" cy="165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2B91CB-71DD-4437-98ED-A6B2BD82C8EC}"/>
              </a:ext>
            </a:extLst>
          </p:cNvPr>
          <p:cNvCxnSpPr>
            <a:cxnSpLocks/>
          </p:cNvCxnSpPr>
          <p:nvPr/>
        </p:nvCxnSpPr>
        <p:spPr>
          <a:xfrm flipV="1">
            <a:off x="6685898" y="3284001"/>
            <a:ext cx="0" cy="1928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8EA002-88E8-4D37-9C49-284C8D566E00}"/>
              </a:ext>
            </a:extLst>
          </p:cNvPr>
          <p:cNvCxnSpPr>
            <a:cxnSpLocks/>
          </p:cNvCxnSpPr>
          <p:nvPr/>
        </p:nvCxnSpPr>
        <p:spPr>
          <a:xfrm flipV="1">
            <a:off x="6841229" y="3284001"/>
            <a:ext cx="0" cy="221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5A9D70-E57F-4331-A807-036B26FDB2AC}"/>
              </a:ext>
            </a:extLst>
          </p:cNvPr>
          <p:cNvCxnSpPr/>
          <p:nvPr/>
        </p:nvCxnSpPr>
        <p:spPr>
          <a:xfrm flipV="1">
            <a:off x="7134306" y="3284000"/>
            <a:ext cx="0" cy="36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FA576-0226-43AF-B3E0-555F850E220E}"/>
              </a:ext>
            </a:extLst>
          </p:cNvPr>
          <p:cNvCxnSpPr>
            <a:cxnSpLocks/>
          </p:cNvCxnSpPr>
          <p:nvPr/>
        </p:nvCxnSpPr>
        <p:spPr>
          <a:xfrm>
            <a:off x="5428182" y="3829353"/>
            <a:ext cx="54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EB7A13-1546-4A9C-BDF3-05B74FEF2A73}"/>
              </a:ext>
            </a:extLst>
          </p:cNvPr>
          <p:cNvCxnSpPr>
            <a:cxnSpLocks/>
          </p:cNvCxnSpPr>
          <p:nvPr/>
        </p:nvCxnSpPr>
        <p:spPr>
          <a:xfrm>
            <a:off x="5420577" y="4108048"/>
            <a:ext cx="69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9F905D-F7AE-4A18-94A0-6526CF5A411F}"/>
              </a:ext>
            </a:extLst>
          </p:cNvPr>
          <p:cNvCxnSpPr>
            <a:cxnSpLocks/>
          </p:cNvCxnSpPr>
          <p:nvPr/>
        </p:nvCxnSpPr>
        <p:spPr>
          <a:xfrm>
            <a:off x="5428184" y="4412848"/>
            <a:ext cx="83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1BDE7E-6B9B-4A3A-9B0A-A7852D313E5C}"/>
              </a:ext>
            </a:extLst>
          </p:cNvPr>
          <p:cNvCxnSpPr>
            <a:cxnSpLocks/>
          </p:cNvCxnSpPr>
          <p:nvPr/>
        </p:nvCxnSpPr>
        <p:spPr>
          <a:xfrm>
            <a:off x="5428184" y="4671608"/>
            <a:ext cx="986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6A7A7B-D089-48BB-A78A-1E8A65CFE969}"/>
              </a:ext>
            </a:extLst>
          </p:cNvPr>
          <p:cNvCxnSpPr>
            <a:cxnSpLocks/>
          </p:cNvCxnSpPr>
          <p:nvPr/>
        </p:nvCxnSpPr>
        <p:spPr>
          <a:xfrm>
            <a:off x="5428183" y="4939048"/>
            <a:ext cx="1130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CDE27B-E154-47B7-9092-D0912BEBC357}"/>
              </a:ext>
            </a:extLst>
          </p:cNvPr>
          <p:cNvCxnSpPr>
            <a:cxnSpLocks/>
          </p:cNvCxnSpPr>
          <p:nvPr/>
        </p:nvCxnSpPr>
        <p:spPr>
          <a:xfrm>
            <a:off x="5428184" y="5212472"/>
            <a:ext cx="1270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14577F-4F6C-47D3-B66C-1B4CA3DDEEA2}"/>
              </a:ext>
            </a:extLst>
          </p:cNvPr>
          <p:cNvCxnSpPr>
            <a:cxnSpLocks/>
          </p:cNvCxnSpPr>
          <p:nvPr/>
        </p:nvCxnSpPr>
        <p:spPr>
          <a:xfrm>
            <a:off x="5408001" y="5494843"/>
            <a:ext cx="1447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D6312-2B87-4D30-8D45-309B3A4931E3}"/>
              </a:ext>
            </a:extLst>
          </p:cNvPr>
          <p:cNvSpPr txBox="1"/>
          <p:nvPr/>
        </p:nvSpPr>
        <p:spPr>
          <a:xfrm>
            <a:off x="6940257" y="3596147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34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083B4D63-D4F1-4923-B154-88902EF3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8" y="78613"/>
            <a:ext cx="10658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Keyboard arrangement – Keys inside the lift, and on the floors both are interfaced </a:t>
            </a:r>
            <a:endParaRPr lang="en-IN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8B9EE-4F29-4C6C-9EE0-9B849F8E0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02" y="2925141"/>
            <a:ext cx="7475365" cy="37884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4C2CE-2E8D-415B-8E4A-C70AC6C3A2FB}"/>
              </a:ext>
            </a:extLst>
          </p:cNvPr>
          <p:cNvCxnSpPr>
            <a:cxnSpLocks/>
          </p:cNvCxnSpPr>
          <p:nvPr/>
        </p:nvCxnSpPr>
        <p:spPr>
          <a:xfrm flipH="1">
            <a:off x="2929467" y="4160920"/>
            <a:ext cx="1485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31DE3-694B-4E4C-806E-061ABB00D0D9}"/>
              </a:ext>
            </a:extLst>
          </p:cNvPr>
          <p:cNvCxnSpPr>
            <a:cxnSpLocks/>
          </p:cNvCxnSpPr>
          <p:nvPr/>
        </p:nvCxnSpPr>
        <p:spPr>
          <a:xfrm flipH="1">
            <a:off x="2929467" y="4914454"/>
            <a:ext cx="1485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333896-1D91-4679-A442-6E5C27E1E957}"/>
              </a:ext>
            </a:extLst>
          </p:cNvPr>
          <p:cNvCxnSpPr>
            <a:cxnSpLocks/>
          </p:cNvCxnSpPr>
          <p:nvPr/>
        </p:nvCxnSpPr>
        <p:spPr>
          <a:xfrm flipH="1">
            <a:off x="2929467" y="5659526"/>
            <a:ext cx="14856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072881-8BC2-4E4A-A5A5-D9DDE5EFB611}"/>
              </a:ext>
            </a:extLst>
          </p:cNvPr>
          <p:cNvCxnSpPr>
            <a:cxnSpLocks/>
          </p:cNvCxnSpPr>
          <p:nvPr/>
        </p:nvCxnSpPr>
        <p:spPr>
          <a:xfrm flipH="1">
            <a:off x="2929467" y="6421529"/>
            <a:ext cx="15110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A7937-093C-426C-932D-0014F21BEF8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34787" y="2975944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0B2BF3-0F27-455C-8AB5-C3A757ECB52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37056" y="2984405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3AAA44-CC6F-4EAB-815E-1BBB7A80120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039325" y="2984399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49130-C300-491E-A0F4-1124DF35340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50061" y="2992861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F7AD7A-F3BF-40B3-8503-3C303240A69D}"/>
              </a:ext>
            </a:extLst>
          </p:cNvPr>
          <p:cNvSpPr txBox="1"/>
          <p:nvPr/>
        </p:nvSpPr>
        <p:spPr>
          <a:xfrm>
            <a:off x="5789195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PC0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7E491-AE62-4EB7-B4D4-0307F977EEBF}"/>
              </a:ext>
            </a:extLst>
          </p:cNvPr>
          <p:cNvSpPr txBox="1"/>
          <p:nvPr/>
        </p:nvSpPr>
        <p:spPr>
          <a:xfrm>
            <a:off x="6999930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34D23-F5C3-4B93-8E94-AEDE531C7428}"/>
              </a:ext>
            </a:extLst>
          </p:cNvPr>
          <p:cNvSpPr txBox="1"/>
          <p:nvPr/>
        </p:nvSpPr>
        <p:spPr>
          <a:xfrm>
            <a:off x="8202198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7E509-CDEA-4904-9EE3-7C61DA11AC2E}"/>
              </a:ext>
            </a:extLst>
          </p:cNvPr>
          <p:cNvSpPr txBox="1"/>
          <p:nvPr/>
        </p:nvSpPr>
        <p:spPr>
          <a:xfrm>
            <a:off x="9404466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762FA-006D-4BE7-B152-5B79DB06AE79}"/>
              </a:ext>
            </a:extLst>
          </p:cNvPr>
          <p:cNvSpPr txBox="1"/>
          <p:nvPr/>
        </p:nvSpPr>
        <p:spPr>
          <a:xfrm>
            <a:off x="6473996" y="1823897"/>
            <a:ext cx="34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8255A at Base Address B0h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D349-F136-4395-BF06-30417504F8CF}"/>
              </a:ext>
            </a:extLst>
          </p:cNvPr>
          <p:cNvSpPr txBox="1"/>
          <p:nvPr/>
        </p:nvSpPr>
        <p:spPr>
          <a:xfrm>
            <a:off x="2379134" y="3983690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PC4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7510A-8A8C-497B-8B0F-5FCA4624081D}"/>
              </a:ext>
            </a:extLst>
          </p:cNvPr>
          <p:cNvSpPr txBox="1"/>
          <p:nvPr/>
        </p:nvSpPr>
        <p:spPr>
          <a:xfrm>
            <a:off x="2379134" y="4745692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81731-5599-4515-BD83-885A72A247C9}"/>
              </a:ext>
            </a:extLst>
          </p:cNvPr>
          <p:cNvSpPr txBox="1"/>
          <p:nvPr/>
        </p:nvSpPr>
        <p:spPr>
          <a:xfrm>
            <a:off x="2379134" y="5446472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885151-B66D-4C27-8E35-A8D2EBB8F120}"/>
              </a:ext>
            </a:extLst>
          </p:cNvPr>
          <p:cNvSpPr txBox="1"/>
          <p:nvPr/>
        </p:nvSpPr>
        <p:spPr>
          <a:xfrm>
            <a:off x="2396068" y="6236863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PC7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1C76C8-D2BD-4C85-8319-8C8E0A26DC1B}"/>
              </a:ext>
            </a:extLst>
          </p:cNvPr>
          <p:cNvSpPr txBox="1"/>
          <p:nvPr/>
        </p:nvSpPr>
        <p:spPr>
          <a:xfrm>
            <a:off x="557149" y="4938020"/>
            <a:ext cx="183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8255A at Base Address B0h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F043D2-196E-4BD1-86B9-843636E42F7C}"/>
              </a:ext>
            </a:extLst>
          </p:cNvPr>
          <p:cNvSpPr/>
          <p:nvPr/>
        </p:nvSpPr>
        <p:spPr>
          <a:xfrm>
            <a:off x="3086477" y="2893101"/>
            <a:ext cx="1080998" cy="859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A846CF-E4CF-4AD8-8CB4-B903A13AA0E0}"/>
              </a:ext>
            </a:extLst>
          </p:cNvPr>
          <p:cNvCxnSpPr>
            <a:cxnSpLocks/>
          </p:cNvCxnSpPr>
          <p:nvPr/>
        </p:nvCxnSpPr>
        <p:spPr>
          <a:xfrm flipV="1">
            <a:off x="3234268" y="3762987"/>
            <a:ext cx="0" cy="397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95EDDD-9338-4643-8C3C-9F390157B72E}"/>
              </a:ext>
            </a:extLst>
          </p:cNvPr>
          <p:cNvCxnSpPr>
            <a:cxnSpLocks/>
          </p:cNvCxnSpPr>
          <p:nvPr/>
        </p:nvCxnSpPr>
        <p:spPr>
          <a:xfrm flipV="1">
            <a:off x="3462868" y="3762987"/>
            <a:ext cx="0" cy="1151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796420-B173-4357-9B39-F8B0538095BE}"/>
              </a:ext>
            </a:extLst>
          </p:cNvPr>
          <p:cNvCxnSpPr>
            <a:cxnSpLocks/>
          </p:cNvCxnSpPr>
          <p:nvPr/>
        </p:nvCxnSpPr>
        <p:spPr>
          <a:xfrm flipV="1">
            <a:off x="3750735" y="3762987"/>
            <a:ext cx="0" cy="1896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F8A894-C05D-4901-88FB-F83C34218839}"/>
              </a:ext>
            </a:extLst>
          </p:cNvPr>
          <p:cNvCxnSpPr>
            <a:cxnSpLocks/>
          </p:cNvCxnSpPr>
          <p:nvPr/>
        </p:nvCxnSpPr>
        <p:spPr>
          <a:xfrm flipV="1">
            <a:off x="3979335" y="3762987"/>
            <a:ext cx="0" cy="2658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23B4BEA-9D11-42BF-86E9-EC0D31B23E14}"/>
              </a:ext>
            </a:extLst>
          </p:cNvPr>
          <p:cNvSpPr/>
          <p:nvPr/>
        </p:nvSpPr>
        <p:spPr>
          <a:xfrm>
            <a:off x="3194592" y="4118077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0CFCF79-3E73-44EA-B50C-BEF0C8C432C4}"/>
              </a:ext>
            </a:extLst>
          </p:cNvPr>
          <p:cNvSpPr/>
          <p:nvPr/>
        </p:nvSpPr>
        <p:spPr>
          <a:xfrm>
            <a:off x="3423194" y="486314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4F8E14E4-501D-4CE8-9299-9ACF3B9FFCB4}"/>
              </a:ext>
            </a:extLst>
          </p:cNvPr>
          <p:cNvSpPr/>
          <p:nvPr/>
        </p:nvSpPr>
        <p:spPr>
          <a:xfrm>
            <a:off x="3711061" y="561668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509EE81-1E22-41AC-B1C6-B9056B1F02D9}"/>
              </a:ext>
            </a:extLst>
          </p:cNvPr>
          <p:cNvSpPr/>
          <p:nvPr/>
        </p:nvSpPr>
        <p:spPr>
          <a:xfrm>
            <a:off x="3939662" y="637867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5DF05-3854-491F-BBFB-478E0FA0FD7F}"/>
              </a:ext>
            </a:extLst>
          </p:cNvPr>
          <p:cNvSpPr txBox="1"/>
          <p:nvPr/>
        </p:nvSpPr>
        <p:spPr>
          <a:xfrm>
            <a:off x="3086477" y="3499100"/>
            <a:ext cx="124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 B1    A2 B2</a:t>
            </a:r>
            <a:endParaRPr lang="en-IN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A0364F-4B3B-461C-BCB6-07566791FF3E}"/>
              </a:ext>
            </a:extLst>
          </p:cNvPr>
          <p:cNvSpPr txBox="1"/>
          <p:nvPr/>
        </p:nvSpPr>
        <p:spPr>
          <a:xfrm>
            <a:off x="3157689" y="287724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Y1</a:t>
            </a:r>
            <a:endParaRPr lang="en-IN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34A6B9-FDCB-4AA5-9F63-D88106D6F667}"/>
              </a:ext>
            </a:extLst>
          </p:cNvPr>
          <p:cNvSpPr txBox="1"/>
          <p:nvPr/>
        </p:nvSpPr>
        <p:spPr>
          <a:xfrm>
            <a:off x="3706226" y="286752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Y2</a:t>
            </a:r>
            <a:endParaRPr lang="en-IN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5CC3C-C0EA-4A36-A6BB-69923DB2FB0A}"/>
              </a:ext>
            </a:extLst>
          </p:cNvPr>
          <p:cNvSpPr txBox="1"/>
          <p:nvPr/>
        </p:nvSpPr>
        <p:spPr>
          <a:xfrm>
            <a:off x="3102200" y="3194505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1807C5-43CF-4DFF-8630-440A36503375}"/>
              </a:ext>
            </a:extLst>
          </p:cNvPr>
          <p:cNvSpPr txBox="1"/>
          <p:nvPr/>
        </p:nvSpPr>
        <p:spPr>
          <a:xfrm>
            <a:off x="8752531" y="822781"/>
            <a:ext cx="3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SN74LVC2G08 is double 2 input AND gate chip</a:t>
            </a:r>
            <a:br>
              <a:rPr lang="en-US" sz="1200" dirty="0"/>
            </a:br>
            <a:r>
              <a:rPr lang="en-US" sz="1200" dirty="0"/>
              <a:t>SN74LVC1G04 is single inverter chip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07D5D1-5DDA-4E3D-87FA-49490F277A14}"/>
              </a:ext>
            </a:extLst>
          </p:cNvPr>
          <p:cNvSpPr/>
          <p:nvPr/>
        </p:nvSpPr>
        <p:spPr>
          <a:xfrm>
            <a:off x="3162732" y="1586957"/>
            <a:ext cx="1080998" cy="859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538CEB-CEF9-470A-8151-FB1269DA3E7B}"/>
              </a:ext>
            </a:extLst>
          </p:cNvPr>
          <p:cNvSpPr txBox="1"/>
          <p:nvPr/>
        </p:nvSpPr>
        <p:spPr>
          <a:xfrm>
            <a:off x="3162732" y="2192956"/>
            <a:ext cx="124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 B1    A2 B2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2F6765-348D-4352-A473-E943C7012532}"/>
              </a:ext>
            </a:extLst>
          </p:cNvPr>
          <p:cNvSpPr txBox="1"/>
          <p:nvPr/>
        </p:nvSpPr>
        <p:spPr>
          <a:xfrm>
            <a:off x="3233944" y="1571100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Y1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282F-8670-472B-B7CD-E9DA9E789CBF}"/>
              </a:ext>
            </a:extLst>
          </p:cNvPr>
          <p:cNvSpPr txBox="1"/>
          <p:nvPr/>
        </p:nvSpPr>
        <p:spPr>
          <a:xfrm>
            <a:off x="3785709" y="156851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Y2</a:t>
            </a:r>
            <a:endParaRPr lang="en-IN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9D137-CB53-43FA-8CB9-365B551D79C0}"/>
              </a:ext>
            </a:extLst>
          </p:cNvPr>
          <p:cNvSpPr txBox="1"/>
          <p:nvPr/>
        </p:nvSpPr>
        <p:spPr>
          <a:xfrm>
            <a:off x="3178455" y="1888361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BACA8B-9F51-4426-8831-A4A6707BFA2D}"/>
              </a:ext>
            </a:extLst>
          </p:cNvPr>
          <p:cNvCxnSpPr>
            <a:cxnSpLocks/>
          </p:cNvCxnSpPr>
          <p:nvPr/>
        </p:nvCxnSpPr>
        <p:spPr>
          <a:xfrm flipV="1">
            <a:off x="3316054" y="2476730"/>
            <a:ext cx="0" cy="397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1176C4-D5D4-4B86-8D00-9D9353A113D0}"/>
              </a:ext>
            </a:extLst>
          </p:cNvPr>
          <p:cNvCxnSpPr>
            <a:cxnSpLocks/>
          </p:cNvCxnSpPr>
          <p:nvPr/>
        </p:nvCxnSpPr>
        <p:spPr>
          <a:xfrm flipV="1">
            <a:off x="3544497" y="2476731"/>
            <a:ext cx="0" cy="202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3FD2BE-D763-4572-9371-9AFDB375B71D}"/>
              </a:ext>
            </a:extLst>
          </p:cNvPr>
          <p:cNvCxnSpPr>
            <a:cxnSpLocks/>
          </p:cNvCxnSpPr>
          <p:nvPr/>
        </p:nvCxnSpPr>
        <p:spPr>
          <a:xfrm>
            <a:off x="3536030" y="2679253"/>
            <a:ext cx="3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A5627A-3282-4607-B6F0-8109390DF2C5}"/>
              </a:ext>
            </a:extLst>
          </p:cNvPr>
          <p:cNvCxnSpPr>
            <a:cxnSpLocks/>
          </p:cNvCxnSpPr>
          <p:nvPr/>
        </p:nvCxnSpPr>
        <p:spPr>
          <a:xfrm>
            <a:off x="3886685" y="2675696"/>
            <a:ext cx="0" cy="217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6F76AF7-3A02-4CB4-8A09-EA2D5158739C}"/>
              </a:ext>
            </a:extLst>
          </p:cNvPr>
          <p:cNvSpPr/>
          <p:nvPr/>
        </p:nvSpPr>
        <p:spPr>
          <a:xfrm>
            <a:off x="1112175" y="1214414"/>
            <a:ext cx="172415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46380-7955-458F-A22B-F74F0E667044}"/>
              </a:ext>
            </a:extLst>
          </p:cNvPr>
          <p:cNvSpPr txBox="1"/>
          <p:nvPr/>
        </p:nvSpPr>
        <p:spPr>
          <a:xfrm>
            <a:off x="1456842" y="128575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F037ECA-4B96-4A15-8CD7-9C56D5AD2E2A}"/>
              </a:ext>
            </a:extLst>
          </p:cNvPr>
          <p:cNvCxnSpPr>
            <a:cxnSpLocks/>
          </p:cNvCxnSpPr>
          <p:nvPr/>
        </p:nvCxnSpPr>
        <p:spPr>
          <a:xfrm flipH="1">
            <a:off x="2845140" y="1438496"/>
            <a:ext cx="5441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206EFD5-3977-4EED-8B82-004ADD241CDC}"/>
              </a:ext>
            </a:extLst>
          </p:cNvPr>
          <p:cNvCxnSpPr>
            <a:cxnSpLocks/>
          </p:cNvCxnSpPr>
          <p:nvPr/>
        </p:nvCxnSpPr>
        <p:spPr>
          <a:xfrm>
            <a:off x="3389243" y="1438496"/>
            <a:ext cx="0" cy="148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101E328-784C-4779-9E8F-00AD4F3B0C75}"/>
              </a:ext>
            </a:extLst>
          </p:cNvPr>
          <p:cNvSpPr txBox="1"/>
          <p:nvPr/>
        </p:nvSpPr>
        <p:spPr>
          <a:xfrm>
            <a:off x="2604823" y="1296930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E539DB-A080-4F69-AE4B-57C50E3DCF67}"/>
              </a:ext>
            </a:extLst>
          </p:cNvPr>
          <p:cNvSpPr txBox="1"/>
          <p:nvPr/>
        </p:nvSpPr>
        <p:spPr>
          <a:xfrm>
            <a:off x="1074689" y="1293273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030C28-79BC-44C7-86FA-F20B27EBB578}"/>
              </a:ext>
            </a:extLst>
          </p:cNvPr>
          <p:cNvCxnSpPr>
            <a:cxnSpLocks/>
          </p:cNvCxnSpPr>
          <p:nvPr/>
        </p:nvCxnSpPr>
        <p:spPr>
          <a:xfrm>
            <a:off x="748575" y="1438496"/>
            <a:ext cx="3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386123-FEDC-4B70-9E3E-41ED3849B124}"/>
              </a:ext>
            </a:extLst>
          </p:cNvPr>
          <p:cNvCxnSpPr>
            <a:cxnSpLocks/>
          </p:cNvCxnSpPr>
          <p:nvPr/>
        </p:nvCxnSpPr>
        <p:spPr>
          <a:xfrm>
            <a:off x="748575" y="1431772"/>
            <a:ext cx="0" cy="45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20E7D9-2FB2-4297-A148-3E2551F259FE}"/>
              </a:ext>
            </a:extLst>
          </p:cNvPr>
          <p:cNvSpPr txBox="1"/>
          <p:nvPr/>
        </p:nvSpPr>
        <p:spPr>
          <a:xfrm>
            <a:off x="464126" y="1888361"/>
            <a:ext cx="90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IR1 of 8259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79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1AE0D42-AE3B-469A-9AA7-460B2D5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066" y="231168"/>
            <a:ext cx="378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3 sensors arrangement</a:t>
            </a:r>
            <a:endParaRPr lang="en-IN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DC1510-1DAB-4F1D-940E-4A4ECA77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3739447"/>
            <a:ext cx="1793485" cy="174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E7866F-D9A7-4939-867E-2E70BF99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21722" y="2059549"/>
            <a:ext cx="1471623" cy="7231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1ED9B7-FE4D-48C9-B443-EBE78CE2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1267180"/>
            <a:ext cx="1793485" cy="17497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1F9BC1-C5AB-46BA-9F0B-16736B74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13255" y="4543138"/>
            <a:ext cx="1471623" cy="7231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1A42-F42D-44A3-9CF3-8FDA46269D3B}"/>
              </a:ext>
            </a:extLst>
          </p:cNvPr>
          <p:cNvCxnSpPr/>
          <p:nvPr/>
        </p:nvCxnSpPr>
        <p:spPr>
          <a:xfrm>
            <a:off x="694267" y="745067"/>
            <a:ext cx="0" cy="3081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12DCF-A604-4A80-944F-813B1CF27143}"/>
              </a:ext>
            </a:extLst>
          </p:cNvPr>
          <p:cNvCxnSpPr>
            <a:stCxn id="7" idx="1"/>
          </p:cNvCxnSpPr>
          <p:nvPr/>
        </p:nvCxnSpPr>
        <p:spPr>
          <a:xfrm flipH="1">
            <a:off x="694267" y="1354667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3C19F2-5785-40B9-AD30-31F5A64DE23D}"/>
              </a:ext>
            </a:extLst>
          </p:cNvPr>
          <p:cNvCxnSpPr/>
          <p:nvPr/>
        </p:nvCxnSpPr>
        <p:spPr>
          <a:xfrm flipH="1">
            <a:off x="711198" y="3826943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652A0-9C03-4881-91AF-02239662FC74}"/>
              </a:ext>
            </a:extLst>
          </p:cNvPr>
          <p:cNvSpPr txBox="1"/>
          <p:nvPr/>
        </p:nvSpPr>
        <p:spPr>
          <a:xfrm>
            <a:off x="491066" y="43729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5E3DB6-1B7F-45BA-8204-410DE6EA78D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75001" y="135466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D4532-9C87-4313-A028-E63BFA533853}"/>
              </a:ext>
            </a:extLst>
          </p:cNvPr>
          <p:cNvCxnSpPr>
            <a:cxnSpLocks/>
          </p:cNvCxnSpPr>
          <p:nvPr/>
        </p:nvCxnSpPr>
        <p:spPr>
          <a:xfrm>
            <a:off x="4161367" y="1354667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7364F-0113-446F-B434-22157B75F02A}"/>
              </a:ext>
            </a:extLst>
          </p:cNvPr>
          <p:cNvCxnSpPr>
            <a:cxnSpLocks/>
          </p:cNvCxnSpPr>
          <p:nvPr/>
        </p:nvCxnSpPr>
        <p:spPr>
          <a:xfrm>
            <a:off x="3170768" y="3826934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64056-6395-4970-92AD-2C74A390E267}"/>
              </a:ext>
            </a:extLst>
          </p:cNvPr>
          <p:cNvCxnSpPr>
            <a:cxnSpLocks/>
          </p:cNvCxnSpPr>
          <p:nvPr/>
        </p:nvCxnSpPr>
        <p:spPr>
          <a:xfrm>
            <a:off x="4157134" y="38269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FFC5C3F-E4F1-4F54-B916-1F5C5368CBAC}"/>
              </a:ext>
            </a:extLst>
          </p:cNvPr>
          <p:cNvSpPr/>
          <p:nvPr/>
        </p:nvSpPr>
        <p:spPr>
          <a:xfrm>
            <a:off x="654584" y="131182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669E3-C215-4C64-93EC-329CD5A4B7D3}"/>
              </a:ext>
            </a:extLst>
          </p:cNvPr>
          <p:cNvCxnSpPr>
            <a:cxnSpLocks/>
          </p:cNvCxnSpPr>
          <p:nvPr/>
        </p:nvCxnSpPr>
        <p:spPr>
          <a:xfrm>
            <a:off x="4157134" y="3073401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69085-D3E6-488C-8923-29D94AD2DE87}"/>
              </a:ext>
            </a:extLst>
          </p:cNvPr>
          <p:cNvCxnSpPr>
            <a:cxnSpLocks/>
          </p:cNvCxnSpPr>
          <p:nvPr/>
        </p:nvCxnSpPr>
        <p:spPr>
          <a:xfrm>
            <a:off x="4157136" y="55541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B7183B-3B40-4515-B4EB-8E68C6A08975}"/>
              </a:ext>
            </a:extLst>
          </p:cNvPr>
          <p:cNvCxnSpPr>
            <a:cxnSpLocks/>
          </p:cNvCxnSpPr>
          <p:nvPr/>
        </p:nvCxnSpPr>
        <p:spPr>
          <a:xfrm>
            <a:off x="4157134" y="348918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02D1B9-064C-4855-BC5F-42A8D55CA5AE}"/>
              </a:ext>
            </a:extLst>
          </p:cNvPr>
          <p:cNvCxnSpPr>
            <a:cxnSpLocks/>
          </p:cNvCxnSpPr>
          <p:nvPr/>
        </p:nvCxnSpPr>
        <p:spPr>
          <a:xfrm>
            <a:off x="4157136" y="5969920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E5F866-F482-4DA8-8CB9-A393476C4F16}"/>
              </a:ext>
            </a:extLst>
          </p:cNvPr>
          <p:cNvCxnSpPr>
            <a:cxnSpLocks/>
          </p:cNvCxnSpPr>
          <p:nvPr/>
        </p:nvCxnSpPr>
        <p:spPr>
          <a:xfrm>
            <a:off x="5143500" y="3489187"/>
            <a:ext cx="0" cy="268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ine 31">
            <a:extLst>
              <a:ext uri="{FF2B5EF4-FFF2-40B4-BE49-F238E27FC236}">
                <a16:creationId xmlns:a16="http://schemas.microsoft.com/office/drawing/2014/main" id="{605B272C-60E2-444A-969F-E9B368D8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6165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A328B7BD-6F55-4F3E-A998-8E77B5D0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860" y="6241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6209F872-7BEA-4F86-8D3F-EAE29302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590" y="6317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85EB911-67EB-48CD-9052-F8BC09C7026D}"/>
              </a:ext>
            </a:extLst>
          </p:cNvPr>
          <p:cNvSpPr/>
          <p:nvPr/>
        </p:nvSpPr>
        <p:spPr>
          <a:xfrm>
            <a:off x="5108063" y="59177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F0C0D-A04D-49D0-955A-8BB3E18FE9E9}"/>
              </a:ext>
            </a:extLst>
          </p:cNvPr>
          <p:cNvCxnSpPr/>
          <p:nvPr/>
        </p:nvCxnSpPr>
        <p:spPr>
          <a:xfrm>
            <a:off x="4157134" y="3826934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B3F35-F1EC-4E99-8859-9F35213CF107}"/>
              </a:ext>
            </a:extLst>
          </p:cNvPr>
          <p:cNvCxnSpPr>
            <a:cxnSpLocks/>
          </p:cNvCxnSpPr>
          <p:nvPr/>
        </p:nvCxnSpPr>
        <p:spPr>
          <a:xfrm>
            <a:off x="4157134" y="1354667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6D2050-B3B1-402F-9F2F-4C7255D09A8A}"/>
              </a:ext>
            </a:extLst>
          </p:cNvPr>
          <p:cNvSpPr txBox="1"/>
          <p:nvPr/>
        </p:nvSpPr>
        <p:spPr>
          <a:xfrm>
            <a:off x="5731932" y="1170001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AB525C-8102-4CFB-8674-3B3937736AA5}"/>
              </a:ext>
            </a:extLst>
          </p:cNvPr>
          <p:cNvSpPr txBox="1"/>
          <p:nvPr/>
        </p:nvSpPr>
        <p:spPr>
          <a:xfrm>
            <a:off x="5634569" y="3642268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2 AND gate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E9011-7778-4C24-97F9-6A5D2D659534}"/>
              </a:ext>
            </a:extLst>
          </p:cNvPr>
          <p:cNvSpPr txBox="1"/>
          <p:nvPr/>
        </p:nvSpPr>
        <p:spPr>
          <a:xfrm>
            <a:off x="2278977" y="2221465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A95A13D-DD13-487E-86FE-6BF4D7967B5D}"/>
              </a:ext>
            </a:extLst>
          </p:cNvPr>
          <p:cNvSpPr/>
          <p:nvPr/>
        </p:nvSpPr>
        <p:spPr>
          <a:xfrm>
            <a:off x="4125927" y="13118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DA59990-F715-47EC-B60A-A4A4767E3001}"/>
              </a:ext>
            </a:extLst>
          </p:cNvPr>
          <p:cNvSpPr/>
          <p:nvPr/>
        </p:nvSpPr>
        <p:spPr>
          <a:xfrm>
            <a:off x="4119434" y="37823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10E81-74FB-4FB2-8FCF-5A1B374955EF}"/>
              </a:ext>
            </a:extLst>
          </p:cNvPr>
          <p:cNvSpPr txBox="1"/>
          <p:nvPr/>
        </p:nvSpPr>
        <p:spPr>
          <a:xfrm>
            <a:off x="2278977" y="4720034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6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AAB8E3E-EF8B-43D4-A88C-90388CD5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550" y="438036"/>
            <a:ext cx="72920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2 and Floor 1 sensors arrangement (same for both)</a:t>
            </a:r>
            <a:endParaRPr lang="en-IN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BDA58F-5FD4-41C8-B7DF-0EF7B5CC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1425295"/>
            <a:ext cx="1209284" cy="11797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6FDE750-18CD-4974-83BF-14A14F378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3292" y="1960052"/>
            <a:ext cx="1057900" cy="51983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EF0A8C0-C327-422B-81D5-338B5938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3131111"/>
            <a:ext cx="1209284" cy="11797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66224FF-5FD9-45F3-BA62-485134FC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4705911"/>
            <a:ext cx="1209284" cy="1179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55E793-EA20-4EB9-8CDC-9FF83D63E1D7}"/>
              </a:ext>
            </a:extLst>
          </p:cNvPr>
          <p:cNvCxnSpPr>
            <a:cxnSpLocks/>
          </p:cNvCxnSpPr>
          <p:nvPr/>
        </p:nvCxnSpPr>
        <p:spPr>
          <a:xfrm>
            <a:off x="2406758" y="1207982"/>
            <a:ext cx="0" cy="35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F3BCEF-521D-483F-AC41-2203AC57751A}"/>
              </a:ext>
            </a:extLst>
          </p:cNvPr>
          <p:cNvCxnSpPr>
            <a:cxnSpLocks/>
          </p:cNvCxnSpPr>
          <p:nvPr/>
        </p:nvCxnSpPr>
        <p:spPr>
          <a:xfrm flipH="1">
            <a:off x="2406758" y="1484563"/>
            <a:ext cx="475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58EE2-0157-4211-9B17-915E2B0CD3EA}"/>
              </a:ext>
            </a:extLst>
          </p:cNvPr>
          <p:cNvCxnSpPr>
            <a:cxnSpLocks/>
          </p:cNvCxnSpPr>
          <p:nvPr/>
        </p:nvCxnSpPr>
        <p:spPr>
          <a:xfrm flipH="1">
            <a:off x="2406758" y="3190380"/>
            <a:ext cx="475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39F8E-BF38-4FBA-9123-E87D1ADD6F18}"/>
              </a:ext>
            </a:extLst>
          </p:cNvPr>
          <p:cNvCxnSpPr>
            <a:cxnSpLocks/>
          </p:cNvCxnSpPr>
          <p:nvPr/>
        </p:nvCxnSpPr>
        <p:spPr>
          <a:xfrm flipH="1">
            <a:off x="2415223" y="4765182"/>
            <a:ext cx="475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CE0129-49AE-4123-8D63-27359770358C}"/>
              </a:ext>
            </a:extLst>
          </p:cNvPr>
          <p:cNvSpPr txBox="1"/>
          <p:nvPr/>
        </p:nvSpPr>
        <p:spPr>
          <a:xfrm>
            <a:off x="2173925" y="90093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77E8963-B446-4BA2-880B-16F5BE9C0D20}"/>
              </a:ext>
            </a:extLst>
          </p:cNvPr>
          <p:cNvSpPr/>
          <p:nvPr/>
        </p:nvSpPr>
        <p:spPr>
          <a:xfrm>
            <a:off x="2367075" y="145300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3B2CEDB-77FB-48ED-A58B-99645C29F87A}"/>
              </a:ext>
            </a:extLst>
          </p:cNvPr>
          <p:cNvSpPr/>
          <p:nvPr/>
        </p:nvSpPr>
        <p:spPr>
          <a:xfrm>
            <a:off x="2367072" y="314633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289E3BC-0C64-4F6E-9DA2-38988BB33136}"/>
              </a:ext>
            </a:extLst>
          </p:cNvPr>
          <p:cNvSpPr/>
          <p:nvPr/>
        </p:nvSpPr>
        <p:spPr>
          <a:xfrm>
            <a:off x="4550273" y="145300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B917D0-4D04-470F-A950-6DA1674D72A0}"/>
              </a:ext>
            </a:extLst>
          </p:cNvPr>
          <p:cNvCxnSpPr>
            <a:cxnSpLocks/>
          </p:cNvCxnSpPr>
          <p:nvPr/>
        </p:nvCxnSpPr>
        <p:spPr>
          <a:xfrm flipH="1">
            <a:off x="4091624" y="1488575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35D36-D97B-4864-A846-39BF10112502}"/>
              </a:ext>
            </a:extLst>
          </p:cNvPr>
          <p:cNvCxnSpPr>
            <a:cxnSpLocks/>
          </p:cNvCxnSpPr>
          <p:nvPr/>
        </p:nvCxnSpPr>
        <p:spPr>
          <a:xfrm flipV="1">
            <a:off x="4592124" y="1487854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FABD9155-C8F5-4A77-ABD9-57CDAD7F2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3288" y="3663677"/>
            <a:ext cx="1057900" cy="51983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7558B6-D2BD-49F6-8914-3E57B500EE02}"/>
              </a:ext>
            </a:extLst>
          </p:cNvPr>
          <p:cNvCxnSpPr>
            <a:cxnSpLocks/>
          </p:cNvCxnSpPr>
          <p:nvPr/>
        </p:nvCxnSpPr>
        <p:spPr>
          <a:xfrm flipH="1">
            <a:off x="4091620" y="3192200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81D46D-BAAD-4395-9E6D-8B2B046AD27D}"/>
              </a:ext>
            </a:extLst>
          </p:cNvPr>
          <p:cNvCxnSpPr>
            <a:cxnSpLocks/>
          </p:cNvCxnSpPr>
          <p:nvPr/>
        </p:nvCxnSpPr>
        <p:spPr>
          <a:xfrm flipV="1">
            <a:off x="4599740" y="3191479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0EB03492-46C1-4A18-996F-421940519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8727" y="5236668"/>
            <a:ext cx="1057900" cy="5198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575E70-A902-4965-9A2B-AD00D31B52BE}"/>
              </a:ext>
            </a:extLst>
          </p:cNvPr>
          <p:cNvCxnSpPr>
            <a:cxnSpLocks/>
          </p:cNvCxnSpPr>
          <p:nvPr/>
        </p:nvCxnSpPr>
        <p:spPr>
          <a:xfrm flipH="1">
            <a:off x="4097059" y="4765191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8C33E-8E3C-4DA4-BBA3-62C55E20D9DF}"/>
              </a:ext>
            </a:extLst>
          </p:cNvPr>
          <p:cNvCxnSpPr>
            <a:cxnSpLocks/>
          </p:cNvCxnSpPr>
          <p:nvPr/>
        </p:nvCxnSpPr>
        <p:spPr>
          <a:xfrm flipV="1">
            <a:off x="4605179" y="4764470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619CC-9B58-4BB9-ACA2-D3B3E945EC51}"/>
              </a:ext>
            </a:extLst>
          </p:cNvPr>
          <p:cNvCxnSpPr>
            <a:cxnSpLocks/>
          </p:cNvCxnSpPr>
          <p:nvPr/>
        </p:nvCxnSpPr>
        <p:spPr>
          <a:xfrm>
            <a:off x="4611794" y="149110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A64F85-2FC2-4C1B-AB80-193D596AD536}"/>
              </a:ext>
            </a:extLst>
          </p:cNvPr>
          <p:cNvCxnSpPr>
            <a:cxnSpLocks/>
          </p:cNvCxnSpPr>
          <p:nvPr/>
        </p:nvCxnSpPr>
        <p:spPr>
          <a:xfrm>
            <a:off x="4588934" y="319036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47F278-E44D-4980-BF6E-16DF97668629}"/>
              </a:ext>
            </a:extLst>
          </p:cNvPr>
          <p:cNvCxnSpPr>
            <a:cxnSpLocks/>
          </p:cNvCxnSpPr>
          <p:nvPr/>
        </p:nvCxnSpPr>
        <p:spPr>
          <a:xfrm>
            <a:off x="4604174" y="476770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A0F2512-3BC9-42D2-977E-05B495C57B1B}"/>
              </a:ext>
            </a:extLst>
          </p:cNvPr>
          <p:cNvSpPr/>
          <p:nvPr/>
        </p:nvSpPr>
        <p:spPr>
          <a:xfrm>
            <a:off x="4554012" y="314633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737B271-C9BC-4424-9E92-B5BA9274DCD7}"/>
              </a:ext>
            </a:extLst>
          </p:cNvPr>
          <p:cNvSpPr/>
          <p:nvPr/>
        </p:nvSpPr>
        <p:spPr>
          <a:xfrm>
            <a:off x="4561632" y="471605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FAD1E1-26AE-4C18-BC80-9A542CC0C679}"/>
              </a:ext>
            </a:extLst>
          </p:cNvPr>
          <p:cNvCxnSpPr>
            <a:cxnSpLocks/>
          </p:cNvCxnSpPr>
          <p:nvPr/>
        </p:nvCxnSpPr>
        <p:spPr>
          <a:xfrm>
            <a:off x="4592120" y="2730751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7DC0C-8AA3-4739-AC00-EB7138134637}"/>
              </a:ext>
            </a:extLst>
          </p:cNvPr>
          <p:cNvCxnSpPr>
            <a:cxnSpLocks/>
          </p:cNvCxnSpPr>
          <p:nvPr/>
        </p:nvCxnSpPr>
        <p:spPr>
          <a:xfrm>
            <a:off x="4588934" y="4434378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9CF197-FE5C-4CBB-B8F5-ADF6F1AEF391}"/>
              </a:ext>
            </a:extLst>
          </p:cNvPr>
          <p:cNvCxnSpPr>
            <a:cxnSpLocks/>
          </p:cNvCxnSpPr>
          <p:nvPr/>
        </p:nvCxnSpPr>
        <p:spPr>
          <a:xfrm>
            <a:off x="4599740" y="6002673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C7E3CC-A4E5-492D-9BA3-511944945F28}"/>
              </a:ext>
            </a:extLst>
          </p:cNvPr>
          <p:cNvCxnSpPr>
            <a:cxnSpLocks/>
          </p:cNvCxnSpPr>
          <p:nvPr/>
        </p:nvCxnSpPr>
        <p:spPr>
          <a:xfrm>
            <a:off x="5286271" y="2748917"/>
            <a:ext cx="15240" cy="3451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Line 31">
            <a:extLst>
              <a:ext uri="{FF2B5EF4-FFF2-40B4-BE49-F238E27FC236}">
                <a16:creationId xmlns:a16="http://schemas.microsoft.com/office/drawing/2014/main" id="{90F8E2F7-7686-4104-B3E8-A0DAA9962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761" y="6208981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6" name="Line 32">
            <a:extLst>
              <a:ext uri="{FF2B5EF4-FFF2-40B4-BE49-F238E27FC236}">
                <a16:creationId xmlns:a16="http://schemas.microsoft.com/office/drawing/2014/main" id="{0B079871-F5A3-48C2-AA44-EA7402094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871" y="6285181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7" name="Line 33">
            <a:extLst>
              <a:ext uri="{FF2B5EF4-FFF2-40B4-BE49-F238E27FC236}">
                <a16:creationId xmlns:a16="http://schemas.microsoft.com/office/drawing/2014/main" id="{5AF2ED07-0035-45BC-A92C-56FDCBFAE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601" y="6361381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922BCA-F487-4131-905A-68BFC167CAC5}"/>
              </a:ext>
            </a:extLst>
          </p:cNvPr>
          <p:cNvSpPr txBox="1"/>
          <p:nvPr/>
        </p:nvSpPr>
        <p:spPr>
          <a:xfrm>
            <a:off x="2915893" y="3742724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85E593-25D2-4AFE-A06F-62ED309961B5}"/>
              </a:ext>
            </a:extLst>
          </p:cNvPr>
          <p:cNvSpPr txBox="1"/>
          <p:nvPr/>
        </p:nvSpPr>
        <p:spPr>
          <a:xfrm>
            <a:off x="2917478" y="5297062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2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DA3FA7-9820-492F-BC9B-9504E5AD36F3}"/>
              </a:ext>
            </a:extLst>
          </p:cNvPr>
          <p:cNvSpPr txBox="1"/>
          <p:nvPr/>
        </p:nvSpPr>
        <p:spPr>
          <a:xfrm>
            <a:off x="2811694" y="2036216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1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F3CE9-F00A-49F8-AC69-D8A3427A6128}"/>
              </a:ext>
            </a:extLst>
          </p:cNvPr>
          <p:cNvSpPr txBox="1"/>
          <p:nvPr/>
        </p:nvSpPr>
        <p:spPr>
          <a:xfrm>
            <a:off x="6106806" y="3005434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546D0E-CDAB-43FB-8128-11FB69CF2EDF}"/>
              </a:ext>
            </a:extLst>
          </p:cNvPr>
          <p:cNvSpPr txBox="1"/>
          <p:nvPr/>
        </p:nvSpPr>
        <p:spPr>
          <a:xfrm>
            <a:off x="6118860" y="4583035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2 AND gate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5D17C-E1BA-4AA2-9154-5AF64F6D1FEA}"/>
              </a:ext>
            </a:extLst>
          </p:cNvPr>
          <p:cNvSpPr txBox="1"/>
          <p:nvPr/>
        </p:nvSpPr>
        <p:spPr>
          <a:xfrm>
            <a:off x="6096000" y="1275887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1 AND gate</a:t>
            </a:r>
            <a:endParaRPr lang="en-IN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89A4025-753C-4DFA-B7CD-8CED9DC94C32}"/>
              </a:ext>
            </a:extLst>
          </p:cNvPr>
          <p:cNvSpPr/>
          <p:nvPr/>
        </p:nvSpPr>
        <p:spPr>
          <a:xfrm>
            <a:off x="5247949" y="438181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C3AAF73-14E1-4CD0-A867-258779FC9E95}"/>
              </a:ext>
            </a:extLst>
          </p:cNvPr>
          <p:cNvSpPr/>
          <p:nvPr/>
        </p:nvSpPr>
        <p:spPr>
          <a:xfrm>
            <a:off x="5258304" y="595464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1AE0D42-AE3B-469A-9AA7-460B2D5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533" y="357779"/>
            <a:ext cx="378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0 sensors arrangement</a:t>
            </a:r>
            <a:endParaRPr lang="en-IN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DC1510-1DAB-4F1D-940E-4A4ECA77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3739447"/>
            <a:ext cx="1793485" cy="174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E7866F-D9A7-4939-867E-2E70BF99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21722" y="2059549"/>
            <a:ext cx="1471623" cy="7231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1ED9B7-FE4D-48C9-B443-EBE78CE2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1267180"/>
            <a:ext cx="1793485" cy="17497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1F9BC1-C5AB-46BA-9F0B-16736B74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13255" y="4543138"/>
            <a:ext cx="1471623" cy="7231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1A42-F42D-44A3-9CF3-8FDA46269D3B}"/>
              </a:ext>
            </a:extLst>
          </p:cNvPr>
          <p:cNvCxnSpPr/>
          <p:nvPr/>
        </p:nvCxnSpPr>
        <p:spPr>
          <a:xfrm>
            <a:off x="694267" y="745067"/>
            <a:ext cx="0" cy="3081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12DCF-A604-4A80-944F-813B1CF27143}"/>
              </a:ext>
            </a:extLst>
          </p:cNvPr>
          <p:cNvCxnSpPr>
            <a:stCxn id="7" idx="1"/>
          </p:cNvCxnSpPr>
          <p:nvPr/>
        </p:nvCxnSpPr>
        <p:spPr>
          <a:xfrm flipH="1">
            <a:off x="694267" y="1354667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3C19F2-5785-40B9-AD30-31F5A64DE23D}"/>
              </a:ext>
            </a:extLst>
          </p:cNvPr>
          <p:cNvCxnSpPr/>
          <p:nvPr/>
        </p:nvCxnSpPr>
        <p:spPr>
          <a:xfrm flipH="1">
            <a:off x="711198" y="3826943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652A0-9C03-4881-91AF-02239662FC74}"/>
              </a:ext>
            </a:extLst>
          </p:cNvPr>
          <p:cNvSpPr txBox="1"/>
          <p:nvPr/>
        </p:nvSpPr>
        <p:spPr>
          <a:xfrm>
            <a:off x="491066" y="43729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5E3DB6-1B7F-45BA-8204-410DE6EA78D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75001" y="135466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D4532-9C87-4313-A028-E63BFA533853}"/>
              </a:ext>
            </a:extLst>
          </p:cNvPr>
          <p:cNvCxnSpPr>
            <a:cxnSpLocks/>
          </p:cNvCxnSpPr>
          <p:nvPr/>
        </p:nvCxnSpPr>
        <p:spPr>
          <a:xfrm>
            <a:off x="4161367" y="1354667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7364F-0113-446F-B434-22157B75F02A}"/>
              </a:ext>
            </a:extLst>
          </p:cNvPr>
          <p:cNvCxnSpPr>
            <a:cxnSpLocks/>
          </p:cNvCxnSpPr>
          <p:nvPr/>
        </p:nvCxnSpPr>
        <p:spPr>
          <a:xfrm>
            <a:off x="3170768" y="3826934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64056-6395-4970-92AD-2C74A390E267}"/>
              </a:ext>
            </a:extLst>
          </p:cNvPr>
          <p:cNvCxnSpPr>
            <a:cxnSpLocks/>
          </p:cNvCxnSpPr>
          <p:nvPr/>
        </p:nvCxnSpPr>
        <p:spPr>
          <a:xfrm>
            <a:off x="4157134" y="38269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FFC5C3F-E4F1-4F54-B916-1F5C5368CBAC}"/>
              </a:ext>
            </a:extLst>
          </p:cNvPr>
          <p:cNvSpPr/>
          <p:nvPr/>
        </p:nvSpPr>
        <p:spPr>
          <a:xfrm>
            <a:off x="654584" y="131182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669E3-C215-4C64-93EC-329CD5A4B7D3}"/>
              </a:ext>
            </a:extLst>
          </p:cNvPr>
          <p:cNvCxnSpPr>
            <a:cxnSpLocks/>
          </p:cNvCxnSpPr>
          <p:nvPr/>
        </p:nvCxnSpPr>
        <p:spPr>
          <a:xfrm>
            <a:off x="4157134" y="3073401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69085-D3E6-488C-8923-29D94AD2DE87}"/>
              </a:ext>
            </a:extLst>
          </p:cNvPr>
          <p:cNvCxnSpPr>
            <a:cxnSpLocks/>
          </p:cNvCxnSpPr>
          <p:nvPr/>
        </p:nvCxnSpPr>
        <p:spPr>
          <a:xfrm>
            <a:off x="4157136" y="55541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B7183B-3B40-4515-B4EB-8E68C6A08975}"/>
              </a:ext>
            </a:extLst>
          </p:cNvPr>
          <p:cNvCxnSpPr>
            <a:cxnSpLocks/>
          </p:cNvCxnSpPr>
          <p:nvPr/>
        </p:nvCxnSpPr>
        <p:spPr>
          <a:xfrm>
            <a:off x="4157134" y="348918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02D1B9-064C-4855-BC5F-42A8D55CA5AE}"/>
              </a:ext>
            </a:extLst>
          </p:cNvPr>
          <p:cNvCxnSpPr>
            <a:cxnSpLocks/>
          </p:cNvCxnSpPr>
          <p:nvPr/>
        </p:nvCxnSpPr>
        <p:spPr>
          <a:xfrm>
            <a:off x="4157136" y="5969920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E5F866-F482-4DA8-8CB9-A393476C4F16}"/>
              </a:ext>
            </a:extLst>
          </p:cNvPr>
          <p:cNvCxnSpPr>
            <a:cxnSpLocks/>
          </p:cNvCxnSpPr>
          <p:nvPr/>
        </p:nvCxnSpPr>
        <p:spPr>
          <a:xfrm>
            <a:off x="5143500" y="3489187"/>
            <a:ext cx="0" cy="268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ine 31">
            <a:extLst>
              <a:ext uri="{FF2B5EF4-FFF2-40B4-BE49-F238E27FC236}">
                <a16:creationId xmlns:a16="http://schemas.microsoft.com/office/drawing/2014/main" id="{605B272C-60E2-444A-969F-E9B368D8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6165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A328B7BD-6F55-4F3E-A998-8E77B5D0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860" y="6241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6209F872-7BEA-4F86-8D3F-EAE29302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590" y="6317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85EB911-67EB-48CD-9052-F8BC09C7026D}"/>
              </a:ext>
            </a:extLst>
          </p:cNvPr>
          <p:cNvSpPr/>
          <p:nvPr/>
        </p:nvSpPr>
        <p:spPr>
          <a:xfrm>
            <a:off x="5108063" y="59177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F0C0D-A04D-49D0-955A-8BB3E18FE9E9}"/>
              </a:ext>
            </a:extLst>
          </p:cNvPr>
          <p:cNvCxnSpPr/>
          <p:nvPr/>
        </p:nvCxnSpPr>
        <p:spPr>
          <a:xfrm>
            <a:off x="4157134" y="3826934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B3F35-F1EC-4E99-8859-9F35213CF107}"/>
              </a:ext>
            </a:extLst>
          </p:cNvPr>
          <p:cNvCxnSpPr>
            <a:cxnSpLocks/>
          </p:cNvCxnSpPr>
          <p:nvPr/>
        </p:nvCxnSpPr>
        <p:spPr>
          <a:xfrm>
            <a:off x="4157134" y="1354667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6D2050-B3B1-402F-9F2F-4C7255D09A8A}"/>
              </a:ext>
            </a:extLst>
          </p:cNvPr>
          <p:cNvSpPr txBox="1"/>
          <p:nvPr/>
        </p:nvSpPr>
        <p:spPr>
          <a:xfrm>
            <a:off x="5634569" y="3642268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AB525C-8102-4CFB-8674-3B3937736AA5}"/>
              </a:ext>
            </a:extLst>
          </p:cNvPr>
          <p:cNvSpPr txBox="1"/>
          <p:nvPr/>
        </p:nvSpPr>
        <p:spPr>
          <a:xfrm>
            <a:off x="5634569" y="1171783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1 AND gate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E9011-7778-4C24-97F9-6A5D2D659534}"/>
              </a:ext>
            </a:extLst>
          </p:cNvPr>
          <p:cNvSpPr txBox="1"/>
          <p:nvPr/>
        </p:nvSpPr>
        <p:spPr>
          <a:xfrm>
            <a:off x="2377073" y="4775139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A95A13D-DD13-487E-86FE-6BF4D7967B5D}"/>
              </a:ext>
            </a:extLst>
          </p:cNvPr>
          <p:cNvSpPr/>
          <p:nvPr/>
        </p:nvSpPr>
        <p:spPr>
          <a:xfrm>
            <a:off x="4125927" y="13118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DA59990-F715-47EC-B60A-A4A4767E3001}"/>
              </a:ext>
            </a:extLst>
          </p:cNvPr>
          <p:cNvSpPr/>
          <p:nvPr/>
        </p:nvSpPr>
        <p:spPr>
          <a:xfrm>
            <a:off x="4117457" y="378409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10E81-74FB-4FB2-8FCF-5A1B374955EF}"/>
              </a:ext>
            </a:extLst>
          </p:cNvPr>
          <p:cNvSpPr txBox="1"/>
          <p:nvPr/>
        </p:nvSpPr>
        <p:spPr>
          <a:xfrm>
            <a:off x="2421704" y="2164618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1050EFDD-9F69-42E7-9B31-DD285FB1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57" y="119654"/>
            <a:ext cx="640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Chips for generating interrupts from floor sensors</a:t>
            </a:r>
            <a:endParaRPr lang="en-IN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F3102-B482-4C64-82C6-EB640F6B0D02}"/>
              </a:ext>
            </a:extLst>
          </p:cNvPr>
          <p:cNvSpPr/>
          <p:nvPr/>
        </p:nvSpPr>
        <p:spPr>
          <a:xfrm>
            <a:off x="2441457" y="1176867"/>
            <a:ext cx="1637868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D3FC2-39AE-4EB7-9563-8FEB7BD58A94}"/>
              </a:ext>
            </a:extLst>
          </p:cNvPr>
          <p:cNvSpPr txBox="1"/>
          <p:nvPr/>
        </p:nvSpPr>
        <p:spPr>
          <a:xfrm>
            <a:off x="2413818" y="1247431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ACC96-28C0-49B6-B168-86CBF77ED03D}"/>
              </a:ext>
            </a:extLst>
          </p:cNvPr>
          <p:cNvSpPr txBox="1"/>
          <p:nvPr/>
        </p:nvSpPr>
        <p:spPr>
          <a:xfrm>
            <a:off x="3736090" y="1340909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DCEB1-77AE-41AD-BA22-D4DB7C5A3A93}"/>
              </a:ext>
            </a:extLst>
          </p:cNvPr>
          <p:cNvSpPr txBox="1"/>
          <p:nvPr/>
        </p:nvSpPr>
        <p:spPr>
          <a:xfrm>
            <a:off x="3720156" y="1968131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E313B-B130-4B83-B02F-AE6FF084777F}"/>
              </a:ext>
            </a:extLst>
          </p:cNvPr>
          <p:cNvSpPr txBox="1"/>
          <p:nvPr/>
        </p:nvSpPr>
        <p:spPr>
          <a:xfrm>
            <a:off x="2755499" y="1632349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871B37-740D-4A5D-9BDC-9373367220D8}"/>
              </a:ext>
            </a:extLst>
          </p:cNvPr>
          <p:cNvCxnSpPr/>
          <p:nvPr/>
        </p:nvCxnSpPr>
        <p:spPr>
          <a:xfrm>
            <a:off x="0" y="3115734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AF08DB-9789-43E8-BDE6-B1C4BA61FFD2}"/>
              </a:ext>
            </a:extLst>
          </p:cNvPr>
          <p:cNvCxnSpPr/>
          <p:nvPr/>
        </p:nvCxnSpPr>
        <p:spPr>
          <a:xfrm>
            <a:off x="6096000" y="3115734"/>
            <a:ext cx="0" cy="374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8">
            <a:extLst>
              <a:ext uri="{FF2B5EF4-FFF2-40B4-BE49-F238E27FC236}">
                <a16:creationId xmlns:a16="http://schemas.microsoft.com/office/drawing/2014/main" id="{3A743F03-9EAB-4031-A8FC-632CD530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9" y="565248"/>
            <a:ext cx="1445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Fine Sensors</a:t>
            </a:r>
            <a:endParaRPr lang="en-IN" sz="1800" dirty="0"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01B06-3747-4616-BB3F-137E11BBCC19}"/>
              </a:ext>
            </a:extLst>
          </p:cNvPr>
          <p:cNvSpPr/>
          <p:nvPr/>
        </p:nvSpPr>
        <p:spPr>
          <a:xfrm>
            <a:off x="5833896" y="1247009"/>
            <a:ext cx="1637868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83C5F-7F2A-4A5F-AE07-523DB95B21F2}"/>
              </a:ext>
            </a:extLst>
          </p:cNvPr>
          <p:cNvSpPr txBox="1"/>
          <p:nvPr/>
        </p:nvSpPr>
        <p:spPr>
          <a:xfrm>
            <a:off x="5806257" y="1317573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911C2A-91BE-4070-B098-9D0AC32653AE}"/>
              </a:ext>
            </a:extLst>
          </p:cNvPr>
          <p:cNvSpPr txBox="1"/>
          <p:nvPr/>
        </p:nvSpPr>
        <p:spPr>
          <a:xfrm>
            <a:off x="7128529" y="1411051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83560D-36CE-4A21-AF47-5A89C0917DA1}"/>
              </a:ext>
            </a:extLst>
          </p:cNvPr>
          <p:cNvSpPr txBox="1"/>
          <p:nvPr/>
        </p:nvSpPr>
        <p:spPr>
          <a:xfrm>
            <a:off x="7112595" y="2038273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22E37-037B-4EEB-AFC1-F322994110AC}"/>
              </a:ext>
            </a:extLst>
          </p:cNvPr>
          <p:cNvSpPr txBox="1"/>
          <p:nvPr/>
        </p:nvSpPr>
        <p:spPr>
          <a:xfrm>
            <a:off x="6147938" y="1702491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D49352-035F-400B-8226-19B54129E74D}"/>
              </a:ext>
            </a:extLst>
          </p:cNvPr>
          <p:cNvSpPr/>
          <p:nvPr/>
        </p:nvSpPr>
        <p:spPr>
          <a:xfrm>
            <a:off x="2230471" y="4414188"/>
            <a:ext cx="1367372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21923E-E187-47F5-8AED-97E158EF6F46}"/>
              </a:ext>
            </a:extLst>
          </p:cNvPr>
          <p:cNvSpPr txBox="1"/>
          <p:nvPr/>
        </p:nvSpPr>
        <p:spPr>
          <a:xfrm>
            <a:off x="2202832" y="4484752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9F27F-20A4-4D58-B300-C0429AED5DC3}"/>
              </a:ext>
            </a:extLst>
          </p:cNvPr>
          <p:cNvSpPr txBox="1"/>
          <p:nvPr/>
        </p:nvSpPr>
        <p:spPr>
          <a:xfrm>
            <a:off x="3316490" y="456992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60D061-29DC-4FFA-93A9-F1E15F35B46D}"/>
              </a:ext>
            </a:extLst>
          </p:cNvPr>
          <p:cNvSpPr txBox="1"/>
          <p:nvPr/>
        </p:nvSpPr>
        <p:spPr>
          <a:xfrm>
            <a:off x="3295174" y="520545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548D8C-A560-4075-A772-3C7CA0373FCC}"/>
              </a:ext>
            </a:extLst>
          </p:cNvPr>
          <p:cNvSpPr txBox="1"/>
          <p:nvPr/>
        </p:nvSpPr>
        <p:spPr>
          <a:xfrm>
            <a:off x="2406645" y="4928453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FC040590-D55D-49DB-AE42-5F63A5FB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71" y="3332400"/>
            <a:ext cx="1860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Coarse Sensors 1</a:t>
            </a:r>
            <a:endParaRPr lang="en-IN" sz="1800" dirty="0">
              <a:latin typeface="+mn-lt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32C0B0EC-BE7C-4714-80F3-4E229262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271" y="3332400"/>
            <a:ext cx="1860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Coarse Sensors 2</a:t>
            </a:r>
            <a:endParaRPr lang="en-IN" sz="1800" dirty="0">
              <a:latin typeface="+mn-lt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4267AC-A1A9-4AF5-87FA-B2692EEF0254}"/>
              </a:ext>
            </a:extLst>
          </p:cNvPr>
          <p:cNvCxnSpPr>
            <a:cxnSpLocks/>
          </p:cNvCxnSpPr>
          <p:nvPr/>
        </p:nvCxnSpPr>
        <p:spPr>
          <a:xfrm>
            <a:off x="1884929" y="466329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CADFB1-CA13-4AD1-816A-9C6ED8D5A7D2}"/>
              </a:ext>
            </a:extLst>
          </p:cNvPr>
          <p:cNvCxnSpPr>
            <a:cxnSpLocks/>
          </p:cNvCxnSpPr>
          <p:nvPr/>
        </p:nvCxnSpPr>
        <p:spPr>
          <a:xfrm>
            <a:off x="1884929" y="4874961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0904AB-8F09-4143-83BD-FB89B9AA19F0}"/>
              </a:ext>
            </a:extLst>
          </p:cNvPr>
          <p:cNvCxnSpPr/>
          <p:nvPr/>
        </p:nvCxnSpPr>
        <p:spPr>
          <a:xfrm>
            <a:off x="1896521" y="2066330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3F77DC-E640-4689-B8FB-8D6C0169470A}"/>
              </a:ext>
            </a:extLst>
          </p:cNvPr>
          <p:cNvCxnSpPr/>
          <p:nvPr/>
        </p:nvCxnSpPr>
        <p:spPr>
          <a:xfrm>
            <a:off x="1896516" y="2269532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0CFFB6-9958-4E3D-A599-46811743ACE4}"/>
              </a:ext>
            </a:extLst>
          </p:cNvPr>
          <p:cNvSpPr txBox="1"/>
          <p:nvPr/>
        </p:nvSpPr>
        <p:spPr>
          <a:xfrm>
            <a:off x="-51785" y="450940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Coarse Sensor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6B6648-6F50-46ED-B25D-E0BF20DCB2F7}"/>
              </a:ext>
            </a:extLst>
          </p:cNvPr>
          <p:cNvSpPr txBox="1"/>
          <p:nvPr/>
        </p:nvSpPr>
        <p:spPr>
          <a:xfrm>
            <a:off x="-116483" y="147939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Fine Sensor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D0B333-F8A9-4FD8-B912-DB1C801D5B55}"/>
              </a:ext>
            </a:extLst>
          </p:cNvPr>
          <p:cNvSpPr txBox="1"/>
          <p:nvPr/>
        </p:nvSpPr>
        <p:spPr>
          <a:xfrm>
            <a:off x="-110084" y="1888772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Fine Sensor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8243D0-EA27-4E91-B1EF-8EE71B598E1F}"/>
              </a:ext>
            </a:extLst>
          </p:cNvPr>
          <p:cNvSpPr txBox="1"/>
          <p:nvPr/>
        </p:nvSpPr>
        <p:spPr>
          <a:xfrm>
            <a:off x="-110084" y="2111482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0 Fine Sensor</a:t>
            </a:r>
            <a:endParaRPr lang="en-IN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DAF43E-08BE-43A7-B4B5-9325538526AB}"/>
              </a:ext>
            </a:extLst>
          </p:cNvPr>
          <p:cNvCxnSpPr>
            <a:cxnSpLocks/>
          </p:cNvCxnSpPr>
          <p:nvPr/>
        </p:nvCxnSpPr>
        <p:spPr>
          <a:xfrm>
            <a:off x="4079325" y="1486468"/>
            <a:ext cx="17269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883657-DE73-4B76-818D-7E5F2C2FFAD4}"/>
              </a:ext>
            </a:extLst>
          </p:cNvPr>
          <p:cNvCxnSpPr>
            <a:cxnSpLocks/>
          </p:cNvCxnSpPr>
          <p:nvPr/>
        </p:nvCxnSpPr>
        <p:spPr>
          <a:xfrm>
            <a:off x="5342463" y="167342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34C653-265C-48A1-9701-80B37D30ED76}"/>
              </a:ext>
            </a:extLst>
          </p:cNvPr>
          <p:cNvCxnSpPr>
            <a:cxnSpLocks/>
          </p:cNvCxnSpPr>
          <p:nvPr/>
        </p:nvCxnSpPr>
        <p:spPr>
          <a:xfrm>
            <a:off x="5342463" y="1686426"/>
            <a:ext cx="0" cy="441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01D3A3-D8A9-4815-A037-07BCE137361F}"/>
              </a:ext>
            </a:extLst>
          </p:cNvPr>
          <p:cNvCxnSpPr>
            <a:cxnSpLocks/>
          </p:cNvCxnSpPr>
          <p:nvPr/>
        </p:nvCxnSpPr>
        <p:spPr>
          <a:xfrm flipV="1">
            <a:off x="4101987" y="2127573"/>
            <a:ext cx="12404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94CFD8-481B-42C8-9F93-EE29C97DEF97}"/>
              </a:ext>
            </a:extLst>
          </p:cNvPr>
          <p:cNvCxnSpPr>
            <a:cxnSpLocks/>
          </p:cNvCxnSpPr>
          <p:nvPr/>
        </p:nvCxnSpPr>
        <p:spPr>
          <a:xfrm>
            <a:off x="7468916" y="1551392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7BF5D64-7526-47CB-925A-F91B41A50630}"/>
              </a:ext>
            </a:extLst>
          </p:cNvPr>
          <p:cNvSpPr/>
          <p:nvPr/>
        </p:nvSpPr>
        <p:spPr>
          <a:xfrm>
            <a:off x="7947636" y="1313205"/>
            <a:ext cx="172415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8E1E50-643D-47C5-84C7-2DF9605CF931}"/>
              </a:ext>
            </a:extLst>
          </p:cNvPr>
          <p:cNvSpPr txBox="1"/>
          <p:nvPr/>
        </p:nvSpPr>
        <p:spPr>
          <a:xfrm>
            <a:off x="8292303" y="1384548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615777-183D-4306-86EE-56B652E93AEE}"/>
              </a:ext>
            </a:extLst>
          </p:cNvPr>
          <p:cNvSpPr txBox="1"/>
          <p:nvPr/>
        </p:nvSpPr>
        <p:spPr>
          <a:xfrm>
            <a:off x="9440284" y="1395721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F8D0BB-28A9-4CF5-B61F-F82E5BAC2DAA}"/>
              </a:ext>
            </a:extLst>
          </p:cNvPr>
          <p:cNvSpPr txBox="1"/>
          <p:nvPr/>
        </p:nvSpPr>
        <p:spPr>
          <a:xfrm>
            <a:off x="7910150" y="139206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0F34EE-0396-435D-8FE5-DD56D2D06FCA}"/>
              </a:ext>
            </a:extLst>
          </p:cNvPr>
          <p:cNvCxnSpPr>
            <a:cxnSpLocks/>
          </p:cNvCxnSpPr>
          <p:nvPr/>
        </p:nvCxnSpPr>
        <p:spPr>
          <a:xfrm>
            <a:off x="9667542" y="1551392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92A5A9-FDD7-430D-95FC-D8AA8F9CF5FF}"/>
              </a:ext>
            </a:extLst>
          </p:cNvPr>
          <p:cNvSpPr txBox="1"/>
          <p:nvPr/>
        </p:nvSpPr>
        <p:spPr>
          <a:xfrm>
            <a:off x="10104092" y="140395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IR4 of 8259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100D8-5475-49C4-A081-B8AD6D2A4562}"/>
              </a:ext>
            </a:extLst>
          </p:cNvPr>
          <p:cNvSpPr txBox="1"/>
          <p:nvPr/>
        </p:nvSpPr>
        <p:spPr>
          <a:xfrm>
            <a:off x="-51785" y="471900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Coarse Sensor</a:t>
            </a:r>
            <a:endParaRPr lang="en-IN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C1E730-C233-428E-B665-431488D90BD5}"/>
              </a:ext>
            </a:extLst>
          </p:cNvPr>
          <p:cNvSpPr txBox="1"/>
          <p:nvPr/>
        </p:nvSpPr>
        <p:spPr>
          <a:xfrm>
            <a:off x="-51785" y="511615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0 Coarse Sensor</a:t>
            </a:r>
            <a:endParaRPr lang="en-IN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BE9A91-6493-4157-9487-D707F836175E}"/>
              </a:ext>
            </a:extLst>
          </p:cNvPr>
          <p:cNvCxnSpPr>
            <a:cxnSpLocks/>
          </p:cNvCxnSpPr>
          <p:nvPr/>
        </p:nvCxnSpPr>
        <p:spPr>
          <a:xfrm>
            <a:off x="1902037" y="5281740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DA7FB8-67B3-4FF3-A96E-188A4D661555}"/>
              </a:ext>
            </a:extLst>
          </p:cNvPr>
          <p:cNvCxnSpPr>
            <a:cxnSpLocks/>
          </p:cNvCxnSpPr>
          <p:nvPr/>
        </p:nvCxnSpPr>
        <p:spPr>
          <a:xfrm>
            <a:off x="3597843" y="474256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61A804-FEE8-4B95-AA50-3253D9979220}"/>
              </a:ext>
            </a:extLst>
          </p:cNvPr>
          <p:cNvCxnSpPr>
            <a:cxnSpLocks/>
          </p:cNvCxnSpPr>
          <p:nvPr/>
        </p:nvCxnSpPr>
        <p:spPr>
          <a:xfrm>
            <a:off x="1902037" y="5513229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A8A1DF-FCE0-4F9F-BC23-E10A47EC3953}"/>
              </a:ext>
            </a:extLst>
          </p:cNvPr>
          <p:cNvCxnSpPr>
            <a:cxnSpLocks/>
          </p:cNvCxnSpPr>
          <p:nvPr/>
        </p:nvCxnSpPr>
        <p:spPr>
          <a:xfrm>
            <a:off x="3898643" y="4734095"/>
            <a:ext cx="0" cy="1181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1B01F72-8A06-4EF6-8533-0B38B9F78BE5}"/>
              </a:ext>
            </a:extLst>
          </p:cNvPr>
          <p:cNvCxnSpPr>
            <a:cxnSpLocks/>
          </p:cNvCxnSpPr>
          <p:nvPr/>
        </p:nvCxnSpPr>
        <p:spPr>
          <a:xfrm>
            <a:off x="1902037" y="5915222"/>
            <a:ext cx="1996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F4C064D-FB51-449E-81A5-9A0C3D578EA5}"/>
              </a:ext>
            </a:extLst>
          </p:cNvPr>
          <p:cNvCxnSpPr>
            <a:cxnSpLocks/>
          </p:cNvCxnSpPr>
          <p:nvPr/>
        </p:nvCxnSpPr>
        <p:spPr>
          <a:xfrm>
            <a:off x="1902037" y="5520952"/>
            <a:ext cx="0" cy="394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329E5A-75CC-4575-BFE7-2A6609D49193}"/>
              </a:ext>
            </a:extLst>
          </p:cNvPr>
          <p:cNvCxnSpPr>
            <a:cxnSpLocks/>
          </p:cNvCxnSpPr>
          <p:nvPr/>
        </p:nvCxnSpPr>
        <p:spPr>
          <a:xfrm>
            <a:off x="3589900" y="5360210"/>
            <a:ext cx="539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B5C5C57-1336-4062-8515-E226E39FD6AE}"/>
              </a:ext>
            </a:extLst>
          </p:cNvPr>
          <p:cNvSpPr/>
          <p:nvPr/>
        </p:nvSpPr>
        <p:spPr>
          <a:xfrm>
            <a:off x="4144138" y="5143358"/>
            <a:ext cx="1425308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E3BDDA-E4CC-42AB-A2AD-35BB83A3F3D7}"/>
              </a:ext>
            </a:extLst>
          </p:cNvPr>
          <p:cNvSpPr txBox="1"/>
          <p:nvPr/>
        </p:nvSpPr>
        <p:spPr>
          <a:xfrm>
            <a:off x="4320804" y="522221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52CA09-1DBF-4D3C-9ABE-E4AA7F0BC6E0}"/>
              </a:ext>
            </a:extLst>
          </p:cNvPr>
          <p:cNvSpPr txBox="1"/>
          <p:nvPr/>
        </p:nvSpPr>
        <p:spPr>
          <a:xfrm>
            <a:off x="5224468" y="522066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E3150B-139A-4AE8-AD84-B57BB29BEBDE}"/>
              </a:ext>
            </a:extLst>
          </p:cNvPr>
          <p:cNvSpPr txBox="1"/>
          <p:nvPr/>
        </p:nvSpPr>
        <p:spPr>
          <a:xfrm>
            <a:off x="4106651" y="5222217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BABD6B3-DB33-421B-84EE-01308216A2DF}"/>
              </a:ext>
            </a:extLst>
          </p:cNvPr>
          <p:cNvCxnSpPr>
            <a:cxnSpLocks/>
          </p:cNvCxnSpPr>
          <p:nvPr/>
        </p:nvCxnSpPr>
        <p:spPr>
          <a:xfrm rot="10800000">
            <a:off x="5301592" y="412954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929E6C7-EA40-40B4-8B7D-AD25DFA50167}"/>
              </a:ext>
            </a:extLst>
          </p:cNvPr>
          <p:cNvSpPr txBox="1"/>
          <p:nvPr/>
        </p:nvSpPr>
        <p:spPr>
          <a:xfrm>
            <a:off x="4051168" y="397586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 IR3 of 8259</a:t>
            </a:r>
            <a:endParaRPr lang="en-IN" sz="1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7ACA40-9D2B-4B69-B9EA-583812A899B0}"/>
              </a:ext>
            </a:extLst>
          </p:cNvPr>
          <p:cNvCxnSpPr>
            <a:cxnSpLocks/>
          </p:cNvCxnSpPr>
          <p:nvPr/>
        </p:nvCxnSpPr>
        <p:spPr>
          <a:xfrm>
            <a:off x="5772869" y="4120548"/>
            <a:ext cx="0" cy="122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D9FDD76-ADC6-4C3D-9748-35A7C48722CE}"/>
              </a:ext>
            </a:extLst>
          </p:cNvPr>
          <p:cNvCxnSpPr>
            <a:cxnSpLocks/>
          </p:cNvCxnSpPr>
          <p:nvPr/>
        </p:nvCxnSpPr>
        <p:spPr>
          <a:xfrm>
            <a:off x="5580620" y="5341996"/>
            <a:ext cx="189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2190555-2AF8-4958-B611-29D06E4D5150}"/>
              </a:ext>
            </a:extLst>
          </p:cNvPr>
          <p:cNvSpPr/>
          <p:nvPr/>
        </p:nvSpPr>
        <p:spPr>
          <a:xfrm>
            <a:off x="8316946" y="4433238"/>
            <a:ext cx="1367372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CDDAEC-9710-44D6-9E65-1E1061AE4C07}"/>
              </a:ext>
            </a:extLst>
          </p:cNvPr>
          <p:cNvSpPr txBox="1"/>
          <p:nvPr/>
        </p:nvSpPr>
        <p:spPr>
          <a:xfrm>
            <a:off x="8289307" y="4503802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620D83-F290-4AA2-85C0-D72DCBBC6912}"/>
              </a:ext>
            </a:extLst>
          </p:cNvPr>
          <p:cNvSpPr txBox="1"/>
          <p:nvPr/>
        </p:nvSpPr>
        <p:spPr>
          <a:xfrm>
            <a:off x="9402965" y="458897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77E6BDB-4315-4FA4-8CE0-ACEDF3E703A4}"/>
              </a:ext>
            </a:extLst>
          </p:cNvPr>
          <p:cNvSpPr txBox="1"/>
          <p:nvPr/>
        </p:nvSpPr>
        <p:spPr>
          <a:xfrm>
            <a:off x="9381649" y="522450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98B82D-12D4-4F9F-8B8C-2B4A67AF9EC9}"/>
              </a:ext>
            </a:extLst>
          </p:cNvPr>
          <p:cNvSpPr txBox="1"/>
          <p:nvPr/>
        </p:nvSpPr>
        <p:spPr>
          <a:xfrm>
            <a:off x="8493120" y="4947503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8B4F90E-9615-441F-BA9D-6D46CC3275FF}"/>
              </a:ext>
            </a:extLst>
          </p:cNvPr>
          <p:cNvCxnSpPr>
            <a:cxnSpLocks/>
          </p:cNvCxnSpPr>
          <p:nvPr/>
        </p:nvCxnSpPr>
        <p:spPr>
          <a:xfrm>
            <a:off x="7971404" y="468234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AED033-AB6D-40A4-839F-9EBC23024AE0}"/>
              </a:ext>
            </a:extLst>
          </p:cNvPr>
          <p:cNvCxnSpPr>
            <a:cxnSpLocks/>
          </p:cNvCxnSpPr>
          <p:nvPr/>
        </p:nvCxnSpPr>
        <p:spPr>
          <a:xfrm>
            <a:off x="7971404" y="4894011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FF86888-3981-47A7-BA3C-4C4C31430266}"/>
              </a:ext>
            </a:extLst>
          </p:cNvPr>
          <p:cNvSpPr txBox="1"/>
          <p:nvPr/>
        </p:nvSpPr>
        <p:spPr>
          <a:xfrm>
            <a:off x="6034690" y="452845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3 Coarse Sensor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9DF7AC-B892-4ACB-83E6-D3600F257FDD}"/>
              </a:ext>
            </a:extLst>
          </p:cNvPr>
          <p:cNvSpPr txBox="1"/>
          <p:nvPr/>
        </p:nvSpPr>
        <p:spPr>
          <a:xfrm>
            <a:off x="6034690" y="473805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Coarse Sensor</a:t>
            </a:r>
            <a:endParaRPr lang="en-IN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F51D2DB-A8F6-4B16-B2D0-816E725183C5}"/>
              </a:ext>
            </a:extLst>
          </p:cNvPr>
          <p:cNvSpPr txBox="1"/>
          <p:nvPr/>
        </p:nvSpPr>
        <p:spPr>
          <a:xfrm>
            <a:off x="6034690" y="513520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Coarse Sensor</a:t>
            </a:r>
            <a:endParaRPr lang="en-IN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A7F6EA-9319-4E56-A124-3E9A7450D412}"/>
              </a:ext>
            </a:extLst>
          </p:cNvPr>
          <p:cNvCxnSpPr>
            <a:cxnSpLocks/>
          </p:cNvCxnSpPr>
          <p:nvPr/>
        </p:nvCxnSpPr>
        <p:spPr>
          <a:xfrm>
            <a:off x="7988512" y="5300790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96FB475-7FD2-441B-A5F6-8F1DAEF7B025}"/>
              </a:ext>
            </a:extLst>
          </p:cNvPr>
          <p:cNvCxnSpPr>
            <a:cxnSpLocks/>
          </p:cNvCxnSpPr>
          <p:nvPr/>
        </p:nvCxnSpPr>
        <p:spPr>
          <a:xfrm>
            <a:off x="9684318" y="476161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0765660-AA07-4726-BC64-DDF8C58D1D0F}"/>
              </a:ext>
            </a:extLst>
          </p:cNvPr>
          <p:cNvCxnSpPr>
            <a:cxnSpLocks/>
          </p:cNvCxnSpPr>
          <p:nvPr/>
        </p:nvCxnSpPr>
        <p:spPr>
          <a:xfrm>
            <a:off x="7988512" y="5532279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738A13B-FE6D-4847-AE5D-41F389C83D70}"/>
              </a:ext>
            </a:extLst>
          </p:cNvPr>
          <p:cNvCxnSpPr>
            <a:cxnSpLocks/>
          </p:cNvCxnSpPr>
          <p:nvPr/>
        </p:nvCxnSpPr>
        <p:spPr>
          <a:xfrm>
            <a:off x="9985118" y="4753145"/>
            <a:ext cx="0" cy="1181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F94B38C-E908-469B-AA82-30E90DE678D9}"/>
              </a:ext>
            </a:extLst>
          </p:cNvPr>
          <p:cNvCxnSpPr>
            <a:cxnSpLocks/>
          </p:cNvCxnSpPr>
          <p:nvPr/>
        </p:nvCxnSpPr>
        <p:spPr>
          <a:xfrm>
            <a:off x="7988512" y="5934272"/>
            <a:ext cx="1996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EA3FF7-45E4-4BA8-81B0-FC1CA28CD576}"/>
              </a:ext>
            </a:extLst>
          </p:cNvPr>
          <p:cNvCxnSpPr>
            <a:cxnSpLocks/>
          </p:cNvCxnSpPr>
          <p:nvPr/>
        </p:nvCxnSpPr>
        <p:spPr>
          <a:xfrm>
            <a:off x="7988512" y="5540002"/>
            <a:ext cx="0" cy="394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B330337-78AA-4FFA-A81B-5EA77A7E8726}"/>
              </a:ext>
            </a:extLst>
          </p:cNvPr>
          <p:cNvCxnSpPr>
            <a:cxnSpLocks/>
          </p:cNvCxnSpPr>
          <p:nvPr/>
        </p:nvCxnSpPr>
        <p:spPr>
          <a:xfrm>
            <a:off x="9676375" y="5379260"/>
            <a:ext cx="539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A065724-8919-4CAC-91F6-F4ECF1E0F4DB}"/>
              </a:ext>
            </a:extLst>
          </p:cNvPr>
          <p:cNvSpPr/>
          <p:nvPr/>
        </p:nvSpPr>
        <p:spPr>
          <a:xfrm>
            <a:off x="10230613" y="5162408"/>
            <a:ext cx="1425308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18DECF-847A-4834-8779-8CE22429B452}"/>
              </a:ext>
            </a:extLst>
          </p:cNvPr>
          <p:cNvSpPr txBox="1"/>
          <p:nvPr/>
        </p:nvSpPr>
        <p:spPr>
          <a:xfrm>
            <a:off x="10407279" y="524126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8414090-E8AD-400A-A788-BB102AFF4A4B}"/>
              </a:ext>
            </a:extLst>
          </p:cNvPr>
          <p:cNvSpPr txBox="1"/>
          <p:nvPr/>
        </p:nvSpPr>
        <p:spPr>
          <a:xfrm>
            <a:off x="11310943" y="523971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5A2D1E9-B80D-4949-9958-AE8A885B748B}"/>
              </a:ext>
            </a:extLst>
          </p:cNvPr>
          <p:cNvSpPr txBox="1"/>
          <p:nvPr/>
        </p:nvSpPr>
        <p:spPr>
          <a:xfrm>
            <a:off x="10193126" y="5241267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0C2FC1-3F3A-4C3B-9418-F09E41C6CD32}"/>
              </a:ext>
            </a:extLst>
          </p:cNvPr>
          <p:cNvCxnSpPr>
            <a:cxnSpLocks/>
          </p:cNvCxnSpPr>
          <p:nvPr/>
        </p:nvCxnSpPr>
        <p:spPr>
          <a:xfrm rot="10800000">
            <a:off x="11388067" y="414859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B07FA63-8B05-4DB0-9583-CA3003BB1EE9}"/>
              </a:ext>
            </a:extLst>
          </p:cNvPr>
          <p:cNvSpPr txBox="1"/>
          <p:nvPr/>
        </p:nvSpPr>
        <p:spPr>
          <a:xfrm>
            <a:off x="10137643" y="399491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 IR2 of 8259</a:t>
            </a:r>
            <a:endParaRPr lang="en-IN" sz="140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CCC6E7D-913D-4FE2-A062-759F41C488EE}"/>
              </a:ext>
            </a:extLst>
          </p:cNvPr>
          <p:cNvCxnSpPr>
            <a:cxnSpLocks/>
          </p:cNvCxnSpPr>
          <p:nvPr/>
        </p:nvCxnSpPr>
        <p:spPr>
          <a:xfrm>
            <a:off x="11859344" y="4139598"/>
            <a:ext cx="0" cy="122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4CB2734-1652-456A-9E3E-0C5733C7631F}"/>
              </a:ext>
            </a:extLst>
          </p:cNvPr>
          <p:cNvCxnSpPr>
            <a:cxnSpLocks/>
          </p:cNvCxnSpPr>
          <p:nvPr/>
        </p:nvCxnSpPr>
        <p:spPr>
          <a:xfrm>
            <a:off x="11667095" y="5361046"/>
            <a:ext cx="189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0FD3E5E-00A3-475F-B6F8-356373F959D1}"/>
              </a:ext>
            </a:extLst>
          </p:cNvPr>
          <p:cNvCxnSpPr/>
          <p:nvPr/>
        </p:nvCxnSpPr>
        <p:spPr>
          <a:xfrm>
            <a:off x="1888063" y="1632349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42534A5-884B-47E6-B4CF-9C529060F675}"/>
              </a:ext>
            </a:extLst>
          </p:cNvPr>
          <p:cNvSpPr txBox="1"/>
          <p:nvPr/>
        </p:nvSpPr>
        <p:spPr>
          <a:xfrm>
            <a:off x="-88844" y="1251055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3 Fine Sensor</a:t>
            </a:r>
            <a:endParaRPr lang="en-IN" sz="14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E0D4E0B-822A-4853-B340-42E09247E034}"/>
              </a:ext>
            </a:extLst>
          </p:cNvPr>
          <p:cNvCxnSpPr/>
          <p:nvPr/>
        </p:nvCxnSpPr>
        <p:spPr>
          <a:xfrm>
            <a:off x="1888063" y="1424213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89AC686-1C0B-4064-96D3-C1788EBAE127}"/>
              </a:ext>
            </a:extLst>
          </p:cNvPr>
          <p:cNvSpPr txBox="1"/>
          <p:nvPr/>
        </p:nvSpPr>
        <p:spPr>
          <a:xfrm>
            <a:off x="8640956" y="2288088"/>
            <a:ext cx="3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SN74LVC2G08 is double 2 input AND gate chip</a:t>
            </a:r>
            <a:br>
              <a:rPr lang="en-US" sz="1200" dirty="0"/>
            </a:br>
            <a:r>
              <a:rPr lang="en-US" sz="1200" dirty="0"/>
              <a:t>SN74LVC1G04 is single inverter chip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4591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82D3B88-CDB3-40B0-8E4E-722420C8C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763" y="399366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4F707EF-F276-4C44-8101-45B62CD6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32187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CLK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21C6CFB-075A-46AA-9E24-272F760D5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2761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RESET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7020439-4BCC-4B18-8F0B-DE010BF1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10089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MN/MX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ECAF26A-AA4F-4660-BC40-E21A23341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3690254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READY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8D88346-EFB1-4812-9E20-9B7C144C6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963" y="475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VCC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6DA027CB-B93C-4C64-BCDB-2E29A1D5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963" y="5657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GND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1AFA396-7445-4A0F-98A6-90084E3C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5276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HOLD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6B1F90B9-D19E-424E-895F-ECAFDBD56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4895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NMI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844C63A-84F2-4941-A49E-C47BCDBAF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123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2C7DD93-B2D9-475C-8D8C-E757E029C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504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8318854-42EB-4EEA-B459-9C5FF3573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885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9A7EB9DE-7B71-4E7B-9136-E045AB17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51237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0EED2F9E-1618-4764-A597-12F8306BC6DD}"/>
              </a:ext>
            </a:extLst>
          </p:cNvPr>
          <p:cNvGrpSpPr>
            <a:grpSpLocks/>
          </p:cNvGrpSpPr>
          <p:nvPr/>
        </p:nvGrpSpPr>
        <p:grpSpPr bwMode="auto">
          <a:xfrm>
            <a:off x="7432963" y="551766"/>
            <a:ext cx="304800" cy="152400"/>
            <a:chOff x="4512" y="768"/>
            <a:chExt cx="288" cy="96"/>
          </a:xfrm>
        </p:grpSpPr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2325C507-9BF8-4688-A5BD-7CD90719F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BFFBFA0F-0ACD-43E3-B36E-AA45348B8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F810409B-B55A-4A0D-AAE0-C33A2ABD4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E04F43F2-EB8F-4BD2-A80F-260D2431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1D2E7631-F322-4F89-BEAC-66213B486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93190C0D-E545-4BEE-BE74-C5DD2B67B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6B1ADB06-ABC8-4EB1-8A51-C09B151DD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7041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056A01A9-8F7A-47E7-AF77-0496DCFAB3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7163" y="704166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CE267BC7-B4A7-49B7-8BAD-EBC4B6EA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163" y="475566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41196836-2DFA-4112-88FB-1C50E1BD7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963" y="6038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EA6326BD-E848-4DC5-B002-22A69D994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363" y="6114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98FC9531-A2CB-47E9-81B8-7B6C213E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6190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D9EDB8DD-F3EE-4542-BBFB-B634B896C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0163" y="704166"/>
            <a:ext cx="0" cy="533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4945DFA8-2BE6-4F08-B99D-94F2F61CA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0163" y="1237566"/>
            <a:ext cx="228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F914D4C-F6C3-4A39-88C8-688D1A219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29901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F57E973E-8517-43FE-B6B6-77040F007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33711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C5EE1D37-581D-44E1-8C1B-E4273BBE2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38283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E562575E-14B7-4DBB-B32F-43179C5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63" y="1923366"/>
            <a:ext cx="1752600" cy="2819400"/>
          </a:xfrm>
          <a:prstGeom prst="rect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31623710-F511-446A-A553-A6E12A5AA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363" y="314256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8284</a:t>
            </a: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2C681200-EF16-4892-8D8D-7BD69BB05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163" y="2228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D574519C-7F9B-4A26-B10E-8CD568F82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163" y="25329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D266D3F5-04BF-41A4-8327-3668BE14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363" y="2304366"/>
            <a:ext cx="381000" cy="152400"/>
          </a:xfrm>
          <a:prstGeom prst="rect">
            <a:avLst/>
          </a:prstGeom>
          <a:solidFill>
            <a:srgbClr val="333333">
              <a:alpha val="56862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E45E8335-84F1-43C9-A3D9-D3CDDAF8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763" y="2219031"/>
            <a:ext cx="1371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15 MHz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A520D8D7-75E4-44A1-A08B-4E5F08239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-2442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8086 Inputs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72D22A-EB98-4418-A6D5-3CE87B5D844C}"/>
              </a:ext>
            </a:extLst>
          </p:cNvPr>
          <p:cNvSpPr txBox="1"/>
          <p:nvPr/>
        </p:nvSpPr>
        <p:spPr>
          <a:xfrm>
            <a:off x="3470562" y="3904565"/>
            <a:ext cx="760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CYNC</a:t>
            </a:r>
          </a:p>
          <a:p>
            <a:r>
              <a:rPr lang="en-US" sz="1600" dirty="0"/>
              <a:t>AEN 1</a:t>
            </a:r>
          </a:p>
          <a:p>
            <a:r>
              <a:rPr lang="en-US" sz="1600" dirty="0"/>
              <a:t>AEN 2</a:t>
            </a:r>
          </a:p>
        </p:txBody>
      </p:sp>
      <p:sp>
        <p:nvSpPr>
          <p:cNvPr id="43" name="Line 16">
            <a:extLst>
              <a:ext uri="{FF2B5EF4-FFF2-40B4-BE49-F238E27FC236}">
                <a16:creationId xmlns:a16="http://schemas.microsoft.com/office/drawing/2014/main" id="{B1A68DB4-E267-4FA9-BEBF-AFECC235C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2855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4" name="Line 17">
            <a:extLst>
              <a:ext uri="{FF2B5EF4-FFF2-40B4-BE49-F238E27FC236}">
                <a16:creationId xmlns:a16="http://schemas.microsoft.com/office/drawing/2014/main" id="{0F7D4BBC-9067-47F0-AAF5-92DEFD58F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5903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D79A78EB-E8D5-46BE-9458-2EAB65397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40569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6" name="Line 31">
            <a:extLst>
              <a:ext uri="{FF2B5EF4-FFF2-40B4-BE49-F238E27FC236}">
                <a16:creationId xmlns:a16="http://schemas.microsoft.com/office/drawing/2014/main" id="{5C21E556-CD28-451F-81B4-09060F870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49713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7" name="Line 32">
            <a:extLst>
              <a:ext uri="{FF2B5EF4-FFF2-40B4-BE49-F238E27FC236}">
                <a16:creationId xmlns:a16="http://schemas.microsoft.com/office/drawing/2014/main" id="{A9987964-0EC2-406E-BFE1-6266A2BFE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50475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BF5D9F6D-CFBF-42BC-A596-8271DA984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51237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33FED-B991-4AFF-B296-04E435A173BD}"/>
              </a:ext>
            </a:extLst>
          </p:cNvPr>
          <p:cNvSpPr txBox="1"/>
          <p:nvPr/>
        </p:nvSpPr>
        <p:spPr>
          <a:xfrm>
            <a:off x="3435107" y="2113004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 1</a:t>
            </a:r>
          </a:p>
          <a:p>
            <a:r>
              <a:rPr lang="en-US" sz="1600" dirty="0"/>
              <a:t>X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9A927-1B95-4F00-9437-8984C67687FA}"/>
              </a:ext>
            </a:extLst>
          </p:cNvPr>
          <p:cNvSpPr txBox="1"/>
          <p:nvPr/>
        </p:nvSpPr>
        <p:spPr>
          <a:xfrm>
            <a:off x="3470562" y="352356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F/C</a:t>
            </a:r>
          </a:p>
        </p:txBody>
      </p:sp>
      <p:grpSp>
        <p:nvGrpSpPr>
          <p:cNvPr id="51" name="Group 20">
            <a:extLst>
              <a:ext uri="{FF2B5EF4-FFF2-40B4-BE49-F238E27FC236}">
                <a16:creationId xmlns:a16="http://schemas.microsoft.com/office/drawing/2014/main" id="{3EF761AC-E6A8-45ED-9161-04CBE7DE2FEE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3578153"/>
            <a:ext cx="304800" cy="152400"/>
            <a:chOff x="4512" y="768"/>
            <a:chExt cx="288" cy="96"/>
          </a:xfrm>
        </p:grpSpPr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C675653A-3300-4539-B7C6-680BBF734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ED1398DD-835A-49EF-A20A-1874ED7D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4" name="Line 23">
              <a:extLst>
                <a:ext uri="{FF2B5EF4-FFF2-40B4-BE49-F238E27FC236}">
                  <a16:creationId xmlns:a16="http://schemas.microsoft.com/office/drawing/2014/main" id="{4C598E43-0639-4DD9-B250-9FEB919F7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453A7BA8-9E4B-4B09-B5F4-FBFC4326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C5587D6D-3823-47C5-886D-D0F889C3B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A645B97D-D7DE-4C77-BCEE-998793F7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sp>
        <p:nvSpPr>
          <p:cNvPr id="58" name="Line 28">
            <a:extLst>
              <a:ext uri="{FF2B5EF4-FFF2-40B4-BE49-F238E27FC236}">
                <a16:creationId xmlns:a16="http://schemas.microsoft.com/office/drawing/2014/main" id="{BCDA3FE0-3E6E-44EA-8D52-D0F97B31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0" y="3730553"/>
            <a:ext cx="320962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9" name="Text Box 30">
            <a:extLst>
              <a:ext uri="{FF2B5EF4-FFF2-40B4-BE49-F238E27FC236}">
                <a16:creationId xmlns:a16="http://schemas.microsoft.com/office/drawing/2014/main" id="{3B1BA645-8184-4CD5-92E7-7A69AB7B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590" y="3523566"/>
            <a:ext cx="1023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543F8A29-5FD8-45A2-A403-78EDDE950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1863" y="3724798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AA6B8CC3-A3AF-4082-981D-F3D05EE35A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0569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80D72-D065-4688-8CD7-D50625EF7DA2}"/>
              </a:ext>
            </a:extLst>
          </p:cNvPr>
          <p:cNvSpPr txBox="1"/>
          <p:nvPr/>
        </p:nvSpPr>
        <p:spPr>
          <a:xfrm>
            <a:off x="4635430" y="435939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8991E4-54FF-46C6-8CB5-80087A32CB64}"/>
              </a:ext>
            </a:extLst>
          </p:cNvPr>
          <p:cNvCxnSpPr>
            <a:cxnSpLocks/>
          </p:cNvCxnSpPr>
          <p:nvPr/>
        </p:nvCxnSpPr>
        <p:spPr>
          <a:xfrm>
            <a:off x="5223163" y="4514166"/>
            <a:ext cx="762000" cy="145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20">
            <a:extLst>
              <a:ext uri="{FF2B5EF4-FFF2-40B4-BE49-F238E27FC236}">
                <a16:creationId xmlns:a16="http://schemas.microsoft.com/office/drawing/2014/main" id="{00EDA8E6-BA96-4FCA-93E7-D1042DEABA9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487219" y="4192248"/>
            <a:ext cx="304800" cy="152400"/>
            <a:chOff x="4512" y="768"/>
            <a:chExt cx="288" cy="96"/>
          </a:xfrm>
        </p:grpSpPr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C9732726-2D66-486A-9869-4516D81C5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CFA6B869-C5AD-413A-9526-9BE77397A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FA863C29-E160-4CC6-8DE3-1997C4ABE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A058F2C6-FD2E-4C08-9966-69AD2FDCE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45F4AA78-7E92-49EA-9D7D-66DFA264C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3950DBD8-D838-49D6-9971-ACA3E0A00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FBF02A-C258-4F8E-8121-2964EDA60CFE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5563419" y="4420848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656C8B2-BD8A-40F8-A35E-5E37F5BF6C61}"/>
              </a:ext>
            </a:extLst>
          </p:cNvPr>
          <p:cNvCxnSpPr>
            <a:cxnSpLocks/>
          </p:cNvCxnSpPr>
          <p:nvPr/>
        </p:nvCxnSpPr>
        <p:spPr>
          <a:xfrm>
            <a:off x="5588000" y="4025341"/>
            <a:ext cx="0" cy="107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49C5B54-B284-4F70-AF5A-9D8C7DBA8E14}"/>
              </a:ext>
            </a:extLst>
          </p:cNvPr>
          <p:cNvCxnSpPr/>
          <p:nvPr/>
        </p:nvCxnSpPr>
        <p:spPr>
          <a:xfrm>
            <a:off x="5435600" y="4895166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5C4B0E5-0D5C-414C-A91B-7ED5DC2A4576}"/>
              </a:ext>
            </a:extLst>
          </p:cNvPr>
          <p:cNvSpPr/>
          <p:nvPr/>
        </p:nvSpPr>
        <p:spPr>
          <a:xfrm rot="16200000">
            <a:off x="5543739" y="4887776"/>
            <a:ext cx="127851" cy="344129"/>
          </a:xfrm>
          <a:custGeom>
            <a:avLst/>
            <a:gdLst>
              <a:gd name="connsiteX0" fmla="*/ 9832 w 127851"/>
              <a:gd name="connsiteY0" fmla="*/ 0 h 344129"/>
              <a:gd name="connsiteX1" fmla="*/ 127819 w 127851"/>
              <a:gd name="connsiteY1" fmla="*/ 176981 h 344129"/>
              <a:gd name="connsiteX2" fmla="*/ 0 w 127851"/>
              <a:gd name="connsiteY2" fmla="*/ 344129 h 344129"/>
              <a:gd name="connsiteX3" fmla="*/ 0 w 127851"/>
              <a:gd name="connsiteY3" fmla="*/ 344129 h 34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51" h="344129">
                <a:moveTo>
                  <a:pt x="9832" y="0"/>
                </a:moveTo>
                <a:cubicBezTo>
                  <a:pt x="69645" y="59813"/>
                  <a:pt x="129458" y="119626"/>
                  <a:pt x="127819" y="176981"/>
                </a:cubicBezTo>
                <a:cubicBezTo>
                  <a:pt x="126180" y="234336"/>
                  <a:pt x="0" y="344129"/>
                  <a:pt x="0" y="344129"/>
                </a:cubicBezTo>
                <a:lnTo>
                  <a:pt x="0" y="34412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C92E3B-644B-49D2-9C04-86DDD48081DA}"/>
              </a:ext>
            </a:extLst>
          </p:cNvPr>
          <p:cNvCxnSpPr>
            <a:cxnSpLocks/>
          </p:cNvCxnSpPr>
          <p:nvPr/>
        </p:nvCxnSpPr>
        <p:spPr>
          <a:xfrm>
            <a:off x="5600290" y="4995914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Line 31">
            <a:extLst>
              <a:ext uri="{FF2B5EF4-FFF2-40B4-BE49-F238E27FC236}">
                <a16:creationId xmlns:a16="http://schemas.microsoft.com/office/drawing/2014/main" id="{BB7753B3-7510-4060-8D50-1C3E979E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55047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28A3DAD5-B0B8-4FDC-B64E-A974C2169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5809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33230CC7-58D3-4DAF-A7CE-6E15BACE3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56571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9" name="Text Box 30">
            <a:extLst>
              <a:ext uri="{FF2B5EF4-FFF2-40B4-BE49-F238E27FC236}">
                <a16:creationId xmlns:a16="http://schemas.microsoft.com/office/drawing/2014/main" id="{ECA661AB-7959-4041-A28A-864D7ED19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999" y="3852914"/>
            <a:ext cx="1023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5DAAE6-0CB7-4207-AD60-B9BE0FADE55D}"/>
              </a:ext>
            </a:extLst>
          </p:cNvPr>
          <p:cNvCxnSpPr/>
          <p:nvPr/>
        </p:nvCxnSpPr>
        <p:spPr>
          <a:xfrm>
            <a:off x="6518563" y="4514166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E71353-3EC9-4D59-8D66-E9D563CDB8C1}"/>
              </a:ext>
            </a:extLst>
          </p:cNvPr>
          <p:cNvCxnSpPr/>
          <p:nvPr/>
        </p:nvCxnSpPr>
        <p:spPr>
          <a:xfrm>
            <a:off x="5969000" y="4380700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F4EC5B-BB75-4EA8-8F31-7C617F197A29}"/>
              </a:ext>
            </a:extLst>
          </p:cNvPr>
          <p:cNvCxnSpPr>
            <a:cxnSpLocks/>
          </p:cNvCxnSpPr>
          <p:nvPr/>
        </p:nvCxnSpPr>
        <p:spPr>
          <a:xfrm>
            <a:off x="7048090" y="4514166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Line 31">
            <a:extLst>
              <a:ext uri="{FF2B5EF4-FFF2-40B4-BE49-F238E27FC236}">
                <a16:creationId xmlns:a16="http://schemas.microsoft.com/office/drawing/2014/main" id="{DADD3822-44AF-4068-B161-EB501238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5023018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4" name="Line 32">
            <a:extLst>
              <a:ext uri="{FF2B5EF4-FFF2-40B4-BE49-F238E27FC236}">
                <a16:creationId xmlns:a16="http://schemas.microsoft.com/office/drawing/2014/main" id="{BADFDFDA-7DFC-4412-9347-F3CD4ECCD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5099218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5" name="Line 33">
            <a:extLst>
              <a:ext uri="{FF2B5EF4-FFF2-40B4-BE49-F238E27FC236}">
                <a16:creationId xmlns:a16="http://schemas.microsoft.com/office/drawing/2014/main" id="{C0090A3C-34B7-44C9-B357-CAE49E14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5175418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5989F1-1C62-4475-B040-3291CC09765C}"/>
              </a:ext>
            </a:extLst>
          </p:cNvPr>
          <p:cNvCxnSpPr>
            <a:cxnSpLocks/>
          </p:cNvCxnSpPr>
          <p:nvPr/>
        </p:nvCxnSpPr>
        <p:spPr>
          <a:xfrm>
            <a:off x="6230076" y="4191468"/>
            <a:ext cx="0" cy="187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151545-F03E-49FA-B6DA-13A1E1DBFA9A}"/>
              </a:ext>
            </a:extLst>
          </p:cNvPr>
          <p:cNvSpPr txBox="1"/>
          <p:nvPr/>
        </p:nvSpPr>
        <p:spPr>
          <a:xfrm>
            <a:off x="3454400" y="2685366"/>
            <a:ext cx="6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RDY1</a:t>
            </a:r>
          </a:p>
          <a:p>
            <a:r>
              <a:rPr lang="en-US" sz="1600" dirty="0"/>
              <a:t>RDY2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CC514A31-1459-46C0-B0A5-C5350EB1D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5800" y="3066366"/>
            <a:ext cx="228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C51E6C43-8CD7-4DCA-9984-C9D7AC0D6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28377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0AC744E1-581E-475A-9CB9-BDD4D474B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5800" y="2837766"/>
            <a:ext cx="263073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672912-D19F-4405-AA5E-952677B8AA06}"/>
              </a:ext>
            </a:extLst>
          </p:cNvPr>
          <p:cNvSpPr txBox="1"/>
          <p:nvPr/>
        </p:nvSpPr>
        <p:spPr>
          <a:xfrm>
            <a:off x="8109239" y="1328358"/>
            <a:ext cx="78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  <a:p>
            <a:r>
              <a:rPr lang="en-US" dirty="0"/>
              <a:t>HLDA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C616834-D43A-43CB-8220-3C33C45CAA54}"/>
              </a:ext>
            </a:extLst>
          </p:cNvPr>
          <p:cNvCxnSpPr/>
          <p:nvPr/>
        </p:nvCxnSpPr>
        <p:spPr>
          <a:xfrm>
            <a:off x="7585363" y="1468397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C6F4E3-26DA-421B-8F28-4115EAE567DB}"/>
              </a:ext>
            </a:extLst>
          </p:cNvPr>
          <p:cNvCxnSpPr/>
          <p:nvPr/>
        </p:nvCxnSpPr>
        <p:spPr>
          <a:xfrm>
            <a:off x="7610763" y="1773197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292F798-7379-47E1-9D5E-5CBE4CC079DE}"/>
              </a:ext>
            </a:extLst>
          </p:cNvPr>
          <p:cNvSpPr txBox="1"/>
          <p:nvPr/>
        </p:nvSpPr>
        <p:spPr>
          <a:xfrm>
            <a:off x="8102600" y="196283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</a:t>
            </a:r>
          </a:p>
          <a:p>
            <a:r>
              <a:rPr lang="en-US" dirty="0"/>
              <a:t>INTA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6DF6FF3-50DC-4FB3-8EEE-E83CEFBAD71F}"/>
              </a:ext>
            </a:extLst>
          </p:cNvPr>
          <p:cNvCxnSpPr/>
          <p:nvPr/>
        </p:nvCxnSpPr>
        <p:spPr>
          <a:xfrm>
            <a:off x="7583910" y="2113004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642A00-2C23-498B-867E-9094351FE814}"/>
              </a:ext>
            </a:extLst>
          </p:cNvPr>
          <p:cNvCxnSpPr/>
          <p:nvPr/>
        </p:nvCxnSpPr>
        <p:spPr>
          <a:xfrm>
            <a:off x="7610762" y="2456766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46A4AE9-80AA-44FD-90E2-1A4B9EA3D9F3}"/>
              </a:ext>
            </a:extLst>
          </p:cNvPr>
          <p:cNvSpPr txBox="1"/>
          <p:nvPr/>
        </p:nvSpPr>
        <p:spPr>
          <a:xfrm>
            <a:off x="7032890" y="2118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8259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8CAA69-F3AA-4F02-96F3-8FDA2820B255}"/>
              </a:ext>
            </a:extLst>
          </p:cNvPr>
          <p:cNvSpPr txBox="1"/>
          <p:nvPr/>
        </p:nvSpPr>
        <p:spPr>
          <a:xfrm>
            <a:off x="7193891" y="14559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5C2BB3-36D9-45B3-80A3-6015FFB3624F}"/>
              </a:ext>
            </a:extLst>
          </p:cNvPr>
          <p:cNvSpPr txBox="1"/>
          <p:nvPr/>
        </p:nvSpPr>
        <p:spPr>
          <a:xfrm>
            <a:off x="4511377" y="2787324"/>
            <a:ext cx="74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DF60EE-0A23-4A08-9A2D-86E8096D1D5F}"/>
              </a:ext>
            </a:extLst>
          </p:cNvPr>
          <p:cNvSpPr txBox="1"/>
          <p:nvPr/>
        </p:nvSpPr>
        <p:spPr>
          <a:xfrm>
            <a:off x="4553525" y="3176119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  <a:p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EF5F6-DB62-47E2-ADD9-CBD992C2B45B}"/>
              </a:ext>
            </a:extLst>
          </p:cNvPr>
          <p:cNvSpPr txBox="1"/>
          <p:nvPr/>
        </p:nvSpPr>
        <p:spPr>
          <a:xfrm>
            <a:off x="4445000" y="3598536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F6826F-81CB-499E-B575-C0884416A9A6}"/>
              </a:ext>
            </a:extLst>
          </p:cNvPr>
          <p:cNvSpPr txBox="1"/>
          <p:nvPr/>
        </p:nvSpPr>
        <p:spPr>
          <a:xfrm>
            <a:off x="4597347" y="2364109"/>
            <a:ext cx="6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PCLK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D9AD99-4072-4642-B6AA-09DF55C78BB6}"/>
              </a:ext>
            </a:extLst>
          </p:cNvPr>
          <p:cNvSpPr txBox="1"/>
          <p:nvPr/>
        </p:nvSpPr>
        <p:spPr>
          <a:xfrm>
            <a:off x="304074" y="1124635"/>
            <a:ext cx="308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 is 5MHz signal</a:t>
            </a:r>
          </a:p>
          <a:p>
            <a:r>
              <a:rPr lang="en-US" dirty="0"/>
              <a:t>PCLK is 2.5MHz signal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BF3BFA-DD5B-4400-90A5-043A5814BE41}"/>
              </a:ext>
            </a:extLst>
          </p:cNvPr>
          <p:cNvSpPr txBox="1"/>
          <p:nvPr/>
        </p:nvSpPr>
        <p:spPr>
          <a:xfrm>
            <a:off x="9304867" y="2895600"/>
            <a:ext cx="9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8086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C3A4C7-7190-4D7F-A8D8-2200B839970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5247912" y="2548775"/>
            <a:ext cx="4924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6D1AB9-69FC-4BDC-81D7-29186912D882}"/>
              </a:ext>
            </a:extLst>
          </p:cNvPr>
          <p:cNvCxnSpPr>
            <a:cxnSpLocks/>
          </p:cNvCxnSpPr>
          <p:nvPr/>
        </p:nvCxnSpPr>
        <p:spPr>
          <a:xfrm flipV="1">
            <a:off x="5732318" y="1455991"/>
            <a:ext cx="0" cy="1092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410C4A-DBDA-41FC-A1A3-85CE1A0B58F0}"/>
              </a:ext>
            </a:extLst>
          </p:cNvPr>
          <p:cNvCxnSpPr/>
          <p:nvPr/>
        </p:nvCxnSpPr>
        <p:spPr>
          <a:xfrm flipH="1">
            <a:off x="5138881" y="1455991"/>
            <a:ext cx="5934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9D725B7-4ADB-40E0-8DB0-6C7E52BC4C10}"/>
              </a:ext>
            </a:extLst>
          </p:cNvPr>
          <p:cNvSpPr txBox="1"/>
          <p:nvPr/>
        </p:nvSpPr>
        <p:spPr>
          <a:xfrm>
            <a:off x="3627685" y="1271740"/>
            <a:ext cx="15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CLK of 8253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23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2842919-303A-4AA9-BCA0-B53DD9BB6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447675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959DA3B-CB75-466D-9F98-D479EA3D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89" y="30384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7761162-032A-454F-BC6C-70A20517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752475"/>
            <a:ext cx="838200" cy="417513"/>
          </a:xfrm>
          <a:prstGeom prst="rightArrow">
            <a:avLst>
              <a:gd name="adj1" fmla="val 50000"/>
              <a:gd name="adj2" fmla="val 5019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C4ED716-79DB-4B01-89BC-3B2AAC96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89" y="600075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19 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6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3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56D51E8-99C0-4373-9D95-F7AF6625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89" y="14382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BHE’/S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9945A75-5BFA-46C3-A17F-746CDB3B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89" y="447675"/>
            <a:ext cx="990600" cy="18288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47B5208-6653-43A5-8D18-9B22CC08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389" y="1895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B18B31A-E7FF-4977-A7FA-45BF397A3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166687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608D6E4B-09C2-4F01-BA7E-AAE92D8A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89" y="8286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8AE13364-DA15-4465-8917-6F5AE1A1F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2733675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7B9F82E-1DB9-489E-AD14-9FEC0E3F9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7789" y="2276475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C8FFB26-7857-4791-893C-397B484B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189" y="25050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5FFA646-2877-4D7E-8D85-1476ACC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789" y="3038475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2D2FCFF-AA2D-4FD5-A1A3-E2AEC13D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789" y="3800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5F7703D9-443D-4E80-8691-DF19128B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89" y="34194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B64C031C-D511-45A8-A944-CA77E41A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341947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AFEA4FC-052E-4115-92D0-CF77AA8B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789" y="4562475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DF08350E-1267-473A-A63A-DC124100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89" y="49434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51EC5B48-EC35-445F-A5E9-7EC56738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494347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A31FF863-FD4F-467E-83BE-C79362E2B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273367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97C75899-FD60-4D96-930A-1F5B437EA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3648075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3D071AB-D2C9-4C1D-B169-CC73CB696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4333875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CF83E922-C51A-4B08-8CDF-F509AC7CC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0189" y="4181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E0864A4-9C48-4D8C-89DB-92264A692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4333875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8169EC21-8300-47D0-8A41-767636566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517207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CD06780D-AA64-48D4-97C9-462D17E0B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5934075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56339C2-9A7C-4EDD-AA49-308F2039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989" y="5324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C747C296-DEBC-4115-A539-87B9E93FC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6389" y="570547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6F1E45C6-202E-408A-A546-41F1BEB1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589" y="33432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FC8FE29E-D223-4147-9B2F-6A9A64C9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89" y="4851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405C40FC-0E33-4A6D-83B9-04F840BE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589" y="1971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CEC549C1-BA69-494A-9AB8-23CB2607F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2276475"/>
            <a:ext cx="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0F19A1AC-7EEF-489D-9381-5D21638F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789" y="25812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0599DC8-BE3C-4199-BAE1-1F76477E5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989" y="26574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E6CB744A-79B2-46EA-9D40-7222414C7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27336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F6E6B433-AE5F-4D9C-B7C8-FDC53EFD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789" y="3876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892DBCFB-2D5F-4286-8089-467791B57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89" y="4181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405DF5FC-20CD-47CB-B089-B9E2949D8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989" y="43338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A29AB803-F230-4729-8274-25C86234A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44100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5E8C657C-BCC9-4F7E-AFCF-148381FA4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44862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D7639F52-A198-4F6C-A682-23D8B35F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89" y="5400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E020CA14-81BC-4C89-85A9-A43FC9787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9789" y="5705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70D7D045-9095-4ED1-9DBF-48B3662E6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58578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F8B14533-8A00-4074-81BA-5FDA148D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59340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E56C2B12-8F2B-409E-BB13-679E4EEBA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89" y="60102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57CBA537-B4C3-4738-A18A-684FB4B57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389" y="7524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19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81E9E3C8-8502-4FBD-AC6C-9B942CFD5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989" y="1590675"/>
            <a:ext cx="1828800" cy="0"/>
          </a:xfrm>
          <a:prstGeom prst="line">
            <a:avLst/>
          </a:prstGeom>
          <a:noFill/>
          <a:ln w="31750">
            <a:solidFill>
              <a:srgbClr val="00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3AC09047-3291-4D23-98F4-D25C3048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389" y="13620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74E59D63-3141-494C-B092-9FD28DC5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589" y="33432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420CB962-8E14-4801-A746-B393EB3A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589" y="48672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43E483EC-CF1F-4300-A53C-F93EF41BD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89" y="5994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DDD14816-34DA-4D7D-9456-5BEB711F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623887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CDCCDCBB-C8E7-471B-A14C-65F3B8A91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05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EF018C98-A8BF-45C4-928A-DF05F6944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67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5216515B-4EF2-4E32-9841-2E428B6173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9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57BB2A1B-D680-4DC1-836E-B863749FD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1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92C54A28-CF4D-4F3B-8650-6FD70D952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53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1E516647-B0B9-4C76-A2DB-B65F37B1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15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B118D515-9BC6-472F-8540-14676F40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789" y="623887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3" name="Oval 61">
            <a:extLst>
              <a:ext uri="{FF2B5EF4-FFF2-40B4-BE49-F238E27FC236}">
                <a16:creationId xmlns:a16="http://schemas.microsoft.com/office/drawing/2014/main" id="{F81C69CD-C5D1-4696-A257-EF303AF2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89" y="6162675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4" name="Text Box 62">
            <a:extLst>
              <a:ext uri="{FF2B5EF4-FFF2-40B4-BE49-F238E27FC236}">
                <a16:creationId xmlns:a16="http://schemas.microsoft.com/office/drawing/2014/main" id="{A7B5EE9A-2FA2-4486-A781-E7D8761BF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589" y="60102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65" name="Text Box 63">
            <a:extLst>
              <a:ext uri="{FF2B5EF4-FFF2-40B4-BE49-F238E27FC236}">
                <a16:creationId xmlns:a16="http://schemas.microsoft.com/office/drawing/2014/main" id="{F7D6531B-E5A1-4050-A221-9003621A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388" y="5660232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 (Address)</a:t>
            </a:r>
          </a:p>
        </p:txBody>
      </p:sp>
    </p:spTree>
    <p:extLst>
      <p:ext uri="{BB962C8B-B14F-4D97-AF65-F5344CB8AC3E}">
        <p14:creationId xmlns:p14="http://schemas.microsoft.com/office/powerpoint/2010/main" val="13231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73C23E3E-F62F-4A34-8B66-65C42E3AF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009649"/>
            <a:ext cx="0" cy="3686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F3EE232-06B8-46E9-A9F9-E8991C75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13430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85F92B4-9ED3-4A17-9265-8D3EFAC15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16478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C250085-837E-4F38-B25D-15932FA6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1559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432EC23-5FB0-4323-AFFD-66129D7F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2989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1460B42-7ADB-4A7D-9CD3-6661D3BA2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454342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0422499-66E8-4981-96C8-7A5618341F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19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DF702C64-F260-4C56-9ACA-4DF9144FC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7CD993A-800D-48A1-BEF1-6936BCFAB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05822EF-0CEA-4552-B5A2-55D858D99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C9E5229E-AEB5-41A5-86EA-21EF07808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2BED572-218C-4016-A597-315187882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7AE5D36-4BDE-4B23-81B4-D18D9A89D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454342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7788ACE-8DB2-41CC-B32A-784E6010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4467225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683DEDED-5E00-4635-B416-B0265FC85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3148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3AAE14C-7781-4B5F-85C4-72B2C828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343025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6CA2678-56CF-494D-86EC-FEC0B7DD9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21812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9896B620-C17F-4C5D-BE60-28B5B4AB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172402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F390E953-8F23-4C66-A056-E1F53CF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2867025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DEB18785-FC4F-4147-90B1-4EB8ABEA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324802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8F86FEDB-F224-4648-BBBC-40BAFD03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181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5421D91-E1EC-4DE5-862A-25D0DE260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705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068D0EF8-421C-4140-8D3D-BFB1832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37195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EAF1E91-CB77-496F-85AA-93E98B80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1812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DT/R’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D67667F8-BB6C-49D5-8E90-8299C1D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409825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60A81EC4-8F65-4482-9007-C513F5A9D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2409825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077120B6-540C-4B51-8870-4DBE52E2A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476625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A2504E7B-CC8F-44BE-A022-480725031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93382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8F46B527-D28F-4171-860F-C914ECD8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714625"/>
            <a:ext cx="2209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8B1D8822-4524-486F-B2B1-56B09398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54635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DEN’</a:t>
            </a: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C5CD6B79-2A90-4577-80D8-FABA46E22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248602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48560F8A-AE33-437A-BF2F-AF4EE308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2714625"/>
            <a:ext cx="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FE1C6D7F-7350-4E4C-95A5-EDC25AE1D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347662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A5B4E16A-3758-457A-AAC0-91405E341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238625"/>
            <a:ext cx="1905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13E68E7-2E7C-4A69-B9BA-B1C5A8224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401002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902CD45-413A-4335-A94C-59207CE9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724025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210F8D71-CE7A-4F01-B87D-A064CCC1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3248025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F2CAFC02-E1E5-4C59-B54A-EAB80D68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6478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C12AB3D0-EDD8-41DA-86FC-E1A7D3FC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31718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3" name="Text Box 73">
            <a:extLst>
              <a:ext uri="{FF2B5EF4-FFF2-40B4-BE49-F238E27FC236}">
                <a16:creationId xmlns:a16="http://schemas.microsoft.com/office/drawing/2014/main" id="{1BDB3532-512D-49F1-82D0-989554ED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77202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8086(Data)</a:t>
            </a:r>
          </a:p>
        </p:txBody>
      </p:sp>
    </p:spTree>
    <p:extLst>
      <p:ext uri="{BB962C8B-B14F-4D97-AF65-F5344CB8AC3E}">
        <p14:creationId xmlns:p14="http://schemas.microsoft.com/office/powerpoint/2010/main" val="27722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FDE4AFF-55AF-4FB7-B768-E10A0FFF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54" y="785389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1123F66C-C051-4AFD-A61D-1DF616220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654" y="4519189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BC9E1DCC-08F1-4D37-B926-AC110CD00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54" y="520498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E20BD99-5977-4F46-BF2F-08A4C32D8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54" y="4182639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2BCE493B-279B-4B65-81F2-8D013DA32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604" y="4519189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9E99F19D-B4CD-473B-96DE-66A4CBD6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604" y="5281189"/>
            <a:ext cx="6286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65">
            <a:extLst>
              <a:ext uri="{FF2B5EF4-FFF2-40B4-BE49-F238E27FC236}">
                <a16:creationId xmlns:a16="http://schemas.microsoft.com/office/drawing/2014/main" id="{27F3AA48-6B97-41E6-88EE-0D71F7745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654" y="3833389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66">
            <a:extLst>
              <a:ext uri="{FF2B5EF4-FFF2-40B4-BE49-F238E27FC236}">
                <a16:creationId xmlns:a16="http://schemas.microsoft.com/office/drawing/2014/main" id="{4D51E16D-0286-47BF-8D4E-C560CED4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4" y="3600027"/>
            <a:ext cx="101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10" name="Text Box 69">
            <a:extLst>
              <a:ext uri="{FF2B5EF4-FFF2-40B4-BE49-F238E27FC236}">
                <a16:creationId xmlns:a16="http://schemas.microsoft.com/office/drawing/2014/main" id="{E8862B92-E9C0-447C-B8D7-8ACF63F5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54" y="361907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2B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2" name="Line 72">
            <a:extLst>
              <a:ext uri="{FF2B5EF4-FFF2-40B4-BE49-F238E27FC236}">
                <a16:creationId xmlns:a16="http://schemas.microsoft.com/office/drawing/2014/main" id="{DC84F645-FE92-44CF-86F4-AEF32EAAD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166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73">
            <a:extLst>
              <a:ext uri="{FF2B5EF4-FFF2-40B4-BE49-F238E27FC236}">
                <a16:creationId xmlns:a16="http://schemas.microsoft.com/office/drawing/2014/main" id="{472598BB-3561-4DE2-86D8-CB8EE99A4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547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74">
            <a:extLst>
              <a:ext uri="{FF2B5EF4-FFF2-40B4-BE49-F238E27FC236}">
                <a16:creationId xmlns:a16="http://schemas.microsoft.com/office/drawing/2014/main" id="{65E4DECF-C6D9-40C1-8A1D-AB5892081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928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75">
            <a:extLst>
              <a:ext uri="{FF2B5EF4-FFF2-40B4-BE49-F238E27FC236}">
                <a16:creationId xmlns:a16="http://schemas.microsoft.com/office/drawing/2014/main" id="{FA3EB193-2EA1-4C99-B2FE-8D97BCE1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54" y="861589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14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13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12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" name="Line 81">
            <a:extLst>
              <a:ext uri="{FF2B5EF4-FFF2-40B4-BE49-F238E27FC236}">
                <a16:creationId xmlns:a16="http://schemas.microsoft.com/office/drawing/2014/main" id="{D0137B7C-E830-498C-BAD5-D11AFAC49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1728364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Text Box 82">
            <a:extLst>
              <a:ext uri="{FF2B5EF4-FFF2-40B4-BE49-F238E27FC236}">
                <a16:creationId xmlns:a16="http://schemas.microsoft.com/office/drawing/2014/main" id="{6059B175-0B6E-431D-A79F-55A33D70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54" y="1528339"/>
            <a:ext cx="53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8" name="Text Box 83">
            <a:extLst>
              <a:ext uri="{FF2B5EF4-FFF2-40B4-BE49-F238E27FC236}">
                <a16:creationId xmlns:a16="http://schemas.microsoft.com/office/drawing/2014/main" id="{3D7B3042-EF80-4A09-9A6A-3A1295051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547" y="1490189"/>
            <a:ext cx="238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RAM</a:t>
            </a:r>
          </a:p>
        </p:txBody>
      </p:sp>
      <p:sp>
        <p:nvSpPr>
          <p:cNvPr id="19" name="Text Box 84">
            <a:extLst>
              <a:ext uri="{FF2B5EF4-FFF2-40B4-BE49-F238E27FC236}">
                <a16:creationId xmlns:a16="http://schemas.microsoft.com/office/drawing/2014/main" id="{BA6F04F5-D93A-429E-A705-3C51AF9EF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54" y="78538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0" name="Line 85">
            <a:extLst>
              <a:ext uri="{FF2B5EF4-FFF2-40B4-BE49-F238E27FC236}">
                <a16:creationId xmlns:a16="http://schemas.microsoft.com/office/drawing/2014/main" id="{B7EEEAAC-1840-40A4-88B7-8E4DD0C6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1013989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Text Box 90">
            <a:extLst>
              <a:ext uri="{FF2B5EF4-FFF2-40B4-BE49-F238E27FC236}">
                <a16:creationId xmlns:a16="http://schemas.microsoft.com/office/drawing/2014/main" id="{2CBEB4F9-CF64-4D86-B564-C6A32ACF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29" y="371591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7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2" name="Text Box 94">
            <a:extLst>
              <a:ext uri="{FF2B5EF4-FFF2-40B4-BE49-F238E27FC236}">
                <a16:creationId xmlns:a16="http://schemas.microsoft.com/office/drawing/2014/main" id="{5B929548-3A20-4287-BEA9-B8556B5B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829" y="756988"/>
            <a:ext cx="238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ROM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" name="Line 85">
            <a:extLst>
              <a:ext uri="{FF2B5EF4-FFF2-40B4-BE49-F238E27FC236}">
                <a16:creationId xmlns:a16="http://schemas.microsoft.com/office/drawing/2014/main" id="{87C8D397-BFC2-4863-A82F-215DB0A89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3965152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94">
            <a:extLst>
              <a:ext uri="{FF2B5EF4-FFF2-40B4-BE49-F238E27FC236}">
                <a16:creationId xmlns:a16="http://schemas.microsoft.com/office/drawing/2014/main" id="{FAF089D3-26B1-4FE6-8140-A117BB87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254" y="3734319"/>
            <a:ext cx="2355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ROM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2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">
                <a:extLst>
                  <a:ext uri="{FF2B5EF4-FFF2-40B4-BE49-F238E27FC236}">
                    <a16:creationId xmlns:a16="http://schemas.microsoft.com/office/drawing/2014/main" id="{F0BF649B-FF09-4473-AE34-5496BBA82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454" y="5026792"/>
                <a:ext cx="2733674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+mn-lt"/>
                  </a:rPr>
                  <a:t>M</a:t>
                </a:r>
                <a:r>
                  <a:rPr lang="en-IN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25" name="TextBox 1">
                <a:extLst>
                  <a:ext uri="{FF2B5EF4-FFF2-40B4-BE49-F238E27FC236}">
                    <a16:creationId xmlns:a16="http://schemas.microsoft.com/office/drawing/2014/main" id="{F0BF649B-FF09-4473-AE34-5496BBA82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6454" y="5026792"/>
                <a:ext cx="2733674" cy="462434"/>
              </a:xfrm>
              <a:prstGeom prst="rect">
                <a:avLst/>
              </a:prstGeom>
              <a:blipFill>
                <a:blip r:embed="rId2"/>
                <a:stretch>
                  <a:fillRect l="-3571" t="-10667" r="-223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8">
            <a:extLst>
              <a:ext uri="{FF2B5EF4-FFF2-40B4-BE49-F238E27FC236}">
                <a16:creationId xmlns:a16="http://schemas.microsoft.com/office/drawing/2014/main" id="{021478F0-BDE9-4162-876B-FB83F90E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18" y="5991595"/>
            <a:ext cx="395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Decoder</a:t>
            </a:r>
          </a:p>
        </p:txBody>
      </p:sp>
      <p:sp>
        <p:nvSpPr>
          <p:cNvPr id="27" name="Line 35">
            <a:extLst>
              <a:ext uri="{FF2B5EF4-FFF2-40B4-BE49-F238E27FC236}">
                <a16:creationId xmlns:a16="http://schemas.microsoft.com/office/drawing/2014/main" id="{BFB9F5C6-C5B7-498F-A6D7-236872563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54" y="3680989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35">
            <a:extLst>
              <a:ext uri="{FF2B5EF4-FFF2-40B4-BE49-F238E27FC236}">
                <a16:creationId xmlns:a16="http://schemas.microsoft.com/office/drawing/2014/main" id="{9D0BE779-BB94-4A9C-9270-35E36A9DB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54" y="4214389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14BB460E-94D7-4B13-B615-0A2F454FC0CF}"/>
              </a:ext>
            </a:extLst>
          </p:cNvPr>
          <p:cNvSpPr>
            <a:spLocks/>
          </p:cNvSpPr>
          <p:nvPr/>
        </p:nvSpPr>
        <p:spPr bwMode="auto">
          <a:xfrm>
            <a:off x="9150746" y="1380714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7E54A1A1-BC6C-4711-8D6A-80BC7B0BCAE7}"/>
              </a:ext>
            </a:extLst>
          </p:cNvPr>
          <p:cNvSpPr>
            <a:spLocks/>
          </p:cNvSpPr>
          <p:nvPr/>
        </p:nvSpPr>
        <p:spPr bwMode="auto">
          <a:xfrm>
            <a:off x="9150746" y="1344201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E477814E-F7C6-42B0-9178-632FF9CCF26C}"/>
              </a:ext>
            </a:extLst>
          </p:cNvPr>
          <p:cNvSpPr>
            <a:spLocks/>
          </p:cNvSpPr>
          <p:nvPr/>
        </p:nvSpPr>
        <p:spPr bwMode="auto">
          <a:xfrm>
            <a:off x="9150746" y="1704564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BD0B4250-6DEB-4259-93E3-45118B67B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1685514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DCA8D-2239-49A0-B1EF-161781DAE736}"/>
              </a:ext>
            </a:extLst>
          </p:cNvPr>
          <p:cNvCxnSpPr/>
          <p:nvPr/>
        </p:nvCxnSpPr>
        <p:spPr>
          <a:xfrm>
            <a:off x="8388746" y="148866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2340E3-9350-4B4F-B43A-4CFF5DDF5F62}"/>
              </a:ext>
            </a:extLst>
          </p:cNvPr>
          <p:cNvCxnSpPr/>
          <p:nvPr/>
        </p:nvCxnSpPr>
        <p:spPr>
          <a:xfrm>
            <a:off x="8388746" y="186966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7">
            <a:extLst>
              <a:ext uri="{FF2B5EF4-FFF2-40B4-BE49-F238E27FC236}">
                <a16:creationId xmlns:a16="http://schemas.microsoft.com/office/drawing/2014/main" id="{5EE6BEEB-D70A-414B-A8D4-BBB964D8BC2B}"/>
              </a:ext>
            </a:extLst>
          </p:cNvPr>
          <p:cNvSpPr>
            <a:spLocks/>
          </p:cNvSpPr>
          <p:nvPr/>
        </p:nvSpPr>
        <p:spPr bwMode="auto">
          <a:xfrm>
            <a:off x="9150746" y="4585880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0AE28686-0F82-4410-983A-2F1CDD586684}"/>
              </a:ext>
            </a:extLst>
          </p:cNvPr>
          <p:cNvSpPr>
            <a:spLocks/>
          </p:cNvSpPr>
          <p:nvPr/>
        </p:nvSpPr>
        <p:spPr bwMode="auto">
          <a:xfrm>
            <a:off x="9150746" y="4549367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17486A21-F319-4A8E-A585-18FA510C6C00}"/>
              </a:ext>
            </a:extLst>
          </p:cNvPr>
          <p:cNvSpPr>
            <a:spLocks/>
          </p:cNvSpPr>
          <p:nvPr/>
        </p:nvSpPr>
        <p:spPr bwMode="auto">
          <a:xfrm>
            <a:off x="9150746" y="4909730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58D0F799-FE64-41B1-A6F5-D14BF949C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489068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D83A63-0102-4783-8686-8BA0AD864010}"/>
              </a:ext>
            </a:extLst>
          </p:cNvPr>
          <p:cNvCxnSpPr/>
          <p:nvPr/>
        </p:nvCxnSpPr>
        <p:spPr>
          <a:xfrm>
            <a:off x="8388746" y="469383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B654A6-298B-4487-9B36-914C874CE93E}"/>
              </a:ext>
            </a:extLst>
          </p:cNvPr>
          <p:cNvCxnSpPr/>
          <p:nvPr/>
        </p:nvCxnSpPr>
        <p:spPr>
          <a:xfrm>
            <a:off x="8388746" y="507483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17">
            <a:extLst>
              <a:ext uri="{FF2B5EF4-FFF2-40B4-BE49-F238E27FC236}">
                <a16:creationId xmlns:a16="http://schemas.microsoft.com/office/drawing/2014/main" id="{93AF723A-CD1F-497B-B014-ECB5F24A364D}"/>
              </a:ext>
            </a:extLst>
          </p:cNvPr>
          <p:cNvSpPr>
            <a:spLocks/>
          </p:cNvSpPr>
          <p:nvPr/>
        </p:nvSpPr>
        <p:spPr bwMode="auto">
          <a:xfrm>
            <a:off x="9150746" y="2444338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86714117-3E27-4F31-BACF-067CDE9F3E27}"/>
              </a:ext>
            </a:extLst>
          </p:cNvPr>
          <p:cNvSpPr>
            <a:spLocks/>
          </p:cNvSpPr>
          <p:nvPr/>
        </p:nvSpPr>
        <p:spPr bwMode="auto">
          <a:xfrm>
            <a:off x="9150746" y="2407825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48CF5893-159F-4DAF-A4C4-12F71199398C}"/>
              </a:ext>
            </a:extLst>
          </p:cNvPr>
          <p:cNvSpPr>
            <a:spLocks/>
          </p:cNvSpPr>
          <p:nvPr/>
        </p:nvSpPr>
        <p:spPr bwMode="auto">
          <a:xfrm>
            <a:off x="9150746" y="2768188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BF5E95A6-2910-4263-8489-B28F17883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274913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25936-6336-4B34-A6C9-DF4762DA25E3}"/>
              </a:ext>
            </a:extLst>
          </p:cNvPr>
          <p:cNvCxnSpPr/>
          <p:nvPr/>
        </p:nvCxnSpPr>
        <p:spPr>
          <a:xfrm>
            <a:off x="8388746" y="255228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BC3AFE-B67F-4083-89DA-74E850171FFB}"/>
              </a:ext>
            </a:extLst>
          </p:cNvPr>
          <p:cNvCxnSpPr/>
          <p:nvPr/>
        </p:nvCxnSpPr>
        <p:spPr>
          <a:xfrm>
            <a:off x="8388746" y="293328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7">
            <a:extLst>
              <a:ext uri="{FF2B5EF4-FFF2-40B4-BE49-F238E27FC236}">
                <a16:creationId xmlns:a16="http://schemas.microsoft.com/office/drawing/2014/main" id="{E183CCF3-98F3-4CBB-B474-C213BDD20ABD}"/>
              </a:ext>
            </a:extLst>
          </p:cNvPr>
          <p:cNvSpPr>
            <a:spLocks/>
          </p:cNvSpPr>
          <p:nvPr/>
        </p:nvSpPr>
        <p:spPr bwMode="auto">
          <a:xfrm>
            <a:off x="9150746" y="3522252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A1FFD70-3F6B-4C5D-B062-5036366076F9}"/>
              </a:ext>
            </a:extLst>
          </p:cNvPr>
          <p:cNvSpPr>
            <a:spLocks/>
          </p:cNvSpPr>
          <p:nvPr/>
        </p:nvSpPr>
        <p:spPr bwMode="auto">
          <a:xfrm>
            <a:off x="9150746" y="3485739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Freeform 19">
            <a:extLst>
              <a:ext uri="{FF2B5EF4-FFF2-40B4-BE49-F238E27FC236}">
                <a16:creationId xmlns:a16="http://schemas.microsoft.com/office/drawing/2014/main" id="{05457AE0-E2C3-4951-A8B4-3B2AB1A10022}"/>
              </a:ext>
            </a:extLst>
          </p:cNvPr>
          <p:cNvSpPr>
            <a:spLocks/>
          </p:cNvSpPr>
          <p:nvPr/>
        </p:nvSpPr>
        <p:spPr bwMode="auto">
          <a:xfrm>
            <a:off x="9150746" y="3846102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7BE9032E-7D7E-494F-9622-7339DAC81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3827052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227CC5-732B-4B87-88AF-35EF7839A942}"/>
              </a:ext>
            </a:extLst>
          </p:cNvPr>
          <p:cNvCxnSpPr/>
          <p:nvPr/>
        </p:nvCxnSpPr>
        <p:spPr>
          <a:xfrm>
            <a:off x="8388746" y="363020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9370A9-E07A-46EE-9925-CD9F78DFC7E9}"/>
              </a:ext>
            </a:extLst>
          </p:cNvPr>
          <p:cNvCxnSpPr/>
          <p:nvPr/>
        </p:nvCxnSpPr>
        <p:spPr>
          <a:xfrm>
            <a:off x="8388746" y="401120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BEB304A-5068-4B43-AEF4-BF69FC66BDB5}"/>
              </a:ext>
            </a:extLst>
          </p:cNvPr>
          <p:cNvSpPr txBox="1"/>
          <p:nvPr/>
        </p:nvSpPr>
        <p:spPr>
          <a:xfrm>
            <a:off x="7793435" y="1211150"/>
            <a:ext cx="49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endParaRPr lang="en-IN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B08481-446E-4FC2-9CD5-B2CF8E366EC7}"/>
              </a:ext>
            </a:extLst>
          </p:cNvPr>
          <p:cNvSpPr txBox="1"/>
          <p:nvPr/>
        </p:nvSpPr>
        <p:spPr>
          <a:xfrm>
            <a:off x="7788672" y="2287473"/>
            <a:ext cx="49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66">
                <a:extLst>
                  <a:ext uri="{FF2B5EF4-FFF2-40B4-BE49-F238E27FC236}">
                    <a16:creationId xmlns:a16="http://schemas.microsoft.com/office/drawing/2014/main" id="{500267CD-4CA7-4CAB-AF7D-9957C8715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5633" y="3392079"/>
                <a:ext cx="811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7" name="Text Box 66">
                <a:extLst>
                  <a:ext uri="{FF2B5EF4-FFF2-40B4-BE49-F238E27FC236}">
                    <a16:creationId xmlns:a16="http://schemas.microsoft.com/office/drawing/2014/main" id="{500267CD-4CA7-4CAB-AF7D-9957C871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5633" y="3392079"/>
                <a:ext cx="811213" cy="461665"/>
              </a:xfrm>
              <a:prstGeom prst="rect">
                <a:avLst/>
              </a:prstGeom>
              <a:blipFill>
                <a:blip r:embed="rId3"/>
                <a:stretch>
                  <a:fillRect l="-15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66">
                <a:extLst>
                  <a:ext uri="{FF2B5EF4-FFF2-40B4-BE49-F238E27FC236}">
                    <a16:creationId xmlns:a16="http://schemas.microsoft.com/office/drawing/2014/main" id="{CFBF462D-19D5-455C-8E49-6C4651AA1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0714" y="4468402"/>
                <a:ext cx="811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8" name="Text Box 66">
                <a:extLst>
                  <a:ext uri="{FF2B5EF4-FFF2-40B4-BE49-F238E27FC236}">
                    <a16:creationId xmlns:a16="http://schemas.microsoft.com/office/drawing/2014/main" id="{CFBF462D-19D5-455C-8E49-6C4651AA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0714" y="4468402"/>
                <a:ext cx="811213" cy="461665"/>
              </a:xfrm>
              <a:prstGeom prst="rect">
                <a:avLst/>
              </a:prstGeom>
              <a:blipFill>
                <a:blip r:embed="rId4"/>
                <a:stretch>
                  <a:fillRect l="-2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66">
                <a:extLst>
                  <a:ext uri="{FF2B5EF4-FFF2-40B4-BE49-F238E27FC236}">
                    <a16:creationId xmlns:a16="http://schemas.microsoft.com/office/drawing/2014/main" id="{0A50FD6E-DAD8-457E-887F-D6BEC960C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4015" y="1639054"/>
                <a:ext cx="2386013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59" name="Text Box 66">
                <a:extLst>
                  <a:ext uri="{FF2B5EF4-FFF2-40B4-BE49-F238E27FC236}">
                    <a16:creationId xmlns:a16="http://schemas.microsoft.com/office/drawing/2014/main" id="{0A50FD6E-DAD8-457E-887F-D6BEC960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015" y="1639054"/>
                <a:ext cx="2386013" cy="462434"/>
              </a:xfrm>
              <a:prstGeom prst="rect">
                <a:avLst/>
              </a:prstGeom>
              <a:blipFill>
                <a:blip r:embed="rId5"/>
                <a:stretch>
                  <a:fillRect l="-767" t="-10526" r="-153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66">
                <a:extLst>
                  <a:ext uri="{FF2B5EF4-FFF2-40B4-BE49-F238E27FC236}">
                    <a16:creationId xmlns:a16="http://schemas.microsoft.com/office/drawing/2014/main" id="{EC125F2B-BE0B-4B24-9D86-D74317273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1238" y="3750383"/>
                <a:ext cx="2386013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0" name="Text Box 66">
                <a:extLst>
                  <a:ext uri="{FF2B5EF4-FFF2-40B4-BE49-F238E27FC236}">
                    <a16:creationId xmlns:a16="http://schemas.microsoft.com/office/drawing/2014/main" id="{EC125F2B-BE0B-4B24-9D86-D7431727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1238" y="3750383"/>
                <a:ext cx="2386013" cy="462434"/>
              </a:xfrm>
              <a:prstGeom prst="rect">
                <a:avLst/>
              </a:prstGeom>
              <a:blipFill>
                <a:blip r:embed="rId6"/>
                <a:stretch>
                  <a:fillRect l="-510" t="-10526" r="-1531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66">
                <a:extLst>
                  <a:ext uri="{FF2B5EF4-FFF2-40B4-BE49-F238E27FC236}">
                    <a16:creationId xmlns:a16="http://schemas.microsoft.com/office/drawing/2014/main" id="{C7A3DD0C-95C8-4457-9EC1-2FD9103E5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4796" y="2712024"/>
                <a:ext cx="25324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1" name="Text Box 66">
                <a:extLst>
                  <a:ext uri="{FF2B5EF4-FFF2-40B4-BE49-F238E27FC236}">
                    <a16:creationId xmlns:a16="http://schemas.microsoft.com/office/drawing/2014/main" id="{C7A3DD0C-95C8-4457-9EC1-2FD9103E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4796" y="2712024"/>
                <a:ext cx="2532455" cy="461665"/>
              </a:xfrm>
              <a:prstGeom prst="rect">
                <a:avLst/>
              </a:prstGeom>
              <a:blipFill>
                <a:blip r:embed="rId7"/>
                <a:stretch>
                  <a:fillRect l="-481" t="-10526" r="-288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66">
                <a:extLst>
                  <a:ext uri="{FF2B5EF4-FFF2-40B4-BE49-F238E27FC236}">
                    <a16:creationId xmlns:a16="http://schemas.microsoft.com/office/drawing/2014/main" id="{56A61BE3-7DBD-4361-B578-6F6104A77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8049" y="4849702"/>
                <a:ext cx="25324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2" name="Text Box 66">
                <a:extLst>
                  <a:ext uri="{FF2B5EF4-FFF2-40B4-BE49-F238E27FC236}">
                    <a16:creationId xmlns:a16="http://schemas.microsoft.com/office/drawing/2014/main" id="{56A61BE3-7DBD-4361-B578-6F6104A7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8049" y="4849702"/>
                <a:ext cx="2532455" cy="461665"/>
              </a:xfrm>
              <a:prstGeom prst="rect">
                <a:avLst/>
              </a:prstGeom>
              <a:blipFill>
                <a:blip r:embed="rId8"/>
                <a:stretch>
                  <a:fillRect l="-481" t="-10667" r="-2885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54681D5-2FCC-450D-B6CD-B39B9D8DB37D}"/>
              </a:ext>
            </a:extLst>
          </p:cNvPr>
          <p:cNvSpPr txBox="1"/>
          <p:nvPr/>
        </p:nvSpPr>
        <p:spPr>
          <a:xfrm>
            <a:off x="10453687" y="1381398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bank read signal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023ED8-8415-472D-A477-607DE02D8CDC}"/>
              </a:ext>
            </a:extLst>
          </p:cNvPr>
          <p:cNvSpPr txBox="1"/>
          <p:nvPr/>
        </p:nvSpPr>
        <p:spPr>
          <a:xfrm>
            <a:off x="10489008" y="2425972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bank write signal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2BFFCD-A2FC-49BC-8460-5DE21D7FDD7D}"/>
              </a:ext>
            </a:extLst>
          </p:cNvPr>
          <p:cNvSpPr txBox="1"/>
          <p:nvPr/>
        </p:nvSpPr>
        <p:spPr>
          <a:xfrm>
            <a:off x="10453686" y="3503886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bank read signal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F581E-C798-4FC3-BE9C-E6514D288EB5}"/>
              </a:ext>
            </a:extLst>
          </p:cNvPr>
          <p:cNvSpPr txBox="1"/>
          <p:nvPr/>
        </p:nvSpPr>
        <p:spPr>
          <a:xfrm>
            <a:off x="10453686" y="4567462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bank write signal</a:t>
            </a:r>
            <a:endParaRPr lang="en-IN" dirty="0"/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64EC0E15-98CC-4E1A-BCAF-F3C8F86A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855564"/>
            <a:ext cx="5153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R</a:t>
            </a:r>
            <a:r>
              <a:rPr lang="en-IN" dirty="0" err="1">
                <a:latin typeface="+mn-lt"/>
              </a:rPr>
              <a:t>ead</a:t>
            </a:r>
            <a:r>
              <a:rPr lang="en-IN" dirty="0">
                <a:latin typeface="+mn-lt"/>
              </a:rPr>
              <a:t>/Write signals for even/odd banks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24FEF6-F9D1-4ADF-B753-2B85ACED14AF}"/>
              </a:ext>
            </a:extLst>
          </p:cNvPr>
          <p:cNvSpPr txBox="1"/>
          <p:nvPr/>
        </p:nvSpPr>
        <p:spPr>
          <a:xfrm>
            <a:off x="1464865" y="866923"/>
            <a:ext cx="39528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I2</a:t>
            </a:r>
          </a:p>
          <a:p>
            <a:pPr>
              <a:lnSpc>
                <a:spcPct val="150000"/>
              </a:lnSpc>
            </a:pPr>
            <a:r>
              <a:rPr lang="en-US" dirty="0"/>
              <a:t>I1</a:t>
            </a:r>
          </a:p>
          <a:p>
            <a:pPr>
              <a:lnSpc>
                <a:spcPct val="150000"/>
              </a:lnSpc>
            </a:pPr>
            <a:r>
              <a:rPr lang="en-US" dirty="0"/>
              <a:t>I0</a:t>
            </a:r>
            <a:endParaRPr lang="en-IN" dirty="0"/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0C0F5910-C9C6-4B7F-BD78-2039CB99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654" y="116635"/>
            <a:ext cx="6137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C</a:t>
            </a:r>
            <a:r>
              <a:rPr lang="en-IN" dirty="0">
                <a:latin typeface="+mn-lt"/>
              </a:rPr>
              <a:t>hip Selects for Memory and Banking Signals</a:t>
            </a:r>
          </a:p>
        </p:txBody>
      </p:sp>
    </p:spTree>
    <p:extLst>
      <p:ext uri="{BB962C8B-B14F-4D97-AF65-F5344CB8AC3E}">
        <p14:creationId xmlns:p14="http://schemas.microsoft.com/office/powerpoint/2010/main" val="18847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20E64-2617-450B-B846-8E09BEAB2485}"/>
              </a:ext>
            </a:extLst>
          </p:cNvPr>
          <p:cNvSpPr/>
          <p:nvPr/>
        </p:nvSpPr>
        <p:spPr>
          <a:xfrm>
            <a:off x="1859685" y="134237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14B92DC-4D69-4838-A70E-34ECC4A45F1E}"/>
              </a:ext>
            </a:extLst>
          </p:cNvPr>
          <p:cNvSpPr/>
          <p:nvPr/>
        </p:nvSpPr>
        <p:spPr>
          <a:xfrm>
            <a:off x="2850285" y="157097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F57CC-9ED1-41DB-8EA1-E4338CC3ED52}"/>
              </a:ext>
            </a:extLst>
          </p:cNvPr>
          <p:cNvSpPr txBox="1"/>
          <p:nvPr/>
        </p:nvSpPr>
        <p:spPr>
          <a:xfrm>
            <a:off x="2510940" y="14236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FE320-CB80-4790-8F64-CD4AEDF669F8}"/>
              </a:ext>
            </a:extLst>
          </p:cNvPr>
          <p:cNvSpPr txBox="1"/>
          <p:nvPr/>
        </p:nvSpPr>
        <p:spPr>
          <a:xfrm>
            <a:off x="3276252" y="141857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EE655D-726F-4439-A522-45FC893F9BB5}"/>
              </a:ext>
            </a:extLst>
          </p:cNvPr>
          <p:cNvSpPr/>
          <p:nvPr/>
        </p:nvSpPr>
        <p:spPr>
          <a:xfrm>
            <a:off x="1478685" y="156079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16469-2186-4B48-AB8A-5F83D0E7BCB9}"/>
              </a:ext>
            </a:extLst>
          </p:cNvPr>
          <p:cNvSpPr txBox="1"/>
          <p:nvPr/>
        </p:nvSpPr>
        <p:spPr>
          <a:xfrm>
            <a:off x="1848338" y="13753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C8284-EEC3-4E1D-AE91-D44029E2DD6F}"/>
              </a:ext>
            </a:extLst>
          </p:cNvPr>
          <p:cNvSpPr txBox="1"/>
          <p:nvPr/>
        </p:nvSpPr>
        <p:spPr>
          <a:xfrm>
            <a:off x="1097685" y="13423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8C23B-9707-4C93-8F4A-A24E42A2C406}"/>
              </a:ext>
            </a:extLst>
          </p:cNvPr>
          <p:cNvCxnSpPr/>
          <p:nvPr/>
        </p:nvCxnSpPr>
        <p:spPr>
          <a:xfrm>
            <a:off x="1478685" y="263777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6B9C7-125B-421C-8E18-871E1361C7B4}"/>
              </a:ext>
            </a:extLst>
          </p:cNvPr>
          <p:cNvSpPr txBox="1"/>
          <p:nvPr/>
        </p:nvSpPr>
        <p:spPr>
          <a:xfrm>
            <a:off x="1807845" y="248388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02656-2381-4427-A358-78FF985EE6C2}"/>
              </a:ext>
            </a:extLst>
          </p:cNvPr>
          <p:cNvCxnSpPr/>
          <p:nvPr/>
        </p:nvCxnSpPr>
        <p:spPr>
          <a:xfrm>
            <a:off x="1478685" y="286637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BF6C3-1972-4EF6-8201-00D4604EB936}"/>
              </a:ext>
            </a:extLst>
          </p:cNvPr>
          <p:cNvSpPr/>
          <p:nvPr/>
        </p:nvSpPr>
        <p:spPr>
          <a:xfrm>
            <a:off x="1859685" y="339977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DD9AF67-2A9A-4A56-8DDF-2708442CAE63}"/>
              </a:ext>
            </a:extLst>
          </p:cNvPr>
          <p:cNvSpPr/>
          <p:nvPr/>
        </p:nvSpPr>
        <p:spPr>
          <a:xfrm>
            <a:off x="2850285" y="362837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E1300-959D-4FBF-BA0A-060E5110FE27}"/>
              </a:ext>
            </a:extLst>
          </p:cNvPr>
          <p:cNvSpPr txBox="1"/>
          <p:nvPr/>
        </p:nvSpPr>
        <p:spPr>
          <a:xfrm>
            <a:off x="2510940" y="34810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6F98B-FBC3-4ADA-9193-8BC8B796F10E}"/>
              </a:ext>
            </a:extLst>
          </p:cNvPr>
          <p:cNvSpPr txBox="1"/>
          <p:nvPr/>
        </p:nvSpPr>
        <p:spPr>
          <a:xfrm>
            <a:off x="3279015" y="349633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A98302-9C49-4B5E-ACE6-E1AB150F3281}"/>
              </a:ext>
            </a:extLst>
          </p:cNvPr>
          <p:cNvSpPr/>
          <p:nvPr/>
        </p:nvSpPr>
        <p:spPr>
          <a:xfrm>
            <a:off x="1478685" y="361819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0239C-00F6-4263-A3F6-B10EA5701C1E}"/>
              </a:ext>
            </a:extLst>
          </p:cNvPr>
          <p:cNvSpPr txBox="1"/>
          <p:nvPr/>
        </p:nvSpPr>
        <p:spPr>
          <a:xfrm>
            <a:off x="1848338" y="34327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D19BC-75ED-4941-B20C-56D8C5E598DA}"/>
              </a:ext>
            </a:extLst>
          </p:cNvPr>
          <p:cNvSpPr txBox="1"/>
          <p:nvPr/>
        </p:nvSpPr>
        <p:spPr>
          <a:xfrm>
            <a:off x="1097685" y="33997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4ACE1-30F2-4337-A601-834ECA817EAC}"/>
              </a:ext>
            </a:extLst>
          </p:cNvPr>
          <p:cNvCxnSpPr/>
          <p:nvPr/>
        </p:nvCxnSpPr>
        <p:spPr>
          <a:xfrm>
            <a:off x="1478685" y="469517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BF4E32-DB3C-4396-A869-21BB114EC67D}"/>
              </a:ext>
            </a:extLst>
          </p:cNvPr>
          <p:cNvSpPr txBox="1"/>
          <p:nvPr/>
        </p:nvSpPr>
        <p:spPr>
          <a:xfrm>
            <a:off x="1807845" y="454128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1E7439-E1C2-4BB5-96BD-93A27C11B668}"/>
              </a:ext>
            </a:extLst>
          </p:cNvPr>
          <p:cNvCxnSpPr/>
          <p:nvPr/>
        </p:nvCxnSpPr>
        <p:spPr>
          <a:xfrm>
            <a:off x="1478685" y="492377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D7D1DA-C634-4FF4-98E8-AD3A83D64951}"/>
              </a:ext>
            </a:extLst>
          </p:cNvPr>
          <p:cNvSpPr/>
          <p:nvPr/>
        </p:nvSpPr>
        <p:spPr>
          <a:xfrm>
            <a:off x="5676900" y="1330701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2E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6BF5B70-4B7E-492D-9580-0306DA31415A}"/>
              </a:ext>
            </a:extLst>
          </p:cNvPr>
          <p:cNvSpPr/>
          <p:nvPr/>
        </p:nvSpPr>
        <p:spPr>
          <a:xfrm>
            <a:off x="6667500" y="1559301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7273A5-3807-403A-973E-F9B944BB604D}"/>
              </a:ext>
            </a:extLst>
          </p:cNvPr>
          <p:cNvSpPr txBox="1"/>
          <p:nvPr/>
        </p:nvSpPr>
        <p:spPr>
          <a:xfrm>
            <a:off x="6328155" y="1411991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92303-DE5F-4B43-B100-243578FC2FFA}"/>
              </a:ext>
            </a:extLst>
          </p:cNvPr>
          <p:cNvSpPr txBox="1"/>
          <p:nvPr/>
        </p:nvSpPr>
        <p:spPr>
          <a:xfrm>
            <a:off x="7065596" y="140904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B714974-84DC-43A9-9E1C-04C7A0079D03}"/>
              </a:ext>
            </a:extLst>
          </p:cNvPr>
          <p:cNvSpPr/>
          <p:nvPr/>
        </p:nvSpPr>
        <p:spPr>
          <a:xfrm>
            <a:off x="5295900" y="1549121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F48FA-6C22-41A1-AA46-6701BC9ECC9D}"/>
              </a:ext>
            </a:extLst>
          </p:cNvPr>
          <p:cNvSpPr txBox="1"/>
          <p:nvPr/>
        </p:nvSpPr>
        <p:spPr>
          <a:xfrm>
            <a:off x="5665553" y="136371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BC19A-E629-4C09-BA65-52171785ECBA}"/>
              </a:ext>
            </a:extLst>
          </p:cNvPr>
          <p:cNvSpPr txBox="1"/>
          <p:nvPr/>
        </p:nvSpPr>
        <p:spPr>
          <a:xfrm>
            <a:off x="4914900" y="13307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A50BAF-983B-40C2-AC7C-7963F2EC9904}"/>
              </a:ext>
            </a:extLst>
          </p:cNvPr>
          <p:cNvCxnSpPr/>
          <p:nvPr/>
        </p:nvCxnSpPr>
        <p:spPr>
          <a:xfrm>
            <a:off x="5295900" y="2626101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41838A-F2D2-4AD9-BD05-B6717D09390E}"/>
              </a:ext>
            </a:extLst>
          </p:cNvPr>
          <p:cNvSpPr txBox="1"/>
          <p:nvPr/>
        </p:nvSpPr>
        <p:spPr>
          <a:xfrm>
            <a:off x="5625060" y="247221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F28F96-4AE0-44BB-969C-E9C10AC2BDC1}"/>
              </a:ext>
            </a:extLst>
          </p:cNvPr>
          <p:cNvCxnSpPr/>
          <p:nvPr/>
        </p:nvCxnSpPr>
        <p:spPr>
          <a:xfrm>
            <a:off x="5295900" y="2854701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D469EE2-D34E-4BEB-A82A-BC3CA96AF0F7}"/>
              </a:ext>
            </a:extLst>
          </p:cNvPr>
          <p:cNvSpPr/>
          <p:nvPr/>
        </p:nvSpPr>
        <p:spPr>
          <a:xfrm>
            <a:off x="5676900" y="3388101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2O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35827726-FFF9-4BC0-88E5-88071E32A60C}"/>
              </a:ext>
            </a:extLst>
          </p:cNvPr>
          <p:cNvSpPr/>
          <p:nvPr/>
        </p:nvSpPr>
        <p:spPr>
          <a:xfrm>
            <a:off x="6667500" y="3616701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0BDAE7-1228-4C55-A698-F256FCC0E16B}"/>
              </a:ext>
            </a:extLst>
          </p:cNvPr>
          <p:cNvSpPr txBox="1"/>
          <p:nvPr/>
        </p:nvSpPr>
        <p:spPr>
          <a:xfrm>
            <a:off x="6328155" y="3469391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2E2F91-3BC9-4CE7-892C-C44A41E14B03}"/>
              </a:ext>
            </a:extLst>
          </p:cNvPr>
          <p:cNvSpPr txBox="1"/>
          <p:nvPr/>
        </p:nvSpPr>
        <p:spPr>
          <a:xfrm>
            <a:off x="7068352" y="3456265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2864739-DF21-4363-8A30-A88C853C0A3F}"/>
              </a:ext>
            </a:extLst>
          </p:cNvPr>
          <p:cNvSpPr/>
          <p:nvPr/>
        </p:nvSpPr>
        <p:spPr>
          <a:xfrm>
            <a:off x="5295900" y="3606521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9E7DC-00C1-40F8-9A2B-09753F91D837}"/>
              </a:ext>
            </a:extLst>
          </p:cNvPr>
          <p:cNvSpPr txBox="1"/>
          <p:nvPr/>
        </p:nvSpPr>
        <p:spPr>
          <a:xfrm>
            <a:off x="5665553" y="342111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F570D-F0BE-4FF1-A41E-F9694DF1880C}"/>
              </a:ext>
            </a:extLst>
          </p:cNvPr>
          <p:cNvSpPr txBox="1"/>
          <p:nvPr/>
        </p:nvSpPr>
        <p:spPr>
          <a:xfrm>
            <a:off x="4914900" y="33881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36AB96-59EF-4C3D-B767-FEB10886A08A}"/>
              </a:ext>
            </a:extLst>
          </p:cNvPr>
          <p:cNvCxnSpPr/>
          <p:nvPr/>
        </p:nvCxnSpPr>
        <p:spPr>
          <a:xfrm>
            <a:off x="5295900" y="4683501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4E3933-469C-4BAD-BB5C-D1C942296ECF}"/>
              </a:ext>
            </a:extLst>
          </p:cNvPr>
          <p:cNvSpPr txBox="1"/>
          <p:nvPr/>
        </p:nvSpPr>
        <p:spPr>
          <a:xfrm>
            <a:off x="5625060" y="452961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E8429E-783A-45DE-B4B4-9BF50BC0F48A}"/>
              </a:ext>
            </a:extLst>
          </p:cNvPr>
          <p:cNvSpPr/>
          <p:nvPr/>
        </p:nvSpPr>
        <p:spPr>
          <a:xfrm>
            <a:off x="9904261" y="138256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29D65B74-575A-4165-9BF2-0BE36F88710F}"/>
              </a:ext>
            </a:extLst>
          </p:cNvPr>
          <p:cNvSpPr/>
          <p:nvPr/>
        </p:nvSpPr>
        <p:spPr>
          <a:xfrm>
            <a:off x="10894861" y="161116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C3C02-2AA4-40B5-A4F0-6C8A7582DD8D}"/>
              </a:ext>
            </a:extLst>
          </p:cNvPr>
          <p:cNvSpPr txBox="1"/>
          <p:nvPr/>
        </p:nvSpPr>
        <p:spPr>
          <a:xfrm>
            <a:off x="10555516" y="146385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261D16-8521-4CA6-A2AF-CD8AAD938016}"/>
              </a:ext>
            </a:extLst>
          </p:cNvPr>
          <p:cNvSpPr txBox="1"/>
          <p:nvPr/>
        </p:nvSpPr>
        <p:spPr>
          <a:xfrm>
            <a:off x="11275861" y="14587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36FC823-799C-47C8-B3E6-A5B1C5299EDD}"/>
              </a:ext>
            </a:extLst>
          </p:cNvPr>
          <p:cNvSpPr/>
          <p:nvPr/>
        </p:nvSpPr>
        <p:spPr>
          <a:xfrm>
            <a:off x="9523261" y="160098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7BF55-4B1D-4D9D-A76F-FE64F75D8119}"/>
              </a:ext>
            </a:extLst>
          </p:cNvPr>
          <p:cNvSpPr txBox="1"/>
          <p:nvPr/>
        </p:nvSpPr>
        <p:spPr>
          <a:xfrm>
            <a:off x="9892914" y="14155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781B9D-D03D-49E1-BB9F-5EC5E70CA296}"/>
              </a:ext>
            </a:extLst>
          </p:cNvPr>
          <p:cNvSpPr txBox="1"/>
          <p:nvPr/>
        </p:nvSpPr>
        <p:spPr>
          <a:xfrm>
            <a:off x="9142261" y="13825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644061-C85E-4990-AB91-6E75A1C49476}"/>
              </a:ext>
            </a:extLst>
          </p:cNvPr>
          <p:cNvCxnSpPr/>
          <p:nvPr/>
        </p:nvCxnSpPr>
        <p:spPr>
          <a:xfrm>
            <a:off x="9523261" y="26779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508BE4-8D8D-40B0-BDE5-B9C1DF574D75}"/>
              </a:ext>
            </a:extLst>
          </p:cNvPr>
          <p:cNvSpPr txBox="1"/>
          <p:nvPr/>
        </p:nvSpPr>
        <p:spPr>
          <a:xfrm>
            <a:off x="9852421" y="229696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32428E-8170-40FD-8F31-D71630BAE054}"/>
              </a:ext>
            </a:extLst>
          </p:cNvPr>
          <p:cNvSpPr/>
          <p:nvPr/>
        </p:nvSpPr>
        <p:spPr>
          <a:xfrm>
            <a:off x="9904261" y="343996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1E208D0-BA62-4A61-B52D-A6EFC8276033}"/>
              </a:ext>
            </a:extLst>
          </p:cNvPr>
          <p:cNvSpPr/>
          <p:nvPr/>
        </p:nvSpPr>
        <p:spPr>
          <a:xfrm>
            <a:off x="10894861" y="366856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3866B8-12C7-4D7B-989A-F08D0362EF18}"/>
              </a:ext>
            </a:extLst>
          </p:cNvPr>
          <p:cNvSpPr txBox="1"/>
          <p:nvPr/>
        </p:nvSpPr>
        <p:spPr>
          <a:xfrm>
            <a:off x="10555516" y="352125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5A2FB9-E7D3-42F0-86DD-47778D6E25A3}"/>
              </a:ext>
            </a:extLst>
          </p:cNvPr>
          <p:cNvSpPr txBox="1"/>
          <p:nvPr/>
        </p:nvSpPr>
        <p:spPr>
          <a:xfrm>
            <a:off x="11275861" y="351616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F63EF0F-57AD-4D1E-846B-07873C7BE642}"/>
              </a:ext>
            </a:extLst>
          </p:cNvPr>
          <p:cNvSpPr/>
          <p:nvPr/>
        </p:nvSpPr>
        <p:spPr>
          <a:xfrm>
            <a:off x="9523261" y="365838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AFF0CF-E277-4DA9-84F2-21185476313D}"/>
              </a:ext>
            </a:extLst>
          </p:cNvPr>
          <p:cNvSpPr txBox="1"/>
          <p:nvPr/>
        </p:nvSpPr>
        <p:spPr>
          <a:xfrm>
            <a:off x="9892914" y="34729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5BDA68-7532-42C9-B65D-8450149EF2E1}"/>
              </a:ext>
            </a:extLst>
          </p:cNvPr>
          <p:cNvSpPr txBox="1"/>
          <p:nvPr/>
        </p:nvSpPr>
        <p:spPr>
          <a:xfrm>
            <a:off x="9142261" y="3439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0B4630-7D2E-43C4-A3AA-E3DCF316293F}"/>
              </a:ext>
            </a:extLst>
          </p:cNvPr>
          <p:cNvCxnSpPr/>
          <p:nvPr/>
        </p:nvCxnSpPr>
        <p:spPr>
          <a:xfrm>
            <a:off x="9523261" y="47353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F50731-70F6-44DB-8CBB-1D44F1E9F97A}"/>
              </a:ext>
            </a:extLst>
          </p:cNvPr>
          <p:cNvSpPr txBox="1"/>
          <p:nvPr/>
        </p:nvSpPr>
        <p:spPr>
          <a:xfrm>
            <a:off x="9904261" y="435436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909F52-9704-42FB-9AE9-CFFEFE4D1543}"/>
              </a:ext>
            </a:extLst>
          </p:cNvPr>
          <p:cNvCxnSpPr/>
          <p:nvPr/>
        </p:nvCxnSpPr>
        <p:spPr>
          <a:xfrm>
            <a:off x="9523261" y="24493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8B5109-8178-4959-83D1-DDA0D7044776}"/>
              </a:ext>
            </a:extLst>
          </p:cNvPr>
          <p:cNvCxnSpPr/>
          <p:nvPr/>
        </p:nvCxnSpPr>
        <p:spPr>
          <a:xfrm>
            <a:off x="9534608" y="45067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">
            <a:extLst>
              <a:ext uri="{FF2B5EF4-FFF2-40B4-BE49-F238E27FC236}">
                <a16:creationId xmlns:a16="http://schemas.microsoft.com/office/drawing/2014/main" id="{4459FB2C-DCEE-418F-BACA-E5CBDBB53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03032"/>
            <a:ext cx="275316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Interfacing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CE9A6E-C974-4392-9EDC-1C82B0D4020F}"/>
              </a:ext>
            </a:extLst>
          </p:cNvPr>
          <p:cNvSpPr txBox="1"/>
          <p:nvPr/>
        </p:nvSpPr>
        <p:spPr>
          <a:xfrm>
            <a:off x="1898970" y="7716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ROM1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0D41A-C43D-496B-AED5-E9063FDA2EE9}"/>
              </a:ext>
            </a:extLst>
          </p:cNvPr>
          <p:cNvSpPr txBox="1"/>
          <p:nvPr/>
        </p:nvSpPr>
        <p:spPr>
          <a:xfrm>
            <a:off x="5676900" y="7863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ROM2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76DAF0-8318-4687-AF23-99382BD26BB4}"/>
              </a:ext>
            </a:extLst>
          </p:cNvPr>
          <p:cNvSpPr txBox="1"/>
          <p:nvPr/>
        </p:nvSpPr>
        <p:spPr>
          <a:xfrm>
            <a:off x="10060216" y="7863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B12F51-D8E2-4D96-9641-A7B4444E9543}"/>
              </a:ext>
            </a:extLst>
          </p:cNvPr>
          <p:cNvCxnSpPr/>
          <p:nvPr/>
        </p:nvCxnSpPr>
        <p:spPr>
          <a:xfrm>
            <a:off x="270832" y="2866370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ABEA8D-8CC1-4BD2-912C-BA668312D5D4}"/>
              </a:ext>
            </a:extLst>
          </p:cNvPr>
          <p:cNvCxnSpPr>
            <a:cxnSpLocks/>
          </p:cNvCxnSpPr>
          <p:nvPr/>
        </p:nvCxnSpPr>
        <p:spPr>
          <a:xfrm>
            <a:off x="270832" y="2866370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841CAD-FE7F-4072-9EE3-41D4A4504CC4}"/>
              </a:ext>
            </a:extLst>
          </p:cNvPr>
          <p:cNvCxnSpPr>
            <a:cxnSpLocks/>
          </p:cNvCxnSpPr>
          <p:nvPr/>
        </p:nvCxnSpPr>
        <p:spPr>
          <a:xfrm>
            <a:off x="270832" y="4923770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C7B0309-0703-4A31-A506-9B082E8456C1}"/>
              </a:ext>
            </a:extLst>
          </p:cNvPr>
          <p:cNvCxnSpPr>
            <a:cxnSpLocks/>
          </p:cNvCxnSpPr>
          <p:nvPr/>
        </p:nvCxnSpPr>
        <p:spPr>
          <a:xfrm>
            <a:off x="270832" y="4923770"/>
            <a:ext cx="0" cy="266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B11837-139E-4973-97DE-AFB7292023F9}"/>
              </a:ext>
            </a:extLst>
          </p:cNvPr>
          <p:cNvSpPr txBox="1"/>
          <p:nvPr/>
        </p:nvSpPr>
        <p:spPr>
          <a:xfrm>
            <a:off x="111847" y="5158719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ROM1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FEB5F1-11FF-4363-8EE9-D7C9EDEC8DDE}"/>
              </a:ext>
            </a:extLst>
          </p:cNvPr>
          <p:cNvSpPr txBox="1"/>
          <p:nvPr/>
        </p:nvSpPr>
        <p:spPr>
          <a:xfrm>
            <a:off x="564285" y="2332970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A915EB-B2B7-48DF-BE4B-73730DCD9BAA}"/>
              </a:ext>
            </a:extLst>
          </p:cNvPr>
          <p:cNvSpPr txBox="1"/>
          <p:nvPr/>
        </p:nvSpPr>
        <p:spPr>
          <a:xfrm>
            <a:off x="564285" y="4433560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4F6584-DE3A-4787-A349-82333E02B8A3}"/>
              </a:ext>
            </a:extLst>
          </p:cNvPr>
          <p:cNvCxnSpPr/>
          <p:nvPr/>
        </p:nvCxnSpPr>
        <p:spPr>
          <a:xfrm>
            <a:off x="5304371" y="4912101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683B77-2827-4B03-A557-109238C97FDA}"/>
              </a:ext>
            </a:extLst>
          </p:cNvPr>
          <p:cNvCxnSpPr/>
          <p:nvPr/>
        </p:nvCxnSpPr>
        <p:spPr>
          <a:xfrm>
            <a:off x="4096518" y="2854701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5D9B09-0E9F-4CB4-BC76-BCDD61128B15}"/>
              </a:ext>
            </a:extLst>
          </p:cNvPr>
          <p:cNvCxnSpPr>
            <a:cxnSpLocks/>
          </p:cNvCxnSpPr>
          <p:nvPr/>
        </p:nvCxnSpPr>
        <p:spPr>
          <a:xfrm>
            <a:off x="4096518" y="2854701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408968-93EC-490A-BEC7-64C49F538649}"/>
              </a:ext>
            </a:extLst>
          </p:cNvPr>
          <p:cNvCxnSpPr>
            <a:cxnSpLocks/>
          </p:cNvCxnSpPr>
          <p:nvPr/>
        </p:nvCxnSpPr>
        <p:spPr>
          <a:xfrm>
            <a:off x="4096518" y="4912101"/>
            <a:ext cx="0" cy="321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D941919-AE8D-4257-9145-2C29FB6698E0}"/>
              </a:ext>
            </a:extLst>
          </p:cNvPr>
          <p:cNvSpPr txBox="1"/>
          <p:nvPr/>
        </p:nvSpPr>
        <p:spPr>
          <a:xfrm>
            <a:off x="3937533" y="5190184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ROM2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363CE7-CE25-43BC-9688-06C54630665D}"/>
              </a:ext>
            </a:extLst>
          </p:cNvPr>
          <p:cNvSpPr txBox="1"/>
          <p:nvPr/>
        </p:nvSpPr>
        <p:spPr>
          <a:xfrm>
            <a:off x="4389971" y="2321301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1D509C-9B23-45CC-88D3-FC3D7811CEE1}"/>
              </a:ext>
            </a:extLst>
          </p:cNvPr>
          <p:cNvSpPr txBox="1"/>
          <p:nvPr/>
        </p:nvSpPr>
        <p:spPr>
          <a:xfrm>
            <a:off x="4389971" y="4421891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33C452-F32E-4BFB-ADCE-8A881EAEF280}"/>
              </a:ext>
            </a:extLst>
          </p:cNvPr>
          <p:cNvCxnSpPr>
            <a:cxnSpLocks/>
          </p:cNvCxnSpPr>
          <p:nvPr/>
        </p:nvCxnSpPr>
        <p:spPr>
          <a:xfrm>
            <a:off x="4096518" y="4908271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662902-C922-4CEB-BA20-DFBB920457FB}"/>
              </a:ext>
            </a:extLst>
          </p:cNvPr>
          <p:cNvCxnSpPr/>
          <p:nvPr/>
        </p:nvCxnSpPr>
        <p:spPr>
          <a:xfrm>
            <a:off x="9502047" y="290656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6CED8E1-D697-4954-A7B8-FF010943E6B2}"/>
              </a:ext>
            </a:extLst>
          </p:cNvPr>
          <p:cNvCxnSpPr/>
          <p:nvPr/>
        </p:nvCxnSpPr>
        <p:spPr>
          <a:xfrm>
            <a:off x="9510518" y="496396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1E1003B-8A45-42FF-A28A-A9DFE93C431F}"/>
              </a:ext>
            </a:extLst>
          </p:cNvPr>
          <p:cNvCxnSpPr/>
          <p:nvPr/>
        </p:nvCxnSpPr>
        <p:spPr>
          <a:xfrm>
            <a:off x="7886567" y="2906560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E2C1BC-6522-4E7E-8C3C-D95105AE43F7}"/>
              </a:ext>
            </a:extLst>
          </p:cNvPr>
          <p:cNvCxnSpPr>
            <a:cxnSpLocks/>
          </p:cNvCxnSpPr>
          <p:nvPr/>
        </p:nvCxnSpPr>
        <p:spPr>
          <a:xfrm>
            <a:off x="7886567" y="2906560"/>
            <a:ext cx="1623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AC945F-A7C7-4BFF-89F2-EEC7C1DB038E}"/>
              </a:ext>
            </a:extLst>
          </p:cNvPr>
          <p:cNvCxnSpPr>
            <a:cxnSpLocks/>
          </p:cNvCxnSpPr>
          <p:nvPr/>
        </p:nvCxnSpPr>
        <p:spPr>
          <a:xfrm>
            <a:off x="7886567" y="4963960"/>
            <a:ext cx="0" cy="2693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2310A2E-03D4-411A-BB6E-11A040DD233E}"/>
              </a:ext>
            </a:extLst>
          </p:cNvPr>
          <p:cNvSpPr txBox="1"/>
          <p:nvPr/>
        </p:nvSpPr>
        <p:spPr>
          <a:xfrm>
            <a:off x="7604233" y="5172319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RAM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4D57C6-1D95-4430-AEF0-66DEDA201961}"/>
              </a:ext>
            </a:extLst>
          </p:cNvPr>
          <p:cNvSpPr txBox="1"/>
          <p:nvPr/>
        </p:nvSpPr>
        <p:spPr>
          <a:xfrm>
            <a:off x="7834503" y="2524072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82B29DF-6028-4885-B156-28E863A887A1}"/>
              </a:ext>
            </a:extLst>
          </p:cNvPr>
          <p:cNvSpPr txBox="1"/>
          <p:nvPr/>
        </p:nvSpPr>
        <p:spPr>
          <a:xfrm>
            <a:off x="7886567" y="4576153"/>
            <a:ext cx="17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4AFBF05-1E5C-457B-AFC9-F8BC286D9938}"/>
              </a:ext>
            </a:extLst>
          </p:cNvPr>
          <p:cNvCxnSpPr>
            <a:cxnSpLocks/>
          </p:cNvCxnSpPr>
          <p:nvPr/>
        </p:nvCxnSpPr>
        <p:spPr>
          <a:xfrm>
            <a:off x="7886567" y="4960130"/>
            <a:ext cx="1623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52FE784-C022-4568-8FD2-AF19D0EC57A8}"/>
              </a:ext>
            </a:extLst>
          </p:cNvPr>
          <p:cNvSpPr txBox="1"/>
          <p:nvPr/>
        </p:nvSpPr>
        <p:spPr>
          <a:xfrm>
            <a:off x="7823156" y="2270221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write signal</a:t>
            </a:r>
            <a:endParaRPr lang="en-IN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207CB6-6EE8-48C7-A427-CEA05C3CF361}"/>
              </a:ext>
            </a:extLst>
          </p:cNvPr>
          <p:cNvSpPr txBox="1"/>
          <p:nvPr/>
        </p:nvSpPr>
        <p:spPr>
          <a:xfrm>
            <a:off x="7847792" y="4337831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write signal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861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>
            <a:extLst>
              <a:ext uri="{FF2B5EF4-FFF2-40B4-BE49-F238E27FC236}">
                <a16:creationId xmlns:a16="http://schemas.microsoft.com/office/drawing/2014/main" id="{F151558C-20A7-4FDB-B82F-E89F3FC93C65}"/>
              </a:ext>
            </a:extLst>
          </p:cNvPr>
          <p:cNvSpPr>
            <a:spLocks/>
          </p:cNvSpPr>
          <p:nvPr/>
        </p:nvSpPr>
        <p:spPr bwMode="auto">
          <a:xfrm>
            <a:off x="3259736" y="4002736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C0812651-B4A0-4D09-A665-0CC344874086}"/>
              </a:ext>
            </a:extLst>
          </p:cNvPr>
          <p:cNvSpPr>
            <a:spLocks/>
          </p:cNvSpPr>
          <p:nvPr/>
        </p:nvSpPr>
        <p:spPr bwMode="auto">
          <a:xfrm>
            <a:off x="3259736" y="3966223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Freeform 19">
            <a:extLst>
              <a:ext uri="{FF2B5EF4-FFF2-40B4-BE49-F238E27FC236}">
                <a16:creationId xmlns:a16="http://schemas.microsoft.com/office/drawing/2014/main" id="{E4BD759C-B4C4-4025-BC87-C277F12A12DD}"/>
              </a:ext>
            </a:extLst>
          </p:cNvPr>
          <p:cNvSpPr>
            <a:spLocks/>
          </p:cNvSpPr>
          <p:nvPr/>
        </p:nvSpPr>
        <p:spPr bwMode="auto">
          <a:xfrm>
            <a:off x="3259736" y="4326586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20">
            <a:extLst>
              <a:ext uri="{FF2B5EF4-FFF2-40B4-BE49-F238E27FC236}">
                <a16:creationId xmlns:a16="http://schemas.microsoft.com/office/drawing/2014/main" id="{8C085CD5-1B56-4364-B512-91C45274B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736" y="4307536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07D9E-CED5-4569-BD15-002D2647693E}"/>
              </a:ext>
            </a:extLst>
          </p:cNvPr>
          <p:cNvCxnSpPr/>
          <p:nvPr/>
        </p:nvCxnSpPr>
        <p:spPr>
          <a:xfrm>
            <a:off x="2497736" y="4110686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308F8E-CF7E-4287-BDB1-044E90A40860}"/>
              </a:ext>
            </a:extLst>
          </p:cNvPr>
          <p:cNvCxnSpPr/>
          <p:nvPr/>
        </p:nvCxnSpPr>
        <p:spPr>
          <a:xfrm>
            <a:off x="2497736" y="4491686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7">
            <a:extLst>
              <a:ext uri="{FF2B5EF4-FFF2-40B4-BE49-F238E27FC236}">
                <a16:creationId xmlns:a16="http://schemas.microsoft.com/office/drawing/2014/main" id="{4DCEEDF5-4576-4935-A1D5-2936CB6A4BD5}"/>
              </a:ext>
            </a:extLst>
          </p:cNvPr>
          <p:cNvSpPr>
            <a:spLocks/>
          </p:cNvSpPr>
          <p:nvPr/>
        </p:nvSpPr>
        <p:spPr bwMode="auto">
          <a:xfrm>
            <a:off x="3259736" y="1635892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0411AD5E-08A7-497B-B1A8-EECDC28D00AA}"/>
              </a:ext>
            </a:extLst>
          </p:cNvPr>
          <p:cNvSpPr>
            <a:spLocks/>
          </p:cNvSpPr>
          <p:nvPr/>
        </p:nvSpPr>
        <p:spPr bwMode="auto">
          <a:xfrm>
            <a:off x="3259736" y="1599379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AB74F1F7-C7F8-447E-BED8-0315C4F22740}"/>
              </a:ext>
            </a:extLst>
          </p:cNvPr>
          <p:cNvSpPr>
            <a:spLocks/>
          </p:cNvSpPr>
          <p:nvPr/>
        </p:nvSpPr>
        <p:spPr bwMode="auto">
          <a:xfrm>
            <a:off x="3259736" y="1959742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4E65ABEC-0F47-4345-AF8F-58CE51648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736" y="1940692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28B20E-BC53-473E-B615-CF8032168E5C}"/>
              </a:ext>
            </a:extLst>
          </p:cNvPr>
          <p:cNvCxnSpPr/>
          <p:nvPr/>
        </p:nvCxnSpPr>
        <p:spPr>
          <a:xfrm>
            <a:off x="2497736" y="17438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350365-06C1-4026-88EE-255765D6ED18}"/>
              </a:ext>
            </a:extLst>
          </p:cNvPr>
          <p:cNvCxnSpPr/>
          <p:nvPr/>
        </p:nvCxnSpPr>
        <p:spPr>
          <a:xfrm>
            <a:off x="2497736" y="21248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6">
                <a:extLst>
                  <a:ext uri="{FF2B5EF4-FFF2-40B4-BE49-F238E27FC236}">
                    <a16:creationId xmlns:a16="http://schemas.microsoft.com/office/drawing/2014/main" id="{B9E55E6E-EBAA-4BD8-91B8-EE42BFF85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774" y="4308184"/>
                <a:ext cx="19921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4" name="Text Box 66">
                <a:extLst>
                  <a:ext uri="{FF2B5EF4-FFF2-40B4-BE49-F238E27FC236}">
                    <a16:creationId xmlns:a16="http://schemas.microsoft.com/office/drawing/2014/main" id="{B9E55E6E-EBAA-4BD8-91B8-EE42BFF8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774" y="4308184"/>
                <a:ext cx="199217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6">
                <a:extLst>
                  <a:ext uri="{FF2B5EF4-FFF2-40B4-BE49-F238E27FC236}">
                    <a16:creationId xmlns:a16="http://schemas.microsoft.com/office/drawing/2014/main" id="{904ADB9E-726A-46EE-917A-D5A700E06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879" y="1933405"/>
                <a:ext cx="18159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5" name="Text Box 66">
                <a:extLst>
                  <a:ext uri="{FF2B5EF4-FFF2-40B4-BE49-F238E27FC236}">
                    <a16:creationId xmlns:a16="http://schemas.microsoft.com/office/drawing/2014/main" id="{904ADB9E-726A-46EE-917A-D5A700E06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879" y="1933405"/>
                <a:ext cx="1815963" cy="369332"/>
              </a:xfrm>
              <a:prstGeom prst="rect">
                <a:avLst/>
              </a:prstGeom>
              <a:blipFill>
                <a:blip r:embed="rId3"/>
                <a:stretch>
                  <a:fillRect t="-6557" r="-2013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EAF41607-8820-495A-8DC0-A952B395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869" y="1563496"/>
                <a:ext cx="2055679" cy="369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EAF41607-8820-495A-8DC0-A952B395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9" y="1563496"/>
                <a:ext cx="2055679" cy="369909"/>
              </a:xfrm>
              <a:prstGeom prst="rect">
                <a:avLst/>
              </a:prstGeom>
              <a:blipFill>
                <a:blip r:embed="rId4"/>
                <a:stretch>
                  <a:fillRect l="-2671" t="-6557" r="-1780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D6A9118-6C4B-410E-AE19-20A02FEB9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869" y="3910228"/>
                <a:ext cx="2055679" cy="369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D6A9118-6C4B-410E-AE19-20A02FEB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9" y="3910228"/>
                <a:ext cx="2055679" cy="369909"/>
              </a:xfrm>
              <a:prstGeom prst="rect">
                <a:avLst/>
              </a:prstGeom>
              <a:blipFill>
                <a:blip r:embed="rId5"/>
                <a:stretch>
                  <a:fillRect l="-2671" t="-6557" r="-1780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EFD79-79F5-4FE5-8E46-8223A8C9C649}"/>
                  </a:ext>
                </a:extLst>
              </p:cNvPr>
              <p:cNvSpPr txBox="1"/>
              <p:nvPr/>
            </p:nvSpPr>
            <p:spPr>
              <a:xfrm>
                <a:off x="4555136" y="1770035"/>
                <a:ext cx="58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EFD79-79F5-4FE5-8E46-8223A8C9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36" y="1770035"/>
                <a:ext cx="5857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242918-E316-4CED-8BEE-F912CB6F0C43}"/>
                  </a:ext>
                </a:extLst>
              </p:cNvPr>
              <p:cNvSpPr txBox="1"/>
              <p:nvPr/>
            </p:nvSpPr>
            <p:spPr>
              <a:xfrm>
                <a:off x="4566111" y="4136825"/>
                <a:ext cx="58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242918-E316-4CED-8BEE-F912CB6F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11" y="4136825"/>
                <a:ext cx="585787" cy="369332"/>
              </a:xfrm>
              <a:prstGeom prst="rect">
                <a:avLst/>
              </a:prstGeom>
              <a:blipFill>
                <a:blip r:embed="rId7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8">
            <a:extLst>
              <a:ext uri="{FF2B5EF4-FFF2-40B4-BE49-F238E27FC236}">
                <a16:creationId xmlns:a16="http://schemas.microsoft.com/office/drawing/2014/main" id="{2366D124-C186-49CA-8E7C-C05D4E8E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006" y="85816"/>
            <a:ext cx="7121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I</a:t>
            </a:r>
            <a:r>
              <a:rPr lang="en-IN" dirty="0">
                <a:latin typeface="+mn-lt"/>
              </a:rPr>
              <a:t>O Control Signals and Chip Selects for Peripherals Chips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0244C4-E2CF-4779-93BF-5C7C85AB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334" y="1321448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sz="2400" dirty="0">
                <a:solidFill>
                  <a:srgbClr val="000099"/>
                </a:solidFill>
                <a:latin typeface="+mn-lt"/>
              </a:rPr>
            </a:br>
            <a:br>
              <a:rPr lang="en-US" sz="2400" dirty="0">
                <a:solidFill>
                  <a:srgbClr val="000099"/>
                </a:solidFill>
                <a:latin typeface="+mn-lt"/>
              </a:rPr>
            </a:br>
            <a:r>
              <a:rPr lang="en-US" sz="2400" dirty="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1F5024F6-48A1-4016-AE34-CAD97C601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5934" y="505524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9C9FAB16-19DA-4A06-8EA6-C034BE3C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134" y="574104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6DB45A39-99CD-4F2C-8CE0-932A9E38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4" y="471869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 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F143E2A-2EB4-4764-8A66-94198737D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334" y="5055248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00BB2457-0316-4C37-AC06-4337118FC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334" y="5817248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65">
            <a:extLst>
              <a:ext uri="{FF2B5EF4-FFF2-40B4-BE49-F238E27FC236}">
                <a16:creationId xmlns:a16="http://schemas.microsoft.com/office/drawing/2014/main" id="{A3005078-86CB-4249-9CFF-AB3882BA0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934" y="436944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Text Box 69">
            <a:extLst>
              <a:ext uri="{FF2B5EF4-FFF2-40B4-BE49-F238E27FC236}">
                <a16:creationId xmlns:a16="http://schemas.microsoft.com/office/drawing/2014/main" id="{76B0E803-A348-43A2-9B7B-D109778E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334" y="4155136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2B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1" name="Line 72">
            <a:extLst>
              <a:ext uri="{FF2B5EF4-FFF2-40B4-BE49-F238E27FC236}">
                <a16:creationId xmlns:a16="http://schemas.microsoft.com/office/drawing/2014/main" id="{80A8E108-0895-4AE6-896C-4963DCA84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1702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id="{140D9B0E-C40B-4FF4-A388-6C709AF8D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2083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74">
            <a:extLst>
              <a:ext uri="{FF2B5EF4-FFF2-40B4-BE49-F238E27FC236}">
                <a16:creationId xmlns:a16="http://schemas.microsoft.com/office/drawing/2014/main" id="{B4AAE7C0-08EC-4E6A-9E40-76F488427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2464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Text Box 75">
            <a:extLst>
              <a:ext uri="{FF2B5EF4-FFF2-40B4-BE49-F238E27FC236}">
                <a16:creationId xmlns:a16="http://schemas.microsoft.com/office/drawing/2014/main" id="{3794ABA3-4AE9-4FBB-8FD3-E2A6604D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134" y="1397648"/>
            <a:ext cx="68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6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5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4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5" name="Line 81">
            <a:extLst>
              <a:ext uri="{FF2B5EF4-FFF2-40B4-BE49-F238E27FC236}">
                <a16:creationId xmlns:a16="http://schemas.microsoft.com/office/drawing/2014/main" id="{D28B4AF1-C5BF-463F-BD63-001852731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1908147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82">
            <a:extLst>
              <a:ext uri="{FF2B5EF4-FFF2-40B4-BE49-F238E27FC236}">
                <a16:creationId xmlns:a16="http://schemas.microsoft.com/office/drawing/2014/main" id="{3D701300-C664-4808-9E0C-9C5B2FBE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165601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8" name="Text Box 84">
            <a:extLst>
              <a:ext uri="{FF2B5EF4-FFF2-40B4-BE49-F238E27FC236}">
                <a16:creationId xmlns:a16="http://schemas.microsoft.com/office/drawing/2014/main" id="{901BD2E3-09C6-4688-B5F7-244CB64BD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132144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9" name="Line 85">
            <a:extLst>
              <a:ext uri="{FF2B5EF4-FFF2-40B4-BE49-F238E27FC236}">
                <a16:creationId xmlns:a16="http://schemas.microsoft.com/office/drawing/2014/main" id="{D7906273-9A5A-4339-B73E-42201798A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934" y="155004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Line 85">
            <a:extLst>
              <a:ext uri="{FF2B5EF4-FFF2-40B4-BE49-F238E27FC236}">
                <a16:creationId xmlns:a16="http://schemas.microsoft.com/office/drawing/2014/main" id="{7FFAF4F7-A7FA-4D87-93BD-478DEB4C5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286994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4B05C79-02FC-4B8B-9F4A-635FBD8C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909" y="5588648"/>
            <a:ext cx="63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baseline="-25000" dirty="0">
                <a:latin typeface="+mn-lt"/>
              </a:rPr>
              <a:t>7</a:t>
            </a:r>
            <a:endParaRPr lang="en-IN" dirty="0">
              <a:latin typeface="+mn-lt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4F2E38CE-17CC-4DF9-99EC-9199F9CCD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1634" y="4217048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35">
            <a:extLst>
              <a:ext uri="{FF2B5EF4-FFF2-40B4-BE49-F238E27FC236}">
                <a16:creationId xmlns:a16="http://schemas.microsoft.com/office/drawing/2014/main" id="{F966A788-60B3-4DC9-AE90-7628F37DC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1634" y="4750448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Text Box 82">
            <a:extLst>
              <a:ext uri="{FF2B5EF4-FFF2-40B4-BE49-F238E27FC236}">
                <a16:creationId xmlns:a16="http://schemas.microsoft.com/office/drawing/2014/main" id="{B1D82366-3CA9-458E-B727-9C67E921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200364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2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7" name="Text Box 82">
            <a:extLst>
              <a:ext uri="{FF2B5EF4-FFF2-40B4-BE49-F238E27FC236}">
                <a16:creationId xmlns:a16="http://schemas.microsoft.com/office/drawing/2014/main" id="{509BD424-BA81-4093-8236-51223610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235936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3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" name="Text Box 82">
            <a:extLst>
              <a:ext uri="{FF2B5EF4-FFF2-40B4-BE49-F238E27FC236}">
                <a16:creationId xmlns:a16="http://schemas.microsoft.com/office/drawing/2014/main" id="{CDFAD0D6-72A2-4A01-A84E-E773A2A0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242" y="275253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4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CF66FC24-DA1F-4E4F-A589-1786C965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59779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C43B5876-558E-48D4-93A8-6042C399B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983363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83593-CA82-435E-9F43-1C26E5E6FCCD}"/>
              </a:ext>
            </a:extLst>
          </p:cNvPr>
          <p:cNvSpPr txBox="1"/>
          <p:nvPr/>
        </p:nvSpPr>
        <p:spPr>
          <a:xfrm>
            <a:off x="7627334" y="1389829"/>
            <a:ext cx="39528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I2</a:t>
            </a:r>
          </a:p>
          <a:p>
            <a:pPr>
              <a:lnSpc>
                <a:spcPct val="150000"/>
              </a:lnSpc>
            </a:pPr>
            <a:r>
              <a:rPr lang="en-US" dirty="0"/>
              <a:t>I1</a:t>
            </a:r>
          </a:p>
          <a:p>
            <a:pPr>
              <a:lnSpc>
                <a:spcPct val="150000"/>
              </a:lnSpc>
            </a:pPr>
            <a:r>
              <a:rPr lang="en-US" dirty="0"/>
              <a:t>I0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">
                <a:extLst>
                  <a:ext uri="{FF2B5EF4-FFF2-40B4-BE49-F238E27FC236}">
                    <a16:creationId xmlns:a16="http://schemas.microsoft.com/office/drawing/2014/main" id="{10DBF2E3-724B-4D48-806E-45ADF62C5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2663" y="4094795"/>
                <a:ext cx="1456741" cy="646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52" name="TextBox 1">
                <a:extLst>
                  <a:ext uri="{FF2B5EF4-FFF2-40B4-BE49-F238E27FC236}">
                    <a16:creationId xmlns:a16="http://schemas.microsoft.com/office/drawing/2014/main" id="{10DBF2E3-724B-4D48-806E-45ADF62C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2663" y="4094795"/>
                <a:ext cx="1456741" cy="646908"/>
              </a:xfrm>
              <a:prstGeom prst="rect">
                <a:avLst/>
              </a:prstGeom>
              <a:blipFill>
                <a:blip r:embed="rId8"/>
                <a:stretch>
                  <a:fillRect l="-3766" t="-4717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98D9584-A5A7-4227-9F21-592315485F24}"/>
              </a:ext>
            </a:extLst>
          </p:cNvPr>
          <p:cNvSpPr txBox="1"/>
          <p:nvPr/>
        </p:nvSpPr>
        <p:spPr>
          <a:xfrm>
            <a:off x="9444096" y="1344635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80h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C4BC9-3007-4B99-94C0-2E9747AD2F33}"/>
              </a:ext>
            </a:extLst>
          </p:cNvPr>
          <p:cNvSpPr txBox="1"/>
          <p:nvPr/>
        </p:nvSpPr>
        <p:spPr>
          <a:xfrm>
            <a:off x="9435101" y="1716764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90h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83126F-0B88-422D-AA95-93B345309E7A}"/>
              </a:ext>
            </a:extLst>
          </p:cNvPr>
          <p:cNvSpPr txBox="1"/>
          <p:nvPr/>
        </p:nvSpPr>
        <p:spPr>
          <a:xfrm>
            <a:off x="9435101" y="2098804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A0h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AF469F-FC0C-44C5-BA2A-0A13B9040855}"/>
              </a:ext>
            </a:extLst>
          </p:cNvPr>
          <p:cNvSpPr txBox="1"/>
          <p:nvPr/>
        </p:nvSpPr>
        <p:spPr>
          <a:xfrm>
            <a:off x="9429941" y="2405527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B0h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F30A2-DA8C-49B1-B140-9836EFB9A747}"/>
              </a:ext>
            </a:extLst>
          </p:cNvPr>
          <p:cNvSpPr txBox="1"/>
          <p:nvPr/>
        </p:nvSpPr>
        <p:spPr>
          <a:xfrm>
            <a:off x="9429940" y="2790070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C0h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00EA128-97C6-4D63-B8C6-D7714F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52400"/>
            <a:ext cx="261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8253 Counter Chips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02A30-3F2B-4E3B-B99E-B0C0551F7A83}"/>
              </a:ext>
            </a:extLst>
          </p:cNvPr>
          <p:cNvSpPr/>
          <p:nvPr/>
        </p:nvSpPr>
        <p:spPr>
          <a:xfrm>
            <a:off x="1879165" y="1365587"/>
            <a:ext cx="2218267" cy="399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BC6C9-6443-45BC-B791-06932629AE75}"/>
              </a:ext>
            </a:extLst>
          </p:cNvPr>
          <p:cNvSpPr/>
          <p:nvPr/>
        </p:nvSpPr>
        <p:spPr>
          <a:xfrm>
            <a:off x="7635234" y="1299806"/>
            <a:ext cx="2218267" cy="399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1E2E4-852E-436C-A8F7-9D314F7B682B}"/>
              </a:ext>
            </a:extLst>
          </p:cNvPr>
          <p:cNvSpPr txBox="1"/>
          <p:nvPr/>
        </p:nvSpPr>
        <p:spPr>
          <a:xfrm>
            <a:off x="1849534" y="5385024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80h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042E1-AF17-4077-9A74-DA4CD8627968}"/>
              </a:ext>
            </a:extLst>
          </p:cNvPr>
          <p:cNvSpPr txBox="1"/>
          <p:nvPr/>
        </p:nvSpPr>
        <p:spPr>
          <a:xfrm>
            <a:off x="7493416" y="5312146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90h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981E-F84A-4AF6-A5C5-407F82F499AA}"/>
              </a:ext>
            </a:extLst>
          </p:cNvPr>
          <p:cNvSpPr txBox="1"/>
          <p:nvPr/>
        </p:nvSpPr>
        <p:spPr>
          <a:xfrm>
            <a:off x="3263468" y="1348712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0</a:t>
            </a:r>
          </a:p>
          <a:p>
            <a:pPr algn="r"/>
            <a:r>
              <a:rPr lang="en-US" dirty="0"/>
              <a:t>Gate 0</a:t>
            </a:r>
          </a:p>
          <a:p>
            <a:pPr algn="r"/>
            <a:r>
              <a:rPr lang="en-US" dirty="0"/>
              <a:t>Out 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85A47-A8A2-49F6-958F-6CC9A995AAE2}"/>
              </a:ext>
            </a:extLst>
          </p:cNvPr>
          <p:cNvSpPr txBox="1"/>
          <p:nvPr/>
        </p:nvSpPr>
        <p:spPr>
          <a:xfrm>
            <a:off x="9048313" y="1256602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0</a:t>
            </a:r>
          </a:p>
          <a:p>
            <a:pPr algn="r"/>
            <a:r>
              <a:rPr lang="en-US" dirty="0"/>
              <a:t>Gate 0</a:t>
            </a:r>
          </a:p>
          <a:p>
            <a:pPr algn="r"/>
            <a:r>
              <a:rPr lang="en-US" dirty="0"/>
              <a:t>Out 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A1AB-25A3-45F8-AAA5-171DA9699B50}"/>
              </a:ext>
            </a:extLst>
          </p:cNvPr>
          <p:cNvSpPr txBox="1"/>
          <p:nvPr/>
        </p:nvSpPr>
        <p:spPr>
          <a:xfrm>
            <a:off x="3293101" y="2423515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1</a:t>
            </a:r>
          </a:p>
          <a:p>
            <a:pPr algn="r"/>
            <a:r>
              <a:rPr lang="en-US" dirty="0"/>
              <a:t>Gate 1</a:t>
            </a:r>
          </a:p>
          <a:p>
            <a:pPr algn="r"/>
            <a:r>
              <a:rPr lang="en-US" dirty="0"/>
              <a:t>Out 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E8742-48BA-48FC-A3F7-2E9AEA9B0ECB}"/>
              </a:ext>
            </a:extLst>
          </p:cNvPr>
          <p:cNvSpPr txBox="1"/>
          <p:nvPr/>
        </p:nvSpPr>
        <p:spPr>
          <a:xfrm>
            <a:off x="3263467" y="3517968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2</a:t>
            </a:r>
          </a:p>
          <a:p>
            <a:pPr algn="r"/>
            <a:r>
              <a:rPr lang="en-US" dirty="0"/>
              <a:t>Gate 2</a:t>
            </a:r>
          </a:p>
          <a:p>
            <a:pPr algn="r"/>
            <a:r>
              <a:rPr lang="en-US" dirty="0"/>
              <a:t>Out 2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E561D-BFED-4CBB-9649-4A09C973974E}"/>
              </a:ext>
            </a:extLst>
          </p:cNvPr>
          <p:cNvSpPr txBox="1"/>
          <p:nvPr/>
        </p:nvSpPr>
        <p:spPr>
          <a:xfrm>
            <a:off x="1849535" y="1348712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C03DF-E97A-46FE-A604-7A36E0818EAE}"/>
              </a:ext>
            </a:extLst>
          </p:cNvPr>
          <p:cNvSpPr txBox="1"/>
          <p:nvPr/>
        </p:nvSpPr>
        <p:spPr>
          <a:xfrm>
            <a:off x="803901" y="133224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44B89E5-59A9-4602-BD14-298E7DDC74D0}"/>
              </a:ext>
            </a:extLst>
          </p:cNvPr>
          <p:cNvSpPr/>
          <p:nvPr/>
        </p:nvSpPr>
        <p:spPr>
          <a:xfrm>
            <a:off x="1125634" y="1487843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68D2A-0E0D-48F5-A62F-D48C3FFA23AA}"/>
              </a:ext>
            </a:extLst>
          </p:cNvPr>
          <p:cNvSpPr txBox="1"/>
          <p:nvPr/>
        </p:nvSpPr>
        <p:spPr>
          <a:xfrm>
            <a:off x="7605601" y="1316277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9A365-D71F-488D-A553-4BD9DABC66F0}"/>
              </a:ext>
            </a:extLst>
          </p:cNvPr>
          <p:cNvSpPr txBox="1"/>
          <p:nvPr/>
        </p:nvSpPr>
        <p:spPr>
          <a:xfrm>
            <a:off x="6559967" y="1299806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924E2B62-6A1F-43CA-8F68-3F26DF5B4178}"/>
              </a:ext>
            </a:extLst>
          </p:cNvPr>
          <p:cNvSpPr/>
          <p:nvPr/>
        </p:nvSpPr>
        <p:spPr>
          <a:xfrm>
            <a:off x="6881700" y="14554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192EC4-B8B7-47A7-BB4E-D34972FFDB36}"/>
                  </a:ext>
                </a:extLst>
              </p:cNvPr>
              <p:cNvSpPr txBox="1"/>
              <p:nvPr/>
            </p:nvSpPr>
            <p:spPr>
              <a:xfrm>
                <a:off x="1908801" y="2627179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192EC4-B8B7-47A7-BB4E-D34972FF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01" y="2627179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B76697-7DDD-4742-9A7E-655362847F2D}"/>
                  </a:ext>
                </a:extLst>
              </p:cNvPr>
              <p:cNvSpPr txBox="1"/>
              <p:nvPr/>
            </p:nvSpPr>
            <p:spPr>
              <a:xfrm>
                <a:off x="7673333" y="2500893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B76697-7DDD-4742-9A7E-65536284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333" y="2500893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3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59A461-E34D-415B-84D0-B8E706D1E52F}"/>
              </a:ext>
            </a:extLst>
          </p:cNvPr>
          <p:cNvSpPr txBox="1"/>
          <p:nvPr/>
        </p:nvSpPr>
        <p:spPr>
          <a:xfrm>
            <a:off x="1908801" y="3346845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9D947-8949-41E1-A0C0-CC17FC153926}"/>
              </a:ext>
            </a:extLst>
          </p:cNvPr>
          <p:cNvSpPr txBox="1"/>
          <p:nvPr/>
        </p:nvSpPr>
        <p:spPr>
          <a:xfrm>
            <a:off x="7673333" y="3249034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19A87D-C81D-4C57-8392-C4534E2F93BF}"/>
              </a:ext>
            </a:extLst>
          </p:cNvPr>
          <p:cNvSpPr txBox="1"/>
          <p:nvPr/>
        </p:nvSpPr>
        <p:spPr>
          <a:xfrm>
            <a:off x="1142567" y="3346844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E5D0C9-19E6-426C-AA68-4AB88AC4273F}"/>
              </a:ext>
            </a:extLst>
          </p:cNvPr>
          <p:cNvSpPr txBox="1"/>
          <p:nvPr/>
        </p:nvSpPr>
        <p:spPr>
          <a:xfrm>
            <a:off x="6898632" y="3244105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C2D87C-2ED6-43AD-95A6-DC582E5863F0}"/>
              </a:ext>
            </a:extLst>
          </p:cNvPr>
          <p:cNvCxnSpPr/>
          <p:nvPr/>
        </p:nvCxnSpPr>
        <p:spPr>
          <a:xfrm>
            <a:off x="1472767" y="354157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E7EAA-37D5-4F32-AF25-DB8053AFEB5E}"/>
              </a:ext>
            </a:extLst>
          </p:cNvPr>
          <p:cNvCxnSpPr/>
          <p:nvPr/>
        </p:nvCxnSpPr>
        <p:spPr>
          <a:xfrm>
            <a:off x="1472766" y="383791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B58760-0610-434F-AB02-7ECFCE78A8A0}"/>
              </a:ext>
            </a:extLst>
          </p:cNvPr>
          <p:cNvCxnSpPr/>
          <p:nvPr/>
        </p:nvCxnSpPr>
        <p:spPr>
          <a:xfrm>
            <a:off x="7243648" y="344941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B52716-EDEA-49F6-9343-D33365D5B3E2}"/>
              </a:ext>
            </a:extLst>
          </p:cNvPr>
          <p:cNvCxnSpPr/>
          <p:nvPr/>
        </p:nvCxnSpPr>
        <p:spPr>
          <a:xfrm>
            <a:off x="7243648" y="371187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46DE81-440E-428E-A109-52E724C58C46}"/>
                  </a:ext>
                </a:extLst>
              </p:cNvPr>
              <p:cNvSpPr txBox="1"/>
              <p:nvPr/>
            </p:nvSpPr>
            <p:spPr>
              <a:xfrm>
                <a:off x="776382" y="2627179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46DE81-440E-428E-A109-52E724C5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2" y="2627179"/>
                <a:ext cx="397933" cy="670761"/>
              </a:xfrm>
              <a:prstGeom prst="rect">
                <a:avLst/>
              </a:prstGeom>
              <a:blipFill>
                <a:blip r:embed="rId4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1DECA9-BD87-413D-B6DF-808AC8D0B0CD}"/>
                  </a:ext>
                </a:extLst>
              </p:cNvPr>
              <p:cNvSpPr txBox="1"/>
              <p:nvPr/>
            </p:nvSpPr>
            <p:spPr>
              <a:xfrm>
                <a:off x="6559967" y="2500893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1DECA9-BD87-413D-B6DF-808AC8D0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67" y="2500893"/>
                <a:ext cx="397933" cy="670761"/>
              </a:xfrm>
              <a:prstGeom prst="rect">
                <a:avLst/>
              </a:prstGeom>
              <a:blipFill>
                <a:blip r:embed="rId5"/>
                <a:stretch>
                  <a:fillRect r="-6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B62F00-1114-4D75-9952-983F56009613}"/>
              </a:ext>
            </a:extLst>
          </p:cNvPr>
          <p:cNvCxnSpPr>
            <a:cxnSpLocks/>
          </p:cNvCxnSpPr>
          <p:nvPr/>
        </p:nvCxnSpPr>
        <p:spPr>
          <a:xfrm>
            <a:off x="1358465" y="281344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3A4AF5-1402-4356-A728-EC3158D825FA}"/>
              </a:ext>
            </a:extLst>
          </p:cNvPr>
          <p:cNvCxnSpPr>
            <a:cxnSpLocks/>
          </p:cNvCxnSpPr>
          <p:nvPr/>
        </p:nvCxnSpPr>
        <p:spPr>
          <a:xfrm>
            <a:off x="1358466" y="307591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734165-DDCD-4FC5-A8C5-2D5E874D9FFA}"/>
              </a:ext>
            </a:extLst>
          </p:cNvPr>
          <p:cNvCxnSpPr>
            <a:cxnSpLocks/>
          </p:cNvCxnSpPr>
          <p:nvPr/>
        </p:nvCxnSpPr>
        <p:spPr>
          <a:xfrm>
            <a:off x="7144167" y="267987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9C722A-7373-4011-B2E6-C2598E25EA2F}"/>
              </a:ext>
            </a:extLst>
          </p:cNvPr>
          <p:cNvCxnSpPr>
            <a:cxnSpLocks/>
          </p:cNvCxnSpPr>
          <p:nvPr/>
        </p:nvCxnSpPr>
        <p:spPr>
          <a:xfrm>
            <a:off x="7144167" y="291365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D08EC7-48FB-46C9-B1C8-FB3CE9DB9FD7}"/>
                  </a:ext>
                </a:extLst>
              </p:cNvPr>
              <p:cNvSpPr txBox="1"/>
              <p:nvPr/>
            </p:nvSpPr>
            <p:spPr>
              <a:xfrm>
                <a:off x="1879163" y="4439046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D08EC7-48FB-46C9-B1C8-FB3CE9DB9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63" y="4439046"/>
                <a:ext cx="397933" cy="369909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A081CE-7E63-4FDA-A10E-8586C96E95BE}"/>
                  </a:ext>
                </a:extLst>
              </p:cNvPr>
              <p:cNvSpPr txBox="1"/>
              <p:nvPr/>
            </p:nvSpPr>
            <p:spPr>
              <a:xfrm>
                <a:off x="7605600" y="4373963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A081CE-7E63-4FDA-A10E-8586C96E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00" y="4373963"/>
                <a:ext cx="397933" cy="369909"/>
              </a:xfrm>
              <a:prstGeom prst="rect">
                <a:avLst/>
              </a:prstGeom>
              <a:blipFill>
                <a:blip r:embed="rId7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91BA2DE-2369-4BF2-BD25-690896E393EC}"/>
              </a:ext>
            </a:extLst>
          </p:cNvPr>
          <p:cNvSpPr txBox="1"/>
          <p:nvPr/>
        </p:nvSpPr>
        <p:spPr>
          <a:xfrm>
            <a:off x="58827" y="4378810"/>
            <a:ext cx="1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Chip Select for 80h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63F600-41FE-4FF2-8D0F-BFA1853F5454}"/>
              </a:ext>
            </a:extLst>
          </p:cNvPr>
          <p:cNvSpPr txBox="1"/>
          <p:nvPr/>
        </p:nvSpPr>
        <p:spPr>
          <a:xfrm>
            <a:off x="5768340" y="4324919"/>
            <a:ext cx="1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Chip Select for 90h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E82CCF-DAC8-45CF-BEF3-8840CA2F05DD}"/>
              </a:ext>
            </a:extLst>
          </p:cNvPr>
          <p:cNvCxnSpPr/>
          <p:nvPr/>
        </p:nvCxnSpPr>
        <p:spPr>
          <a:xfrm>
            <a:off x="1472765" y="463377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53189A-C5E7-496B-8129-8F1A6E74582A}"/>
              </a:ext>
            </a:extLst>
          </p:cNvPr>
          <p:cNvCxnSpPr/>
          <p:nvPr/>
        </p:nvCxnSpPr>
        <p:spPr>
          <a:xfrm>
            <a:off x="7228833" y="45896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2188D-FE59-46DC-8B0B-B8EA3FFD793C}"/>
              </a:ext>
            </a:extLst>
          </p:cNvPr>
          <p:cNvCxnSpPr>
            <a:cxnSpLocks/>
          </p:cNvCxnSpPr>
          <p:nvPr/>
        </p:nvCxnSpPr>
        <p:spPr>
          <a:xfrm flipH="1">
            <a:off x="4127068" y="154499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11FD74-2B3F-48B0-A8BB-94C3C7DAB659}"/>
              </a:ext>
            </a:extLst>
          </p:cNvPr>
          <p:cNvCxnSpPr>
            <a:cxnSpLocks/>
          </p:cNvCxnSpPr>
          <p:nvPr/>
        </p:nvCxnSpPr>
        <p:spPr>
          <a:xfrm flipH="1">
            <a:off x="4127068" y="18013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7D779-68D4-4A12-B70F-7EAA4BD2FE6C}"/>
              </a:ext>
            </a:extLst>
          </p:cNvPr>
          <p:cNvCxnSpPr>
            <a:cxnSpLocks/>
          </p:cNvCxnSpPr>
          <p:nvPr/>
        </p:nvCxnSpPr>
        <p:spPr>
          <a:xfrm flipH="1">
            <a:off x="9912769" y="1455408"/>
            <a:ext cx="650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A54994-9EFD-4EB3-9A33-0B6A8A35AA22}"/>
              </a:ext>
            </a:extLst>
          </p:cNvPr>
          <p:cNvCxnSpPr>
            <a:cxnSpLocks/>
          </p:cNvCxnSpPr>
          <p:nvPr/>
        </p:nvCxnSpPr>
        <p:spPr>
          <a:xfrm flipH="1">
            <a:off x="9912770" y="1739156"/>
            <a:ext cx="913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1ECBC2-BE1F-4634-BA0A-2CD3A3F46952}"/>
              </a:ext>
            </a:extLst>
          </p:cNvPr>
          <p:cNvCxnSpPr>
            <a:cxnSpLocks/>
          </p:cNvCxnSpPr>
          <p:nvPr/>
        </p:nvCxnSpPr>
        <p:spPr>
          <a:xfrm flipH="1">
            <a:off x="4127068" y="262717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91877-619A-4A1C-9FCA-455EF41EE8DB}"/>
              </a:ext>
            </a:extLst>
          </p:cNvPr>
          <p:cNvCxnSpPr>
            <a:cxnSpLocks/>
          </p:cNvCxnSpPr>
          <p:nvPr/>
        </p:nvCxnSpPr>
        <p:spPr>
          <a:xfrm flipH="1">
            <a:off x="4127068" y="288348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EFCC7B-AD26-4F90-B577-8BBC6F3F4490}"/>
              </a:ext>
            </a:extLst>
          </p:cNvPr>
          <p:cNvSpPr txBox="1"/>
          <p:nvPr/>
        </p:nvSpPr>
        <p:spPr>
          <a:xfrm>
            <a:off x="4533467" y="1638573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415D6-098C-4C0C-B71E-8E2393C4EDD4}"/>
              </a:ext>
            </a:extLst>
          </p:cNvPr>
          <p:cNvSpPr txBox="1"/>
          <p:nvPr/>
        </p:nvSpPr>
        <p:spPr>
          <a:xfrm>
            <a:off x="4533467" y="2729599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631825-9CA8-4F25-BA90-FFD05C44083A}"/>
              </a:ext>
            </a:extLst>
          </p:cNvPr>
          <p:cNvCxnSpPr/>
          <p:nvPr/>
        </p:nvCxnSpPr>
        <p:spPr>
          <a:xfrm flipV="1">
            <a:off x="4618135" y="914400"/>
            <a:ext cx="0" cy="6305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9E7F38-F53E-460F-8574-C8D1CE7B5035}"/>
              </a:ext>
            </a:extLst>
          </p:cNvPr>
          <p:cNvCxnSpPr/>
          <p:nvPr/>
        </p:nvCxnSpPr>
        <p:spPr>
          <a:xfrm flipH="1">
            <a:off x="3974123" y="914400"/>
            <a:ext cx="6440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FF57F0-DB7C-4DC7-B3BD-5B4E30746093}"/>
              </a:ext>
            </a:extLst>
          </p:cNvPr>
          <p:cNvSpPr txBox="1"/>
          <p:nvPr/>
        </p:nvSpPr>
        <p:spPr>
          <a:xfrm>
            <a:off x="3065481" y="657060"/>
            <a:ext cx="1002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From PCLK of 8284</a:t>
            </a:r>
            <a:endParaRPr lang="en-IN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186A5E-CCCF-4F2B-9A61-8587AD557395}"/>
              </a:ext>
            </a:extLst>
          </p:cNvPr>
          <p:cNvCxnSpPr>
            <a:cxnSpLocks/>
          </p:cNvCxnSpPr>
          <p:nvPr/>
        </p:nvCxnSpPr>
        <p:spPr>
          <a:xfrm flipH="1">
            <a:off x="4127068" y="369878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CC9D13-A17F-4DD9-889D-F1BE5E4ED99D}"/>
              </a:ext>
            </a:extLst>
          </p:cNvPr>
          <p:cNvCxnSpPr>
            <a:cxnSpLocks/>
          </p:cNvCxnSpPr>
          <p:nvPr/>
        </p:nvCxnSpPr>
        <p:spPr>
          <a:xfrm>
            <a:off x="4097432" y="209848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8F3E20-42D7-4291-88E9-050326C865CE}"/>
              </a:ext>
            </a:extLst>
          </p:cNvPr>
          <p:cNvCxnSpPr/>
          <p:nvPr/>
        </p:nvCxnSpPr>
        <p:spPr>
          <a:xfrm>
            <a:off x="4588499" y="2098482"/>
            <a:ext cx="6159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596C8E-95FF-4317-B1F4-6AF303043812}"/>
              </a:ext>
            </a:extLst>
          </p:cNvPr>
          <p:cNvCxnSpPr/>
          <p:nvPr/>
        </p:nvCxnSpPr>
        <p:spPr>
          <a:xfrm>
            <a:off x="5212080" y="2098482"/>
            <a:ext cx="0" cy="1600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7C2F55-AE89-4DA2-988A-4D8D2A558028}"/>
              </a:ext>
            </a:extLst>
          </p:cNvPr>
          <p:cNvCxnSpPr/>
          <p:nvPr/>
        </p:nvCxnSpPr>
        <p:spPr>
          <a:xfrm>
            <a:off x="4618135" y="2627179"/>
            <a:ext cx="586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E41784-631D-4963-BBB1-8B3B57D5F95D}"/>
              </a:ext>
            </a:extLst>
          </p:cNvPr>
          <p:cNvCxnSpPr/>
          <p:nvPr/>
        </p:nvCxnSpPr>
        <p:spPr>
          <a:xfrm flipH="1">
            <a:off x="4618135" y="3698786"/>
            <a:ext cx="5939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29A019-F6F8-4C3D-90FC-C3C01E564E5B}"/>
              </a:ext>
            </a:extLst>
          </p:cNvPr>
          <p:cNvCxnSpPr>
            <a:cxnSpLocks/>
          </p:cNvCxnSpPr>
          <p:nvPr/>
        </p:nvCxnSpPr>
        <p:spPr>
          <a:xfrm>
            <a:off x="4097432" y="317934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6C7C93-CA68-4A9D-BA6B-DEFC7D8E515E}"/>
              </a:ext>
            </a:extLst>
          </p:cNvPr>
          <p:cNvCxnSpPr>
            <a:cxnSpLocks/>
          </p:cNvCxnSpPr>
          <p:nvPr/>
        </p:nvCxnSpPr>
        <p:spPr>
          <a:xfrm>
            <a:off x="4588499" y="3179340"/>
            <a:ext cx="2959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C877C3-8E1D-4DCC-84FB-20485A241A80}"/>
              </a:ext>
            </a:extLst>
          </p:cNvPr>
          <p:cNvCxnSpPr>
            <a:cxnSpLocks/>
          </p:cNvCxnSpPr>
          <p:nvPr/>
        </p:nvCxnSpPr>
        <p:spPr>
          <a:xfrm>
            <a:off x="4884420" y="3170820"/>
            <a:ext cx="0" cy="82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B7AB22-14AA-4D3D-B558-839676DF38E0}"/>
              </a:ext>
            </a:extLst>
          </p:cNvPr>
          <p:cNvCxnSpPr>
            <a:cxnSpLocks/>
          </p:cNvCxnSpPr>
          <p:nvPr/>
        </p:nvCxnSpPr>
        <p:spPr>
          <a:xfrm flipH="1">
            <a:off x="4127069" y="3993175"/>
            <a:ext cx="7573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2A1349-C4D6-417F-BD75-F1FD42F84AEC}"/>
              </a:ext>
            </a:extLst>
          </p:cNvPr>
          <p:cNvCxnSpPr>
            <a:cxnSpLocks/>
          </p:cNvCxnSpPr>
          <p:nvPr/>
        </p:nvCxnSpPr>
        <p:spPr>
          <a:xfrm>
            <a:off x="4097431" y="425494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D4D552-7446-4E09-AB5A-B937256C2C9C}"/>
              </a:ext>
            </a:extLst>
          </p:cNvPr>
          <p:cNvCxnSpPr>
            <a:cxnSpLocks/>
          </p:cNvCxnSpPr>
          <p:nvPr/>
        </p:nvCxnSpPr>
        <p:spPr>
          <a:xfrm>
            <a:off x="4562036" y="4254942"/>
            <a:ext cx="11986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7C0090-851F-43A6-AE07-71B726852BA1}"/>
              </a:ext>
            </a:extLst>
          </p:cNvPr>
          <p:cNvCxnSpPr>
            <a:cxnSpLocks/>
          </p:cNvCxnSpPr>
          <p:nvPr/>
        </p:nvCxnSpPr>
        <p:spPr>
          <a:xfrm>
            <a:off x="5760720" y="914400"/>
            <a:ext cx="0" cy="3348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E14491-21F1-4086-A169-E6D1C91CC5FB}"/>
              </a:ext>
            </a:extLst>
          </p:cNvPr>
          <p:cNvCxnSpPr>
            <a:cxnSpLocks/>
          </p:cNvCxnSpPr>
          <p:nvPr/>
        </p:nvCxnSpPr>
        <p:spPr>
          <a:xfrm>
            <a:off x="5760720" y="914400"/>
            <a:ext cx="48029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A4ABD92-103A-4C43-A8B3-AB93C5F95873}"/>
              </a:ext>
            </a:extLst>
          </p:cNvPr>
          <p:cNvCxnSpPr>
            <a:cxnSpLocks/>
          </p:cNvCxnSpPr>
          <p:nvPr/>
        </p:nvCxnSpPr>
        <p:spPr>
          <a:xfrm>
            <a:off x="10563633" y="918066"/>
            <a:ext cx="0" cy="21193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F9AC3B-6AAD-4752-9FD9-3CC4BDFB5583}"/>
              </a:ext>
            </a:extLst>
          </p:cNvPr>
          <p:cNvSpPr txBox="1"/>
          <p:nvPr/>
        </p:nvSpPr>
        <p:spPr>
          <a:xfrm>
            <a:off x="2529841" y="4633778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8253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3FCECB-9064-4824-820B-6EBE5ED5D13B}"/>
              </a:ext>
            </a:extLst>
          </p:cNvPr>
          <p:cNvSpPr txBox="1"/>
          <p:nvPr/>
        </p:nvSpPr>
        <p:spPr>
          <a:xfrm>
            <a:off x="8449295" y="4535852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8253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0921E1-1A5C-4A66-B344-67496D85F1E3}"/>
              </a:ext>
            </a:extLst>
          </p:cNvPr>
          <p:cNvSpPr txBox="1"/>
          <p:nvPr/>
        </p:nvSpPr>
        <p:spPr>
          <a:xfrm>
            <a:off x="10825888" y="1390695"/>
            <a:ext cx="1256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8255 PC0 operating in BSR mode</a:t>
            </a:r>
            <a:endParaRPr lang="en-IN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962417-26A8-446E-A38C-31FECE4EFF09}"/>
              </a:ext>
            </a:extLst>
          </p:cNvPr>
          <p:cNvCxnSpPr>
            <a:cxnSpLocks/>
          </p:cNvCxnSpPr>
          <p:nvPr/>
        </p:nvCxnSpPr>
        <p:spPr>
          <a:xfrm>
            <a:off x="9859003" y="2003127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C6C5E-48AE-4630-A536-269A1FDBA56E}"/>
              </a:ext>
            </a:extLst>
          </p:cNvPr>
          <p:cNvCxnSpPr>
            <a:cxnSpLocks/>
          </p:cNvCxnSpPr>
          <p:nvPr/>
        </p:nvCxnSpPr>
        <p:spPr>
          <a:xfrm>
            <a:off x="10350070" y="1989777"/>
            <a:ext cx="0" cy="645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C2F0C48-3AEC-4CE1-BDE9-6ABEB4DD766A}"/>
              </a:ext>
            </a:extLst>
          </p:cNvPr>
          <p:cNvCxnSpPr>
            <a:cxnSpLocks/>
          </p:cNvCxnSpPr>
          <p:nvPr/>
        </p:nvCxnSpPr>
        <p:spPr>
          <a:xfrm>
            <a:off x="10334821" y="26262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9BE4DD1-2143-45D6-8AA7-95400A52E68A}"/>
              </a:ext>
            </a:extLst>
          </p:cNvPr>
          <p:cNvSpPr txBox="1"/>
          <p:nvPr/>
        </p:nvSpPr>
        <p:spPr>
          <a:xfrm>
            <a:off x="10770437" y="2368351"/>
            <a:ext cx="80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IR0 of 8259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E43AAA-1D6F-4182-B3D5-A11DD228F9F2}"/>
              </a:ext>
            </a:extLst>
          </p:cNvPr>
          <p:cNvSpPr txBox="1"/>
          <p:nvPr/>
        </p:nvSpPr>
        <p:spPr>
          <a:xfrm>
            <a:off x="9048312" y="2866720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1</a:t>
            </a:r>
          </a:p>
          <a:p>
            <a:pPr algn="r"/>
            <a:r>
              <a:rPr lang="en-US" dirty="0"/>
              <a:t>Gate 1</a:t>
            </a:r>
          </a:p>
          <a:p>
            <a:pPr algn="r"/>
            <a:r>
              <a:rPr lang="en-US" dirty="0"/>
              <a:t>Out 1</a:t>
            </a:r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6435EB-1510-4226-9F3C-8C4AE9B25068}"/>
              </a:ext>
            </a:extLst>
          </p:cNvPr>
          <p:cNvCxnSpPr>
            <a:cxnSpLocks/>
          </p:cNvCxnSpPr>
          <p:nvPr/>
        </p:nvCxnSpPr>
        <p:spPr>
          <a:xfrm flipH="1">
            <a:off x="9905368" y="3045991"/>
            <a:ext cx="650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4F9DD695-479C-4196-BA68-98452ABFE2B7}"/>
              </a:ext>
            </a:extLst>
          </p:cNvPr>
          <p:cNvSpPr/>
          <p:nvPr/>
        </p:nvSpPr>
        <p:spPr>
          <a:xfrm>
            <a:off x="5167001" y="256606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FA193-EC0F-4F68-8A38-06507892DAE7}"/>
              </a:ext>
            </a:extLst>
          </p:cNvPr>
          <p:cNvCxnSpPr>
            <a:cxnSpLocks/>
          </p:cNvCxnSpPr>
          <p:nvPr/>
        </p:nvCxnSpPr>
        <p:spPr>
          <a:xfrm flipH="1">
            <a:off x="9905366" y="3329745"/>
            <a:ext cx="913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7015F6E-31B0-46BC-A12E-A22870972580}"/>
              </a:ext>
            </a:extLst>
          </p:cNvPr>
          <p:cNvSpPr txBox="1"/>
          <p:nvPr/>
        </p:nvSpPr>
        <p:spPr>
          <a:xfrm>
            <a:off x="10871752" y="2963524"/>
            <a:ext cx="1256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8255 PC3 operating in BSR mode</a:t>
            </a:r>
            <a:endParaRPr lang="en-IN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AD0C40-2DC0-480E-9B77-3312A2A8B7DB}"/>
              </a:ext>
            </a:extLst>
          </p:cNvPr>
          <p:cNvCxnSpPr>
            <a:cxnSpLocks/>
          </p:cNvCxnSpPr>
          <p:nvPr/>
        </p:nvCxnSpPr>
        <p:spPr>
          <a:xfrm>
            <a:off x="9860477" y="361411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034A08-2F82-454B-9034-28D970A6E955}"/>
              </a:ext>
            </a:extLst>
          </p:cNvPr>
          <p:cNvCxnSpPr>
            <a:cxnSpLocks/>
          </p:cNvCxnSpPr>
          <p:nvPr/>
        </p:nvCxnSpPr>
        <p:spPr>
          <a:xfrm>
            <a:off x="10351544" y="3606990"/>
            <a:ext cx="0" cy="645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D06C1B-085A-4310-BC92-628B0D985710}"/>
              </a:ext>
            </a:extLst>
          </p:cNvPr>
          <p:cNvCxnSpPr>
            <a:cxnSpLocks/>
          </p:cNvCxnSpPr>
          <p:nvPr/>
        </p:nvCxnSpPr>
        <p:spPr>
          <a:xfrm>
            <a:off x="10336295" y="42434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6DD183A-D906-4C93-A5E1-095A7DD2F502}"/>
              </a:ext>
            </a:extLst>
          </p:cNvPr>
          <p:cNvSpPr txBox="1"/>
          <p:nvPr/>
        </p:nvSpPr>
        <p:spPr>
          <a:xfrm>
            <a:off x="10771911" y="3985564"/>
            <a:ext cx="80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IR0 of 8259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9030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D9936664-DB2B-40CF-A7CF-651F6BDD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496" y="586233"/>
            <a:ext cx="4381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8259 Priority Interrupt Controller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FE46B-1032-4E79-B23F-85BA6A8E01AE}"/>
              </a:ext>
            </a:extLst>
          </p:cNvPr>
          <p:cNvSpPr/>
          <p:nvPr/>
        </p:nvSpPr>
        <p:spPr>
          <a:xfrm>
            <a:off x="4733925" y="1828799"/>
            <a:ext cx="2343150" cy="34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CDAD093C-9274-442E-93DD-F475D9B48613}"/>
              </a:ext>
            </a:extLst>
          </p:cNvPr>
          <p:cNvSpPr/>
          <p:nvPr/>
        </p:nvSpPr>
        <p:spPr>
          <a:xfrm>
            <a:off x="7149884" y="1906942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F03CB-EC31-49BA-843E-FBDC5A29DB88}"/>
              </a:ext>
            </a:extLst>
          </p:cNvPr>
          <p:cNvSpPr txBox="1"/>
          <p:nvPr/>
        </p:nvSpPr>
        <p:spPr>
          <a:xfrm>
            <a:off x="6707285" y="176781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D3EAD-E9F4-4811-A163-DDA4A157BF6B}"/>
              </a:ext>
            </a:extLst>
          </p:cNvPr>
          <p:cNvSpPr txBox="1"/>
          <p:nvPr/>
        </p:nvSpPr>
        <p:spPr>
          <a:xfrm>
            <a:off x="7761816" y="176781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D72D-5C5F-43EE-93B1-395662345855}"/>
              </a:ext>
            </a:extLst>
          </p:cNvPr>
          <p:cNvSpPr txBox="1"/>
          <p:nvPr/>
        </p:nvSpPr>
        <p:spPr>
          <a:xfrm>
            <a:off x="4611784" y="5385462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A0h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3D88C-78ED-4E46-8D1F-F904787DCF79}"/>
                  </a:ext>
                </a:extLst>
              </p:cNvPr>
              <p:cNvSpPr txBox="1"/>
              <p:nvPr/>
            </p:nvSpPr>
            <p:spPr>
              <a:xfrm>
                <a:off x="6645686" y="4954565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3D88C-78ED-4E46-8D1F-F904787D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86" y="4954565"/>
                <a:ext cx="397933" cy="369909"/>
              </a:xfrm>
              <a:prstGeom prst="rect">
                <a:avLst/>
              </a:prstGeom>
              <a:blipFill>
                <a:blip r:embed="rId2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D976B8-BE14-4828-8903-2CFF935BC075}"/>
              </a:ext>
            </a:extLst>
          </p:cNvPr>
          <p:cNvCxnSpPr>
            <a:cxnSpLocks/>
          </p:cNvCxnSpPr>
          <p:nvPr/>
        </p:nvCxnSpPr>
        <p:spPr>
          <a:xfrm flipH="1">
            <a:off x="7077075" y="51395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B6026F-329E-49DE-BD0A-C1189DB91A2E}"/>
              </a:ext>
            </a:extLst>
          </p:cNvPr>
          <p:cNvSpPr txBox="1"/>
          <p:nvPr/>
        </p:nvSpPr>
        <p:spPr>
          <a:xfrm>
            <a:off x="7448549" y="496630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A0h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C78C-0016-42DB-A2B1-F4972BBDE2DB}"/>
                  </a:ext>
                </a:extLst>
              </p:cNvPr>
              <p:cNvSpPr txBox="1"/>
              <p:nvPr/>
            </p:nvSpPr>
            <p:spPr>
              <a:xfrm>
                <a:off x="6333458" y="4162469"/>
                <a:ext cx="780022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INT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𝐼𝑁𝑇𝐴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C78C-0016-42DB-A2B1-F4972BBD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58" y="4162469"/>
                <a:ext cx="780022" cy="646908"/>
              </a:xfrm>
              <a:prstGeom prst="rect">
                <a:avLst/>
              </a:prstGeom>
              <a:blipFill>
                <a:blip r:embed="rId3"/>
                <a:stretch>
                  <a:fillRect t="-5660" r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10FC6-1E7C-42D2-8E3A-45300E46347D}"/>
              </a:ext>
            </a:extLst>
          </p:cNvPr>
          <p:cNvCxnSpPr>
            <a:cxnSpLocks/>
          </p:cNvCxnSpPr>
          <p:nvPr/>
        </p:nvCxnSpPr>
        <p:spPr>
          <a:xfrm flipH="1">
            <a:off x="7077075" y="46277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39302-A2C4-46A6-B24C-A7544DAE34E4}"/>
              </a:ext>
            </a:extLst>
          </p:cNvPr>
          <p:cNvCxnSpPr>
            <a:cxnSpLocks/>
          </p:cNvCxnSpPr>
          <p:nvPr/>
        </p:nvCxnSpPr>
        <p:spPr>
          <a:xfrm>
            <a:off x="7077075" y="433244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7DBDED-1DE1-4104-B665-0EE86935B941}"/>
              </a:ext>
            </a:extLst>
          </p:cNvPr>
          <p:cNvSpPr txBox="1"/>
          <p:nvPr/>
        </p:nvSpPr>
        <p:spPr>
          <a:xfrm>
            <a:off x="7448549" y="4466156"/>
            <a:ext cx="20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 from 8086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886E-6398-4A49-9359-3865E233507E}"/>
              </a:ext>
            </a:extLst>
          </p:cNvPr>
          <p:cNvSpPr txBox="1"/>
          <p:nvPr/>
        </p:nvSpPr>
        <p:spPr>
          <a:xfrm>
            <a:off x="7448549" y="4162125"/>
            <a:ext cx="20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 of 8086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60EFDD-CA4A-4CA8-B46D-42DC85055039}"/>
                  </a:ext>
                </a:extLst>
              </p:cNvPr>
              <p:cNvSpPr txBox="1"/>
              <p:nvPr/>
            </p:nvSpPr>
            <p:spPr>
              <a:xfrm>
                <a:off x="6571818" y="2905875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60EFDD-CA4A-4CA8-B46D-42DC8505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18" y="2905875"/>
                <a:ext cx="397933" cy="670761"/>
              </a:xfrm>
              <a:prstGeom prst="rect">
                <a:avLst/>
              </a:prstGeom>
              <a:blipFill>
                <a:blip r:embed="rId4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59D03F-6CA3-4399-A9E6-352994244FC7}"/>
                  </a:ext>
                </a:extLst>
              </p:cNvPr>
              <p:cNvSpPr txBox="1"/>
              <p:nvPr/>
            </p:nvSpPr>
            <p:spPr>
              <a:xfrm>
                <a:off x="7446218" y="2891845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59D03F-6CA3-4399-A9E6-35299424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218" y="2891845"/>
                <a:ext cx="397933" cy="670761"/>
              </a:xfrm>
              <a:prstGeom prst="rect">
                <a:avLst/>
              </a:prstGeom>
              <a:blipFill>
                <a:blip r:embed="rId5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9431E-B3E1-4D13-BCF2-CC0052C02CEF}"/>
              </a:ext>
            </a:extLst>
          </p:cNvPr>
          <p:cNvCxnSpPr>
            <a:cxnSpLocks/>
          </p:cNvCxnSpPr>
          <p:nvPr/>
        </p:nvCxnSpPr>
        <p:spPr>
          <a:xfrm flipH="1">
            <a:off x="7077075" y="309419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5700DE-B33A-4CEF-82E8-B3D2EB7EDE2A}"/>
              </a:ext>
            </a:extLst>
          </p:cNvPr>
          <p:cNvCxnSpPr>
            <a:cxnSpLocks/>
          </p:cNvCxnSpPr>
          <p:nvPr/>
        </p:nvCxnSpPr>
        <p:spPr>
          <a:xfrm flipH="1">
            <a:off x="7077075" y="33323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D0F745-35AF-4E7B-87C3-0187BD7B19B5}"/>
              </a:ext>
            </a:extLst>
          </p:cNvPr>
          <p:cNvSpPr txBox="1"/>
          <p:nvPr/>
        </p:nvSpPr>
        <p:spPr>
          <a:xfrm>
            <a:off x="6723469" y="2463949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7ED995-DBBE-466B-AA1A-B615E26A51C8}"/>
              </a:ext>
            </a:extLst>
          </p:cNvPr>
          <p:cNvCxnSpPr>
            <a:cxnSpLocks/>
          </p:cNvCxnSpPr>
          <p:nvPr/>
        </p:nvCxnSpPr>
        <p:spPr>
          <a:xfrm flipH="1">
            <a:off x="7071782" y="264861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12F908-B860-4595-8BA8-6E8D392E0D0B}"/>
              </a:ext>
            </a:extLst>
          </p:cNvPr>
          <p:cNvSpPr txBox="1"/>
          <p:nvPr/>
        </p:nvSpPr>
        <p:spPr>
          <a:xfrm>
            <a:off x="7425388" y="2455657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F7D6F-33A5-4695-B7E2-F53FD477CAF5}"/>
                  </a:ext>
                </a:extLst>
              </p:cNvPr>
              <p:cNvSpPr txBox="1"/>
              <p:nvPr/>
            </p:nvSpPr>
            <p:spPr>
              <a:xfrm>
                <a:off x="6264696" y="3667929"/>
                <a:ext cx="614244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F7D6F-33A5-4695-B7E2-F53FD477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96" y="3667929"/>
                <a:ext cx="614244" cy="375487"/>
              </a:xfrm>
              <a:prstGeom prst="rect">
                <a:avLst/>
              </a:prstGeom>
              <a:blipFill>
                <a:blip r:embed="rId6"/>
                <a:stretch>
                  <a:fillRect r="-4200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F9E0B1-717D-4611-A754-E5F838224F7D}"/>
              </a:ext>
            </a:extLst>
          </p:cNvPr>
          <p:cNvCxnSpPr>
            <a:cxnSpLocks/>
          </p:cNvCxnSpPr>
          <p:nvPr/>
        </p:nvCxnSpPr>
        <p:spPr>
          <a:xfrm flipH="1">
            <a:off x="7077075" y="385277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7845F1-D35C-4554-8D9A-2E41A3B695FC}"/>
              </a:ext>
            </a:extLst>
          </p:cNvPr>
          <p:cNvSpPr txBox="1"/>
          <p:nvPr/>
        </p:nvSpPr>
        <p:spPr>
          <a:xfrm>
            <a:off x="7416920" y="3708477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0EEA8-DCEF-4A11-9E42-7E2B414E7921}"/>
              </a:ext>
            </a:extLst>
          </p:cNvPr>
          <p:cNvSpPr txBox="1"/>
          <p:nvPr/>
        </p:nvSpPr>
        <p:spPr>
          <a:xfrm>
            <a:off x="4677519" y="2337847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53A45-D159-40B2-B2E8-192A00B876B5}"/>
              </a:ext>
            </a:extLst>
          </p:cNvPr>
          <p:cNvSpPr txBox="1"/>
          <p:nvPr/>
        </p:nvSpPr>
        <p:spPr>
          <a:xfrm>
            <a:off x="4677519" y="2707179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C3487-68DF-4449-8398-9336FB8EB97B}"/>
              </a:ext>
            </a:extLst>
          </p:cNvPr>
          <p:cNvSpPr txBox="1"/>
          <p:nvPr/>
        </p:nvSpPr>
        <p:spPr>
          <a:xfrm>
            <a:off x="4677697" y="3094193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E9F02-7B65-47A8-82BB-30EDF86540CE}"/>
              </a:ext>
            </a:extLst>
          </p:cNvPr>
          <p:cNvSpPr txBox="1"/>
          <p:nvPr/>
        </p:nvSpPr>
        <p:spPr>
          <a:xfrm>
            <a:off x="4677519" y="3461902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IR3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175C5-497D-4838-9C60-AD5C71AD231E}"/>
              </a:ext>
            </a:extLst>
          </p:cNvPr>
          <p:cNvSpPr txBox="1"/>
          <p:nvPr/>
        </p:nvSpPr>
        <p:spPr>
          <a:xfrm>
            <a:off x="4677519" y="3855672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IR4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42BEB-95EA-45EF-AF9D-7D9813550844}"/>
              </a:ext>
            </a:extLst>
          </p:cNvPr>
          <p:cNvCxnSpPr>
            <a:cxnSpLocks/>
          </p:cNvCxnSpPr>
          <p:nvPr/>
        </p:nvCxnSpPr>
        <p:spPr>
          <a:xfrm>
            <a:off x="4357158" y="254467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7B0A52-0B96-41E3-AF85-9DFC309C3153}"/>
              </a:ext>
            </a:extLst>
          </p:cNvPr>
          <p:cNvSpPr txBox="1"/>
          <p:nvPr/>
        </p:nvSpPr>
        <p:spPr>
          <a:xfrm>
            <a:off x="347133" y="2357421"/>
            <a:ext cx="406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Out0 / Out1 of 8253 at address 90h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CFA7A2-A720-48B4-8EB1-847353F992F6}"/>
              </a:ext>
            </a:extLst>
          </p:cNvPr>
          <p:cNvCxnSpPr>
            <a:cxnSpLocks/>
          </p:cNvCxnSpPr>
          <p:nvPr/>
        </p:nvCxnSpPr>
        <p:spPr>
          <a:xfrm>
            <a:off x="4357157" y="290587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83429D-64F4-4E4C-B78A-062329455B76}"/>
              </a:ext>
            </a:extLst>
          </p:cNvPr>
          <p:cNvCxnSpPr>
            <a:cxnSpLocks/>
          </p:cNvCxnSpPr>
          <p:nvPr/>
        </p:nvCxnSpPr>
        <p:spPr>
          <a:xfrm>
            <a:off x="4357157" y="327885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889E8C-D77D-4FE4-84BE-EA12242DD2BD}"/>
              </a:ext>
            </a:extLst>
          </p:cNvPr>
          <p:cNvCxnSpPr>
            <a:cxnSpLocks/>
          </p:cNvCxnSpPr>
          <p:nvPr/>
        </p:nvCxnSpPr>
        <p:spPr>
          <a:xfrm>
            <a:off x="4357156" y="363710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EBD77B-E4B0-43BB-8AEB-458AAA9A20D2}"/>
              </a:ext>
            </a:extLst>
          </p:cNvPr>
          <p:cNvCxnSpPr>
            <a:cxnSpLocks/>
          </p:cNvCxnSpPr>
          <p:nvPr/>
        </p:nvCxnSpPr>
        <p:spPr>
          <a:xfrm>
            <a:off x="4357156" y="4037427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F14EE3-AD44-4312-B9B7-D478EDC5E37A}"/>
              </a:ext>
            </a:extLst>
          </p:cNvPr>
          <p:cNvSpPr txBox="1"/>
          <p:nvPr/>
        </p:nvSpPr>
        <p:spPr>
          <a:xfrm>
            <a:off x="702319" y="2690960"/>
            <a:ext cx="37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Keyboard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C9E97-1709-4645-82A1-196B7932E7AF}"/>
              </a:ext>
            </a:extLst>
          </p:cNvPr>
          <p:cNvSpPr txBox="1"/>
          <p:nvPr/>
        </p:nvSpPr>
        <p:spPr>
          <a:xfrm>
            <a:off x="592015" y="3073643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Coarse Sensors 2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0ACC-D667-4C5E-96B9-14AF9644B2DE}"/>
              </a:ext>
            </a:extLst>
          </p:cNvPr>
          <p:cNvSpPr txBox="1"/>
          <p:nvPr/>
        </p:nvSpPr>
        <p:spPr>
          <a:xfrm>
            <a:off x="592015" y="3437431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Coarse Sensors 1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BC756E-B14E-424D-BD50-9767D8BFE5DA}"/>
              </a:ext>
            </a:extLst>
          </p:cNvPr>
          <p:cNvSpPr txBox="1"/>
          <p:nvPr/>
        </p:nvSpPr>
        <p:spPr>
          <a:xfrm>
            <a:off x="592015" y="3831234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Fine Sensors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590F97-1486-4D2D-8986-D0B348B194DD}"/>
              </a:ext>
            </a:extLst>
          </p:cNvPr>
          <p:cNvSpPr txBox="1"/>
          <p:nvPr/>
        </p:nvSpPr>
        <p:spPr>
          <a:xfrm>
            <a:off x="5520233" y="3258309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15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927</TotalTime>
  <Words>1102</Words>
  <Application>Microsoft Office PowerPoint</Application>
  <PresentationFormat>Widescreen</PresentationFormat>
  <Paragraphs>517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Bookman Old Style</vt:lpstr>
      <vt:lpstr>Calibri</vt:lpstr>
      <vt:lpstr>Calibri Light</vt:lpstr>
      <vt:lpstr>Cambria Math</vt:lpstr>
      <vt:lpstr>Office Theme</vt:lpstr>
      <vt:lpstr>On Paper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Paper Design</dc:title>
  <dc:creator>Vedant Bang</dc:creator>
  <cp:lastModifiedBy>Vedant Bang</cp:lastModifiedBy>
  <cp:revision>58</cp:revision>
  <dcterms:created xsi:type="dcterms:W3CDTF">2021-04-16T19:24:03Z</dcterms:created>
  <dcterms:modified xsi:type="dcterms:W3CDTF">2021-04-18T05:45:45Z</dcterms:modified>
</cp:coreProperties>
</file>