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313857-70A6-4556-9CA3-BDE902CCC6A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974753-D63F-4107-AA64-791F28BBC24A}">
      <dgm:prSet phldrT="[Text]" custT="1"/>
      <dgm:spPr/>
      <dgm:t>
        <a:bodyPr/>
        <a:lstStyle/>
        <a:p>
          <a:pPr algn="l"/>
          <a:r>
            <a:rPr lang="en-IN" sz="18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Developers</a:t>
          </a:r>
          <a:endParaRPr lang="en-US" sz="1800" b="1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5E6E6EA-6A33-4717-A217-811491A3F98F}" type="parTrans" cxnId="{3782D386-7341-4315-9D9C-127F85FFA07A}">
      <dgm:prSet/>
      <dgm:spPr/>
      <dgm:t>
        <a:bodyPr/>
        <a:lstStyle/>
        <a:p>
          <a:endParaRPr lang="en-US"/>
        </a:p>
      </dgm:t>
    </dgm:pt>
    <dgm:pt modelId="{D89E2225-AD4C-4BC3-A8DB-B0308610F2C5}" type="sibTrans" cxnId="{3782D386-7341-4315-9D9C-127F85FFA07A}">
      <dgm:prSet/>
      <dgm:spPr/>
      <dgm:t>
        <a:bodyPr/>
        <a:lstStyle/>
        <a:p>
          <a:endParaRPr lang="en-US"/>
        </a:p>
      </dgm:t>
    </dgm:pt>
    <dgm:pt modelId="{DFD29872-F485-48AE-B936-4997C26A5A78}">
      <dgm:prSet phldrT="[Text]" custT="1"/>
      <dgm:spPr/>
      <dgm:t>
        <a:bodyPr/>
        <a:lstStyle/>
        <a:p>
          <a:pPr algn="l"/>
          <a:r>
            <a:rPr lang="en-IN" sz="18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DevOps</a:t>
          </a:r>
          <a:endParaRPr lang="en-US" sz="1800" b="1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4AF4485B-95C5-4ED6-B47C-32CE5B8A7B8D}" type="parTrans" cxnId="{B4C5CA1A-03E9-4737-8AB8-7E906008BE3C}">
      <dgm:prSet/>
      <dgm:spPr/>
      <dgm:t>
        <a:bodyPr/>
        <a:lstStyle/>
        <a:p>
          <a:endParaRPr lang="en-US"/>
        </a:p>
      </dgm:t>
    </dgm:pt>
    <dgm:pt modelId="{B51DE407-7BB2-4FC5-B14D-1DE8EEA3371E}" type="sibTrans" cxnId="{B4C5CA1A-03E9-4737-8AB8-7E906008BE3C}">
      <dgm:prSet/>
      <dgm:spPr/>
      <dgm:t>
        <a:bodyPr/>
        <a:lstStyle/>
        <a:p>
          <a:endParaRPr lang="en-US"/>
        </a:p>
      </dgm:t>
    </dgm:pt>
    <dgm:pt modelId="{4F622714-BFFE-4E0E-A4E7-2EAA71CA2B99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Portable App containers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39C8F25-4295-4A60-8060-E753083FFCED}" type="parTrans" cxnId="{E55D87DB-0DE2-4E4B-8441-CB3FE7D596AA}">
      <dgm:prSet/>
      <dgm:spPr/>
      <dgm:t>
        <a:bodyPr/>
        <a:lstStyle/>
        <a:p>
          <a:endParaRPr lang="en-US"/>
        </a:p>
      </dgm:t>
    </dgm:pt>
    <dgm:pt modelId="{63490D09-562D-43C1-82C4-D1233043B484}" type="sibTrans" cxnId="{E55D87DB-0DE2-4E4B-8441-CB3FE7D596AA}">
      <dgm:prSet/>
      <dgm:spPr/>
      <dgm:t>
        <a:bodyPr/>
        <a:lstStyle/>
        <a:p>
          <a:endParaRPr lang="en-US"/>
        </a:p>
      </dgm:t>
    </dgm:pt>
    <dgm:pt modelId="{595230A2-8F88-41BD-91D6-0CC322CE7F58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Build, test &amp; package on production like environment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89E2E020-1C96-4147-B743-230A3B2880DD}" type="parTrans" cxnId="{71BB155A-C994-442F-B241-9BD4FB7E25C8}">
      <dgm:prSet/>
      <dgm:spPr/>
      <dgm:t>
        <a:bodyPr/>
        <a:lstStyle/>
        <a:p>
          <a:endParaRPr lang="en-US"/>
        </a:p>
      </dgm:t>
    </dgm:pt>
    <dgm:pt modelId="{6EBFEBA5-1F72-4051-A0A3-FB8F45C84F16}" type="sibTrans" cxnId="{71BB155A-C994-442F-B241-9BD4FB7E25C8}">
      <dgm:prSet/>
      <dgm:spPr/>
      <dgm:t>
        <a:bodyPr/>
        <a:lstStyle/>
        <a:p>
          <a:endParaRPr lang="en-US"/>
        </a:p>
      </dgm:t>
    </dgm:pt>
    <dgm:pt modelId="{56FD1652-1E94-4239-B24A-BB9AA78CBBF9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Increase the quality of code produced by Developers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DE418C82-8518-48EF-B9F5-D41F51B4B274}" type="parTrans" cxnId="{45D163DC-B777-4176-A36B-FFAE6072E4A4}">
      <dgm:prSet/>
      <dgm:spPr/>
      <dgm:t>
        <a:bodyPr/>
        <a:lstStyle/>
        <a:p>
          <a:endParaRPr lang="en-US"/>
        </a:p>
      </dgm:t>
    </dgm:pt>
    <dgm:pt modelId="{AB545375-9E4F-4631-81EF-4A40EDC9E4A8}" type="sibTrans" cxnId="{45D163DC-B777-4176-A36B-FFAE6072E4A4}">
      <dgm:prSet/>
      <dgm:spPr/>
      <dgm:t>
        <a:bodyPr/>
        <a:lstStyle/>
        <a:p>
          <a:endParaRPr lang="en-US"/>
        </a:p>
      </dgm:t>
    </dgm:pt>
    <dgm:pt modelId="{94BEF138-3189-4EFC-9573-64EB2223430E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Fast and simple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D981B46D-AE9E-4D7D-BB59-ED843F7421A5}" type="parTrans" cxnId="{4E35323F-CDAE-4E6C-8388-86E1CD078160}">
      <dgm:prSet/>
      <dgm:spPr/>
      <dgm:t>
        <a:bodyPr/>
        <a:lstStyle/>
        <a:p>
          <a:endParaRPr lang="en-US"/>
        </a:p>
      </dgm:t>
    </dgm:pt>
    <dgm:pt modelId="{0184D616-E5C0-43C0-B596-3826E430B1A8}" type="sibTrans" cxnId="{4E35323F-CDAE-4E6C-8388-86E1CD078160}">
      <dgm:prSet/>
      <dgm:spPr/>
      <dgm:t>
        <a:bodyPr/>
        <a:lstStyle/>
        <a:p>
          <a:endParaRPr lang="en-US"/>
        </a:p>
      </dgm:t>
    </dgm:pt>
    <dgm:pt modelId="{8AAE326E-2481-4F3B-9C35-3132CF1C2816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16,000+ apps available on Docker Hub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9C24D34-7736-4DDC-930B-5B903295C3CB}" type="parTrans" cxnId="{A81AF839-4B59-4D5B-A1A3-26BD231EDA44}">
      <dgm:prSet/>
      <dgm:spPr/>
      <dgm:t>
        <a:bodyPr/>
        <a:lstStyle/>
        <a:p>
          <a:endParaRPr lang="en-US"/>
        </a:p>
      </dgm:t>
    </dgm:pt>
    <dgm:pt modelId="{CF6FE68D-39F1-45A7-86CB-15D1879021A4}" type="sibTrans" cxnId="{A81AF839-4B59-4D5B-A1A3-26BD231EDA44}">
      <dgm:prSet/>
      <dgm:spPr/>
      <dgm:t>
        <a:bodyPr/>
        <a:lstStyle/>
        <a:p>
          <a:endParaRPr lang="en-US"/>
        </a:p>
      </dgm:t>
    </dgm:pt>
    <dgm:pt modelId="{BED9D978-7208-4ACD-B48C-6081A117C18F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Reducing “works on my machine” finger-pointing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BFD0E8CE-B6A7-40E2-A0EB-664B4760DA57}" type="parTrans" cxnId="{5A7C74FF-53AD-4E6A-B7C0-2531A383A071}">
      <dgm:prSet/>
      <dgm:spPr/>
      <dgm:t>
        <a:bodyPr/>
        <a:lstStyle/>
        <a:p>
          <a:endParaRPr lang="en-US"/>
        </a:p>
      </dgm:t>
    </dgm:pt>
    <dgm:pt modelId="{2E8D1AB5-A06D-49B2-8312-187D293695A6}" type="sibTrans" cxnId="{5A7C74FF-53AD-4E6A-B7C0-2531A383A071}">
      <dgm:prSet/>
      <dgm:spPr/>
      <dgm:t>
        <a:bodyPr/>
        <a:lstStyle/>
        <a:p>
          <a:endParaRPr lang="en-US"/>
        </a:p>
      </dgm:t>
    </dgm:pt>
    <dgm:pt modelId="{87CB987D-18FA-4F8D-A9DB-0B680A9EFC5D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Helps Infra teams to deploy &amp; run any App on any infrastructure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5BC06E11-2290-4F49-869D-9C596FB12E2D}" type="parTrans" cxnId="{1C262915-5762-46FA-B8FD-240CBAA549E0}">
      <dgm:prSet/>
      <dgm:spPr/>
      <dgm:t>
        <a:bodyPr/>
        <a:lstStyle/>
        <a:p>
          <a:endParaRPr lang="en-US"/>
        </a:p>
      </dgm:t>
    </dgm:pt>
    <dgm:pt modelId="{29BE9B3F-C76F-4A3A-9FA8-4447B1EC404E}" type="sibTrans" cxnId="{1C262915-5762-46FA-B8FD-240CBAA549E0}">
      <dgm:prSet/>
      <dgm:spPr/>
      <dgm:t>
        <a:bodyPr/>
        <a:lstStyle/>
        <a:p>
          <a:endParaRPr lang="en-US"/>
        </a:p>
      </dgm:t>
    </dgm:pt>
    <dgm:pt modelId="{F5BEA049-88DA-442A-B3D2-D9715C5ADCE1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Entire lifecycle more efficient and repeatable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79BA750-D75D-4B09-B4E1-7D31DA495F30}" type="parTrans" cxnId="{C0EDE578-9AF1-434C-9261-20241E697896}">
      <dgm:prSet/>
      <dgm:spPr/>
      <dgm:t>
        <a:bodyPr/>
        <a:lstStyle/>
        <a:p>
          <a:endParaRPr lang="en-US"/>
        </a:p>
      </dgm:t>
    </dgm:pt>
    <dgm:pt modelId="{D97402D3-B377-4D5D-8DFE-AD187B45D8EC}" type="sibTrans" cxnId="{C0EDE578-9AF1-434C-9261-20241E697896}">
      <dgm:prSet/>
      <dgm:spPr/>
      <dgm:t>
        <a:bodyPr/>
        <a:lstStyle/>
        <a:p>
          <a:endParaRPr lang="en-US"/>
        </a:p>
      </dgm:t>
    </dgm:pt>
    <dgm:pt modelId="{1C440C53-7C8A-4C61-BD2A-EEF9B62BF3A6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Compared to VM's, reduces costs &amp; improves speed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E6520C4-EABE-4DF1-89AE-0980C54A66C5}" type="parTrans" cxnId="{B5562795-691D-48E9-9A7F-3671BB66B7A0}">
      <dgm:prSet/>
      <dgm:spPr/>
      <dgm:t>
        <a:bodyPr/>
        <a:lstStyle/>
        <a:p>
          <a:endParaRPr lang="en-US"/>
        </a:p>
      </dgm:t>
    </dgm:pt>
    <dgm:pt modelId="{C46DD745-3BB3-4D66-850B-136AAE87F49A}" type="sibTrans" cxnId="{B5562795-691D-48E9-9A7F-3671BB66B7A0}">
      <dgm:prSet/>
      <dgm:spPr/>
      <dgm:t>
        <a:bodyPr/>
        <a:lstStyle/>
        <a:p>
          <a:endParaRPr lang="en-US"/>
        </a:p>
      </dgm:t>
    </dgm:pt>
    <dgm:pt modelId="{612B25F3-FC7B-41D4-AB8A-4039605CAB03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Deployment  &amp; Release Automation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4A6A90B-2039-4F7C-811A-351983472FC4}" type="parTrans" cxnId="{64430249-85E7-4B87-85AF-39BD17D914A8}">
      <dgm:prSet/>
      <dgm:spPr/>
      <dgm:t>
        <a:bodyPr/>
        <a:lstStyle/>
        <a:p>
          <a:endParaRPr lang="en-US"/>
        </a:p>
      </dgm:t>
    </dgm:pt>
    <dgm:pt modelId="{D4BA2CF2-1BE2-4AE7-9055-C52275A7C364}" type="sibTrans" cxnId="{64430249-85E7-4B87-85AF-39BD17D914A8}">
      <dgm:prSet/>
      <dgm:spPr/>
      <dgm:t>
        <a:bodyPr/>
        <a:lstStyle/>
        <a:p>
          <a:endParaRPr lang="en-US"/>
        </a:p>
      </dgm:t>
    </dgm:pt>
    <dgm:pt modelId="{573997ED-44B2-4118-8BC8-2DEDFA80212D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Perfect for DevOps –  CI, CD, Release, Scaling, Clouds, etc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DE61140-63E3-4151-A24C-EEB7E1C30AE1}" type="parTrans" cxnId="{E99E7E4E-4DF9-4B00-A379-9A1785743A07}">
      <dgm:prSet/>
      <dgm:spPr/>
      <dgm:t>
        <a:bodyPr/>
        <a:lstStyle/>
        <a:p>
          <a:endParaRPr lang="en-US"/>
        </a:p>
      </dgm:t>
    </dgm:pt>
    <dgm:pt modelId="{49E4E878-A12A-48BD-A179-AE2084CFFF4D}" type="sibTrans" cxnId="{E99E7E4E-4DF9-4B00-A379-9A1785743A07}">
      <dgm:prSet/>
      <dgm:spPr/>
      <dgm:t>
        <a:bodyPr/>
        <a:lstStyle/>
        <a:p>
          <a:endParaRPr lang="en-US"/>
        </a:p>
      </dgm:t>
    </dgm:pt>
    <dgm:pt modelId="{75E258F0-F2C2-4758-A473-255071B5F9D2}">
      <dgm:prSet phldrT="[Text]"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Simple creation of Environments</a:t>
          </a:r>
          <a:endParaRPr lang="en-US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D8B3B80-2E1A-4153-8DBD-5BCCF0D706D2}" type="parTrans" cxnId="{B3A16DD5-C60F-420B-B8E1-CF30738A141D}">
      <dgm:prSet/>
      <dgm:spPr/>
      <dgm:t>
        <a:bodyPr/>
        <a:lstStyle/>
        <a:p>
          <a:endParaRPr lang="en-US"/>
        </a:p>
      </dgm:t>
    </dgm:pt>
    <dgm:pt modelId="{2A78768A-5006-44E8-B7D5-9785C5D4B672}" type="sibTrans" cxnId="{B3A16DD5-C60F-420B-B8E1-CF30738A141D}">
      <dgm:prSet/>
      <dgm:spPr/>
      <dgm:t>
        <a:bodyPr/>
        <a:lstStyle/>
        <a:p>
          <a:endParaRPr lang="en-US"/>
        </a:p>
      </dgm:t>
    </dgm:pt>
    <dgm:pt modelId="{92A1FB7E-F6FD-4533-B7D0-0F890B2F403B}">
      <dgm:prSet phldrT="[Text]"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Provide standard Environments for Dev, Test &amp; Production</a:t>
          </a:r>
          <a:endParaRPr lang="en-US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FBBA0146-0BB0-4950-973A-D64A6BB75213}" type="parTrans" cxnId="{EF7B893E-D575-4153-99E7-FF4AE19F586A}">
      <dgm:prSet/>
      <dgm:spPr/>
      <dgm:t>
        <a:bodyPr/>
        <a:lstStyle/>
        <a:p>
          <a:endParaRPr lang="en-US"/>
        </a:p>
      </dgm:t>
    </dgm:pt>
    <dgm:pt modelId="{6326386F-FBB1-4489-ACD0-23B2C1E29FAF}" type="sibTrans" cxnId="{EF7B893E-D575-4153-99E7-FF4AE19F586A}">
      <dgm:prSet/>
      <dgm:spPr/>
      <dgm:t>
        <a:bodyPr/>
        <a:lstStyle/>
        <a:p>
          <a:endParaRPr lang="en-US"/>
        </a:p>
      </dgm:t>
    </dgm:pt>
    <dgm:pt modelId="{92C3490E-73FE-4B9E-BEE8-4AE70D053286}" type="pres">
      <dgm:prSet presAssocID="{19313857-70A6-4556-9CA3-BDE902CCC6A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4D821C-CD7C-447D-A16F-3F363B4CC258}" type="pres">
      <dgm:prSet presAssocID="{3D974753-D63F-4107-AA64-791F28BBC24A}" presName="composite" presStyleCnt="0"/>
      <dgm:spPr/>
    </dgm:pt>
    <dgm:pt modelId="{1606CFC2-84B0-4CCE-BA4A-D1F150DDA201}" type="pres">
      <dgm:prSet presAssocID="{3D974753-D63F-4107-AA64-791F28BBC24A}" presName="parTx" presStyleLbl="alignNode1" presStyleIdx="0" presStyleCnt="2" custScaleX="99822" custScaleY="780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590B99-4F81-464A-BD58-F2E2E5B0137D}" type="pres">
      <dgm:prSet presAssocID="{3D974753-D63F-4107-AA64-791F28BBC24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D0298-16B7-4DF1-B192-60BE8C7001B6}" type="pres">
      <dgm:prSet presAssocID="{D89E2225-AD4C-4BC3-A8DB-B0308610F2C5}" presName="space" presStyleCnt="0"/>
      <dgm:spPr/>
    </dgm:pt>
    <dgm:pt modelId="{B42D1387-995F-4C7F-AD11-F956140D1E68}" type="pres">
      <dgm:prSet presAssocID="{DFD29872-F485-48AE-B936-4997C26A5A78}" presName="composite" presStyleCnt="0"/>
      <dgm:spPr/>
    </dgm:pt>
    <dgm:pt modelId="{C56AD232-AC0F-4E20-A271-D5325FD97B9E}" type="pres">
      <dgm:prSet presAssocID="{DFD29872-F485-48AE-B936-4997C26A5A78}" presName="parTx" presStyleLbl="alignNode1" presStyleIdx="1" presStyleCnt="2" custScaleX="99479" custScaleY="780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B52D46-DF95-492F-A481-110C5B8B9354}" type="pres">
      <dgm:prSet presAssocID="{DFD29872-F485-48AE-B936-4997C26A5A78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4378EB-B25B-4B1F-9B8D-EDA4BB0895DD}" type="presOf" srcId="{BED9D978-7208-4ACD-B48C-6081A117C18F}" destId="{73B52D46-DF95-492F-A481-110C5B8B9354}" srcOrd="0" destOrd="1" presId="urn:microsoft.com/office/officeart/2005/8/layout/hList1"/>
    <dgm:cxn modelId="{B4C5CA1A-03E9-4737-8AB8-7E906008BE3C}" srcId="{19313857-70A6-4556-9CA3-BDE902CCC6A7}" destId="{DFD29872-F485-48AE-B936-4997C26A5A78}" srcOrd="1" destOrd="0" parTransId="{4AF4485B-95C5-4ED6-B47C-32CE5B8A7B8D}" sibTransId="{B51DE407-7BB2-4FC5-B14D-1DE8EEA3371E}"/>
    <dgm:cxn modelId="{EF7B893E-D575-4153-99E7-FF4AE19F586A}" srcId="{DFD29872-F485-48AE-B936-4997C26A5A78}" destId="{92A1FB7E-F6FD-4533-B7D0-0F890B2F403B}" srcOrd="0" destOrd="0" parTransId="{FBBA0146-0BB0-4950-973A-D64A6BB75213}" sibTransId="{6326386F-FBB1-4489-ACD0-23B2C1E29FAF}"/>
    <dgm:cxn modelId="{A45E6063-BF26-4DED-A3F0-72294D229EC2}" type="presOf" srcId="{19313857-70A6-4556-9CA3-BDE902CCC6A7}" destId="{92C3490E-73FE-4B9E-BEE8-4AE70D053286}" srcOrd="0" destOrd="0" presId="urn:microsoft.com/office/officeart/2005/8/layout/hList1"/>
    <dgm:cxn modelId="{924590C2-CF51-4AD8-AC87-7C6A11C41216}" type="presOf" srcId="{595230A2-8F88-41BD-91D6-0CC322CE7F58}" destId="{4D590B99-4F81-464A-BD58-F2E2E5B0137D}" srcOrd="0" destOrd="2" presId="urn:microsoft.com/office/officeart/2005/8/layout/hList1"/>
    <dgm:cxn modelId="{68A0E45E-F534-467A-9E82-52A3EEA07A83}" type="presOf" srcId="{612B25F3-FC7B-41D4-AB8A-4039605CAB03}" destId="{73B52D46-DF95-492F-A481-110C5B8B9354}" srcOrd="0" destOrd="5" presId="urn:microsoft.com/office/officeart/2005/8/layout/hList1"/>
    <dgm:cxn modelId="{45D163DC-B777-4176-A36B-FFAE6072E4A4}" srcId="{3D974753-D63F-4107-AA64-791F28BBC24A}" destId="{56FD1652-1E94-4239-B24A-BB9AA78CBBF9}" srcOrd="3" destOrd="0" parTransId="{DE418C82-8518-48EF-B9F5-D41F51B4B274}" sibTransId="{AB545375-9E4F-4631-81EF-4A40EDC9E4A8}"/>
    <dgm:cxn modelId="{3782D386-7341-4315-9D9C-127F85FFA07A}" srcId="{19313857-70A6-4556-9CA3-BDE902CCC6A7}" destId="{3D974753-D63F-4107-AA64-791F28BBC24A}" srcOrd="0" destOrd="0" parTransId="{25E6E6EA-6A33-4717-A217-811491A3F98F}" sibTransId="{D89E2225-AD4C-4BC3-A8DB-B0308610F2C5}"/>
    <dgm:cxn modelId="{37280351-28BD-4EE9-99D0-367D1F6FC28D}" type="presOf" srcId="{F5BEA049-88DA-442A-B3D2-D9715C5ADCE1}" destId="{73B52D46-DF95-492F-A481-110C5B8B9354}" srcOrd="0" destOrd="3" presId="urn:microsoft.com/office/officeart/2005/8/layout/hList1"/>
    <dgm:cxn modelId="{64430249-85E7-4B87-85AF-39BD17D914A8}" srcId="{DFD29872-F485-48AE-B936-4997C26A5A78}" destId="{612B25F3-FC7B-41D4-AB8A-4039605CAB03}" srcOrd="5" destOrd="0" parTransId="{A4A6A90B-2039-4F7C-811A-351983472FC4}" sibTransId="{D4BA2CF2-1BE2-4AE7-9055-C52275A7C364}"/>
    <dgm:cxn modelId="{607C6AEE-2C29-4A36-904C-68178B31D6C9}" type="presOf" srcId="{3D974753-D63F-4107-AA64-791F28BBC24A}" destId="{1606CFC2-84B0-4CCE-BA4A-D1F150DDA201}" srcOrd="0" destOrd="0" presId="urn:microsoft.com/office/officeart/2005/8/layout/hList1"/>
    <dgm:cxn modelId="{E99E7E4E-4DF9-4B00-A379-9A1785743A07}" srcId="{DFD29872-F485-48AE-B936-4997C26A5A78}" destId="{573997ED-44B2-4118-8BC8-2DEDFA80212D}" srcOrd="6" destOrd="0" parTransId="{ADE61140-63E3-4151-A24C-EEB7E1C30AE1}" sibTransId="{49E4E878-A12A-48BD-A179-AE2084CFFF4D}"/>
    <dgm:cxn modelId="{5A7C74FF-53AD-4E6A-B7C0-2531A383A071}" srcId="{DFD29872-F485-48AE-B936-4997C26A5A78}" destId="{BED9D978-7208-4ACD-B48C-6081A117C18F}" srcOrd="1" destOrd="0" parTransId="{BFD0E8CE-B6A7-40E2-A0EB-664B4760DA57}" sibTransId="{2E8D1AB5-A06D-49B2-8312-187D293695A6}"/>
    <dgm:cxn modelId="{F5EEA137-6A2C-49B9-8BF8-362FAD8DAA53}" type="presOf" srcId="{92A1FB7E-F6FD-4533-B7D0-0F890B2F403B}" destId="{73B52D46-DF95-492F-A481-110C5B8B9354}" srcOrd="0" destOrd="0" presId="urn:microsoft.com/office/officeart/2005/8/layout/hList1"/>
    <dgm:cxn modelId="{BEF5310B-4E51-414F-828F-CD8A82C37115}" type="presOf" srcId="{DFD29872-F485-48AE-B936-4997C26A5A78}" destId="{C56AD232-AC0F-4E20-A271-D5325FD97B9E}" srcOrd="0" destOrd="0" presId="urn:microsoft.com/office/officeart/2005/8/layout/hList1"/>
    <dgm:cxn modelId="{C0EDE578-9AF1-434C-9261-20241E697896}" srcId="{DFD29872-F485-48AE-B936-4997C26A5A78}" destId="{F5BEA049-88DA-442A-B3D2-D9715C5ADCE1}" srcOrd="3" destOrd="0" parTransId="{379BA750-D75D-4B09-B4E1-7D31DA495F30}" sibTransId="{D97402D3-B377-4D5D-8DFE-AD187B45D8EC}"/>
    <dgm:cxn modelId="{132DD576-9EDF-4B8F-92E2-E73694025B76}" type="presOf" srcId="{75E258F0-F2C2-4758-A473-255071B5F9D2}" destId="{4D590B99-4F81-464A-BD58-F2E2E5B0137D}" srcOrd="0" destOrd="0" presId="urn:microsoft.com/office/officeart/2005/8/layout/hList1"/>
    <dgm:cxn modelId="{71BB155A-C994-442F-B241-9BD4FB7E25C8}" srcId="{3D974753-D63F-4107-AA64-791F28BBC24A}" destId="{595230A2-8F88-41BD-91D6-0CC322CE7F58}" srcOrd="2" destOrd="0" parTransId="{89E2E020-1C96-4147-B743-230A3B2880DD}" sibTransId="{6EBFEBA5-1F72-4051-A0A3-FB8F45C84F16}"/>
    <dgm:cxn modelId="{EF0766AF-27F7-472D-BE88-91323D8DE347}" type="presOf" srcId="{87CB987D-18FA-4F8D-A9DB-0B680A9EFC5D}" destId="{73B52D46-DF95-492F-A481-110C5B8B9354}" srcOrd="0" destOrd="2" presId="urn:microsoft.com/office/officeart/2005/8/layout/hList1"/>
    <dgm:cxn modelId="{B3A16DD5-C60F-420B-B8E1-CF30738A141D}" srcId="{3D974753-D63F-4107-AA64-791F28BBC24A}" destId="{75E258F0-F2C2-4758-A473-255071B5F9D2}" srcOrd="0" destOrd="0" parTransId="{6D8B3B80-2E1A-4153-8DBD-5BCCF0D706D2}" sibTransId="{2A78768A-5006-44E8-B7D5-9785C5D4B672}"/>
    <dgm:cxn modelId="{4E35323F-CDAE-4E6C-8388-86E1CD078160}" srcId="{3D974753-D63F-4107-AA64-791F28BBC24A}" destId="{94BEF138-3189-4EFC-9573-64EB2223430E}" srcOrd="4" destOrd="0" parTransId="{D981B46D-AE9E-4D7D-BB59-ED843F7421A5}" sibTransId="{0184D616-E5C0-43C0-B596-3826E430B1A8}"/>
    <dgm:cxn modelId="{29960618-BB4C-41FF-B6DF-AEAD744FB9E4}" type="presOf" srcId="{56FD1652-1E94-4239-B24A-BB9AA78CBBF9}" destId="{4D590B99-4F81-464A-BD58-F2E2E5B0137D}" srcOrd="0" destOrd="3" presId="urn:microsoft.com/office/officeart/2005/8/layout/hList1"/>
    <dgm:cxn modelId="{8EBF47F0-3DB5-4D0E-83E8-495A66327138}" type="presOf" srcId="{8AAE326E-2481-4F3B-9C35-3132CF1C2816}" destId="{4D590B99-4F81-464A-BD58-F2E2E5B0137D}" srcOrd="0" destOrd="5" presId="urn:microsoft.com/office/officeart/2005/8/layout/hList1"/>
    <dgm:cxn modelId="{1793F776-6760-4DDB-A721-32F12C66E02B}" type="presOf" srcId="{573997ED-44B2-4118-8BC8-2DEDFA80212D}" destId="{73B52D46-DF95-492F-A481-110C5B8B9354}" srcOrd="0" destOrd="6" presId="urn:microsoft.com/office/officeart/2005/8/layout/hList1"/>
    <dgm:cxn modelId="{E575C56F-C6C1-403C-9C7D-C43E6C0126D2}" type="presOf" srcId="{94BEF138-3189-4EFC-9573-64EB2223430E}" destId="{4D590B99-4F81-464A-BD58-F2E2E5B0137D}" srcOrd="0" destOrd="4" presId="urn:microsoft.com/office/officeart/2005/8/layout/hList1"/>
    <dgm:cxn modelId="{17C0132C-2439-4C77-A6FB-2E29EE4BD756}" type="presOf" srcId="{1C440C53-7C8A-4C61-BD2A-EEF9B62BF3A6}" destId="{73B52D46-DF95-492F-A481-110C5B8B9354}" srcOrd="0" destOrd="4" presId="urn:microsoft.com/office/officeart/2005/8/layout/hList1"/>
    <dgm:cxn modelId="{EEDF8F80-7484-4E38-A05D-F70AC0EA391E}" type="presOf" srcId="{4F622714-BFFE-4E0E-A4E7-2EAA71CA2B99}" destId="{4D590B99-4F81-464A-BD58-F2E2E5B0137D}" srcOrd="0" destOrd="1" presId="urn:microsoft.com/office/officeart/2005/8/layout/hList1"/>
    <dgm:cxn modelId="{E55D87DB-0DE2-4E4B-8441-CB3FE7D596AA}" srcId="{3D974753-D63F-4107-AA64-791F28BBC24A}" destId="{4F622714-BFFE-4E0E-A4E7-2EAA71CA2B99}" srcOrd="1" destOrd="0" parTransId="{239C8F25-4295-4A60-8060-E753083FFCED}" sibTransId="{63490D09-562D-43C1-82C4-D1233043B484}"/>
    <dgm:cxn modelId="{1C262915-5762-46FA-B8FD-240CBAA549E0}" srcId="{DFD29872-F485-48AE-B936-4997C26A5A78}" destId="{87CB987D-18FA-4F8D-A9DB-0B680A9EFC5D}" srcOrd="2" destOrd="0" parTransId="{5BC06E11-2290-4F49-869D-9C596FB12E2D}" sibTransId="{29BE9B3F-C76F-4A3A-9FA8-4447B1EC404E}"/>
    <dgm:cxn modelId="{A81AF839-4B59-4D5B-A1A3-26BD231EDA44}" srcId="{3D974753-D63F-4107-AA64-791F28BBC24A}" destId="{8AAE326E-2481-4F3B-9C35-3132CF1C2816}" srcOrd="5" destOrd="0" parTransId="{69C24D34-7736-4DDC-930B-5B903295C3CB}" sibTransId="{CF6FE68D-39F1-45A7-86CB-15D1879021A4}"/>
    <dgm:cxn modelId="{B5562795-691D-48E9-9A7F-3671BB66B7A0}" srcId="{DFD29872-F485-48AE-B936-4997C26A5A78}" destId="{1C440C53-7C8A-4C61-BD2A-EEF9B62BF3A6}" srcOrd="4" destOrd="0" parTransId="{0E6520C4-EABE-4DF1-89AE-0980C54A66C5}" sibTransId="{C46DD745-3BB3-4D66-850B-136AAE87F49A}"/>
    <dgm:cxn modelId="{3C90CFE2-6253-41A0-BD29-5F6AAC6C51CC}" type="presParOf" srcId="{92C3490E-73FE-4B9E-BEE8-4AE70D053286}" destId="{614D821C-CD7C-447D-A16F-3F363B4CC258}" srcOrd="0" destOrd="0" presId="urn:microsoft.com/office/officeart/2005/8/layout/hList1"/>
    <dgm:cxn modelId="{6B496092-B9D8-4818-8AD2-C934A5B5A27E}" type="presParOf" srcId="{614D821C-CD7C-447D-A16F-3F363B4CC258}" destId="{1606CFC2-84B0-4CCE-BA4A-D1F150DDA201}" srcOrd="0" destOrd="0" presId="urn:microsoft.com/office/officeart/2005/8/layout/hList1"/>
    <dgm:cxn modelId="{72D8BF7A-E316-42EA-9E84-796805E0CBB4}" type="presParOf" srcId="{614D821C-CD7C-447D-A16F-3F363B4CC258}" destId="{4D590B99-4F81-464A-BD58-F2E2E5B0137D}" srcOrd="1" destOrd="0" presId="urn:microsoft.com/office/officeart/2005/8/layout/hList1"/>
    <dgm:cxn modelId="{618D129E-7D8C-4836-A343-1854EE975E21}" type="presParOf" srcId="{92C3490E-73FE-4B9E-BEE8-4AE70D053286}" destId="{79BD0298-16B7-4DF1-B192-60BE8C7001B6}" srcOrd="1" destOrd="0" presId="urn:microsoft.com/office/officeart/2005/8/layout/hList1"/>
    <dgm:cxn modelId="{692EC2DB-856F-47F5-8AAA-98387ADBFF68}" type="presParOf" srcId="{92C3490E-73FE-4B9E-BEE8-4AE70D053286}" destId="{B42D1387-995F-4C7F-AD11-F956140D1E68}" srcOrd="2" destOrd="0" presId="urn:microsoft.com/office/officeart/2005/8/layout/hList1"/>
    <dgm:cxn modelId="{AC8C286C-51A1-442F-99AC-EF4F41C15CA7}" type="presParOf" srcId="{B42D1387-995F-4C7F-AD11-F956140D1E68}" destId="{C56AD232-AC0F-4E20-A271-D5325FD97B9E}" srcOrd="0" destOrd="0" presId="urn:microsoft.com/office/officeart/2005/8/layout/hList1"/>
    <dgm:cxn modelId="{2B1471D8-020F-4F92-BE5A-43915899ED44}" type="presParOf" srcId="{B42D1387-995F-4C7F-AD11-F956140D1E68}" destId="{73B52D46-DF95-492F-A481-110C5B8B935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313857-70A6-4556-9CA3-BDE902CCC6A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974753-D63F-4107-AA64-791F28BBC24A}">
      <dgm:prSet phldrT="[Text]" custT="1"/>
      <dgm:spPr/>
      <dgm:t>
        <a:bodyPr/>
        <a:lstStyle/>
        <a:p>
          <a:pPr algn="l"/>
          <a:r>
            <a:rPr lang="en-IN" sz="18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Developers</a:t>
          </a:r>
          <a:endParaRPr lang="en-US" sz="1800" b="1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5E6E6EA-6A33-4717-A217-811491A3F98F}" type="parTrans" cxnId="{3782D386-7341-4315-9D9C-127F85FFA07A}">
      <dgm:prSet/>
      <dgm:spPr/>
      <dgm:t>
        <a:bodyPr/>
        <a:lstStyle/>
        <a:p>
          <a:endParaRPr lang="en-US"/>
        </a:p>
      </dgm:t>
    </dgm:pt>
    <dgm:pt modelId="{D89E2225-AD4C-4BC3-A8DB-B0308610F2C5}" type="sibTrans" cxnId="{3782D386-7341-4315-9D9C-127F85FFA07A}">
      <dgm:prSet/>
      <dgm:spPr/>
      <dgm:t>
        <a:bodyPr/>
        <a:lstStyle/>
        <a:p>
          <a:endParaRPr lang="en-US"/>
        </a:p>
      </dgm:t>
    </dgm:pt>
    <dgm:pt modelId="{DFD29872-F485-48AE-B936-4997C26A5A78}">
      <dgm:prSet phldrT="[Text]" custT="1"/>
      <dgm:spPr/>
      <dgm:t>
        <a:bodyPr/>
        <a:lstStyle/>
        <a:p>
          <a:pPr algn="l"/>
          <a:r>
            <a:rPr lang="en-IN" sz="18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DevOps</a:t>
          </a:r>
          <a:endParaRPr lang="en-US" sz="1800" b="1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4AF4485B-95C5-4ED6-B47C-32CE5B8A7B8D}" type="parTrans" cxnId="{B4C5CA1A-03E9-4737-8AB8-7E906008BE3C}">
      <dgm:prSet/>
      <dgm:spPr/>
      <dgm:t>
        <a:bodyPr/>
        <a:lstStyle/>
        <a:p>
          <a:endParaRPr lang="en-US"/>
        </a:p>
      </dgm:t>
    </dgm:pt>
    <dgm:pt modelId="{B51DE407-7BB2-4FC5-B14D-1DE8EEA3371E}" type="sibTrans" cxnId="{B4C5CA1A-03E9-4737-8AB8-7E906008BE3C}">
      <dgm:prSet/>
      <dgm:spPr/>
      <dgm:t>
        <a:bodyPr/>
        <a:lstStyle/>
        <a:p>
          <a:endParaRPr lang="en-US"/>
        </a:p>
      </dgm:t>
    </dgm:pt>
    <dgm:pt modelId="{4F622714-BFFE-4E0E-A4E7-2EAA71CA2B99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Portable App containers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39C8F25-4295-4A60-8060-E753083FFCED}" type="parTrans" cxnId="{E55D87DB-0DE2-4E4B-8441-CB3FE7D596AA}">
      <dgm:prSet/>
      <dgm:spPr/>
      <dgm:t>
        <a:bodyPr/>
        <a:lstStyle/>
        <a:p>
          <a:endParaRPr lang="en-US"/>
        </a:p>
      </dgm:t>
    </dgm:pt>
    <dgm:pt modelId="{63490D09-562D-43C1-82C4-D1233043B484}" type="sibTrans" cxnId="{E55D87DB-0DE2-4E4B-8441-CB3FE7D596AA}">
      <dgm:prSet/>
      <dgm:spPr/>
      <dgm:t>
        <a:bodyPr/>
        <a:lstStyle/>
        <a:p>
          <a:endParaRPr lang="en-US"/>
        </a:p>
      </dgm:t>
    </dgm:pt>
    <dgm:pt modelId="{595230A2-8F88-41BD-91D6-0CC322CE7F58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Build, test &amp; package on production like environment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89E2E020-1C96-4147-B743-230A3B2880DD}" type="parTrans" cxnId="{71BB155A-C994-442F-B241-9BD4FB7E25C8}">
      <dgm:prSet/>
      <dgm:spPr/>
      <dgm:t>
        <a:bodyPr/>
        <a:lstStyle/>
        <a:p>
          <a:endParaRPr lang="en-US"/>
        </a:p>
      </dgm:t>
    </dgm:pt>
    <dgm:pt modelId="{6EBFEBA5-1F72-4051-A0A3-FB8F45C84F16}" type="sibTrans" cxnId="{71BB155A-C994-442F-B241-9BD4FB7E25C8}">
      <dgm:prSet/>
      <dgm:spPr/>
      <dgm:t>
        <a:bodyPr/>
        <a:lstStyle/>
        <a:p>
          <a:endParaRPr lang="en-US"/>
        </a:p>
      </dgm:t>
    </dgm:pt>
    <dgm:pt modelId="{56FD1652-1E94-4239-B24A-BB9AA78CBBF9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Increase the quality of code produced by Developers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DE418C82-8518-48EF-B9F5-D41F51B4B274}" type="parTrans" cxnId="{45D163DC-B777-4176-A36B-FFAE6072E4A4}">
      <dgm:prSet/>
      <dgm:spPr/>
      <dgm:t>
        <a:bodyPr/>
        <a:lstStyle/>
        <a:p>
          <a:endParaRPr lang="en-US"/>
        </a:p>
      </dgm:t>
    </dgm:pt>
    <dgm:pt modelId="{AB545375-9E4F-4631-81EF-4A40EDC9E4A8}" type="sibTrans" cxnId="{45D163DC-B777-4176-A36B-FFAE6072E4A4}">
      <dgm:prSet/>
      <dgm:spPr/>
      <dgm:t>
        <a:bodyPr/>
        <a:lstStyle/>
        <a:p>
          <a:endParaRPr lang="en-US"/>
        </a:p>
      </dgm:t>
    </dgm:pt>
    <dgm:pt modelId="{94BEF138-3189-4EFC-9573-64EB2223430E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Fast and simple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D981B46D-AE9E-4D7D-BB59-ED843F7421A5}" type="parTrans" cxnId="{4E35323F-CDAE-4E6C-8388-86E1CD078160}">
      <dgm:prSet/>
      <dgm:spPr/>
      <dgm:t>
        <a:bodyPr/>
        <a:lstStyle/>
        <a:p>
          <a:endParaRPr lang="en-US"/>
        </a:p>
      </dgm:t>
    </dgm:pt>
    <dgm:pt modelId="{0184D616-E5C0-43C0-B596-3826E430B1A8}" type="sibTrans" cxnId="{4E35323F-CDAE-4E6C-8388-86E1CD078160}">
      <dgm:prSet/>
      <dgm:spPr/>
      <dgm:t>
        <a:bodyPr/>
        <a:lstStyle/>
        <a:p>
          <a:endParaRPr lang="en-US"/>
        </a:p>
      </dgm:t>
    </dgm:pt>
    <dgm:pt modelId="{8AAE326E-2481-4F3B-9C35-3132CF1C2816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16,000+ apps available on Docker Hub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9C24D34-7736-4DDC-930B-5B903295C3CB}" type="parTrans" cxnId="{A81AF839-4B59-4D5B-A1A3-26BD231EDA44}">
      <dgm:prSet/>
      <dgm:spPr/>
      <dgm:t>
        <a:bodyPr/>
        <a:lstStyle/>
        <a:p>
          <a:endParaRPr lang="en-US"/>
        </a:p>
      </dgm:t>
    </dgm:pt>
    <dgm:pt modelId="{CF6FE68D-39F1-45A7-86CB-15D1879021A4}" type="sibTrans" cxnId="{A81AF839-4B59-4D5B-A1A3-26BD231EDA44}">
      <dgm:prSet/>
      <dgm:spPr/>
      <dgm:t>
        <a:bodyPr/>
        <a:lstStyle/>
        <a:p>
          <a:endParaRPr lang="en-US"/>
        </a:p>
      </dgm:t>
    </dgm:pt>
    <dgm:pt modelId="{BED9D978-7208-4ACD-B48C-6081A117C18F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Reducing “works on my machine” finger-pointing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BFD0E8CE-B6A7-40E2-A0EB-664B4760DA57}" type="parTrans" cxnId="{5A7C74FF-53AD-4E6A-B7C0-2531A383A071}">
      <dgm:prSet/>
      <dgm:spPr/>
      <dgm:t>
        <a:bodyPr/>
        <a:lstStyle/>
        <a:p>
          <a:endParaRPr lang="en-US"/>
        </a:p>
      </dgm:t>
    </dgm:pt>
    <dgm:pt modelId="{2E8D1AB5-A06D-49B2-8312-187D293695A6}" type="sibTrans" cxnId="{5A7C74FF-53AD-4E6A-B7C0-2531A383A071}">
      <dgm:prSet/>
      <dgm:spPr/>
      <dgm:t>
        <a:bodyPr/>
        <a:lstStyle/>
        <a:p>
          <a:endParaRPr lang="en-US"/>
        </a:p>
      </dgm:t>
    </dgm:pt>
    <dgm:pt modelId="{87CB987D-18FA-4F8D-A9DB-0B680A9EFC5D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Helps Infra teams to deploy &amp; run any App on any infrastructure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5BC06E11-2290-4F49-869D-9C596FB12E2D}" type="parTrans" cxnId="{1C262915-5762-46FA-B8FD-240CBAA549E0}">
      <dgm:prSet/>
      <dgm:spPr/>
      <dgm:t>
        <a:bodyPr/>
        <a:lstStyle/>
        <a:p>
          <a:endParaRPr lang="en-US"/>
        </a:p>
      </dgm:t>
    </dgm:pt>
    <dgm:pt modelId="{29BE9B3F-C76F-4A3A-9FA8-4447B1EC404E}" type="sibTrans" cxnId="{1C262915-5762-46FA-B8FD-240CBAA549E0}">
      <dgm:prSet/>
      <dgm:spPr/>
      <dgm:t>
        <a:bodyPr/>
        <a:lstStyle/>
        <a:p>
          <a:endParaRPr lang="en-US"/>
        </a:p>
      </dgm:t>
    </dgm:pt>
    <dgm:pt modelId="{F5BEA049-88DA-442A-B3D2-D9715C5ADCE1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Entire lifecycle more efficient and repeatable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79BA750-D75D-4B09-B4E1-7D31DA495F30}" type="parTrans" cxnId="{C0EDE578-9AF1-434C-9261-20241E697896}">
      <dgm:prSet/>
      <dgm:spPr/>
      <dgm:t>
        <a:bodyPr/>
        <a:lstStyle/>
        <a:p>
          <a:endParaRPr lang="en-US"/>
        </a:p>
      </dgm:t>
    </dgm:pt>
    <dgm:pt modelId="{D97402D3-B377-4D5D-8DFE-AD187B45D8EC}" type="sibTrans" cxnId="{C0EDE578-9AF1-434C-9261-20241E697896}">
      <dgm:prSet/>
      <dgm:spPr/>
      <dgm:t>
        <a:bodyPr/>
        <a:lstStyle/>
        <a:p>
          <a:endParaRPr lang="en-US"/>
        </a:p>
      </dgm:t>
    </dgm:pt>
    <dgm:pt modelId="{1C440C53-7C8A-4C61-BD2A-EEF9B62BF3A6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Compared to VM's, reduces costs &amp; improves speed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E6520C4-EABE-4DF1-89AE-0980C54A66C5}" type="parTrans" cxnId="{B5562795-691D-48E9-9A7F-3671BB66B7A0}">
      <dgm:prSet/>
      <dgm:spPr/>
      <dgm:t>
        <a:bodyPr/>
        <a:lstStyle/>
        <a:p>
          <a:endParaRPr lang="en-US"/>
        </a:p>
      </dgm:t>
    </dgm:pt>
    <dgm:pt modelId="{C46DD745-3BB3-4D66-850B-136AAE87F49A}" type="sibTrans" cxnId="{B5562795-691D-48E9-9A7F-3671BB66B7A0}">
      <dgm:prSet/>
      <dgm:spPr/>
      <dgm:t>
        <a:bodyPr/>
        <a:lstStyle/>
        <a:p>
          <a:endParaRPr lang="en-US"/>
        </a:p>
      </dgm:t>
    </dgm:pt>
    <dgm:pt modelId="{612B25F3-FC7B-41D4-AB8A-4039605CAB03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Deployment  &amp; Release Automation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4A6A90B-2039-4F7C-811A-351983472FC4}" type="parTrans" cxnId="{64430249-85E7-4B87-85AF-39BD17D914A8}">
      <dgm:prSet/>
      <dgm:spPr/>
      <dgm:t>
        <a:bodyPr/>
        <a:lstStyle/>
        <a:p>
          <a:endParaRPr lang="en-US"/>
        </a:p>
      </dgm:t>
    </dgm:pt>
    <dgm:pt modelId="{D4BA2CF2-1BE2-4AE7-9055-C52275A7C364}" type="sibTrans" cxnId="{64430249-85E7-4B87-85AF-39BD17D914A8}">
      <dgm:prSet/>
      <dgm:spPr/>
      <dgm:t>
        <a:bodyPr/>
        <a:lstStyle/>
        <a:p>
          <a:endParaRPr lang="en-US"/>
        </a:p>
      </dgm:t>
    </dgm:pt>
    <dgm:pt modelId="{573997ED-44B2-4118-8BC8-2DEDFA80212D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Perfect for DevOps –  CI, CD, Release, Scaling, Clouds, etc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DE61140-63E3-4151-A24C-EEB7E1C30AE1}" type="parTrans" cxnId="{E99E7E4E-4DF9-4B00-A379-9A1785743A07}">
      <dgm:prSet/>
      <dgm:spPr/>
      <dgm:t>
        <a:bodyPr/>
        <a:lstStyle/>
        <a:p>
          <a:endParaRPr lang="en-US"/>
        </a:p>
      </dgm:t>
    </dgm:pt>
    <dgm:pt modelId="{49E4E878-A12A-48BD-A179-AE2084CFFF4D}" type="sibTrans" cxnId="{E99E7E4E-4DF9-4B00-A379-9A1785743A07}">
      <dgm:prSet/>
      <dgm:spPr/>
      <dgm:t>
        <a:bodyPr/>
        <a:lstStyle/>
        <a:p>
          <a:endParaRPr lang="en-US"/>
        </a:p>
      </dgm:t>
    </dgm:pt>
    <dgm:pt modelId="{75E258F0-F2C2-4758-A473-255071B5F9D2}">
      <dgm:prSet phldrT="[Text]"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Simple creation of Environments</a:t>
          </a:r>
          <a:endParaRPr lang="en-US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D8B3B80-2E1A-4153-8DBD-5BCCF0D706D2}" type="parTrans" cxnId="{B3A16DD5-C60F-420B-B8E1-CF30738A141D}">
      <dgm:prSet/>
      <dgm:spPr/>
      <dgm:t>
        <a:bodyPr/>
        <a:lstStyle/>
        <a:p>
          <a:endParaRPr lang="en-US"/>
        </a:p>
      </dgm:t>
    </dgm:pt>
    <dgm:pt modelId="{2A78768A-5006-44E8-B7D5-9785C5D4B672}" type="sibTrans" cxnId="{B3A16DD5-C60F-420B-B8E1-CF30738A141D}">
      <dgm:prSet/>
      <dgm:spPr/>
      <dgm:t>
        <a:bodyPr/>
        <a:lstStyle/>
        <a:p>
          <a:endParaRPr lang="en-US"/>
        </a:p>
      </dgm:t>
    </dgm:pt>
    <dgm:pt modelId="{92A1FB7E-F6FD-4533-B7D0-0F890B2F403B}">
      <dgm:prSet phldrT="[Text]"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Provide standard Environments for Dev, Test &amp; Production</a:t>
          </a:r>
          <a:endParaRPr lang="en-US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FBBA0146-0BB0-4950-973A-D64A6BB75213}" type="parTrans" cxnId="{EF7B893E-D575-4153-99E7-FF4AE19F586A}">
      <dgm:prSet/>
      <dgm:spPr/>
      <dgm:t>
        <a:bodyPr/>
        <a:lstStyle/>
        <a:p>
          <a:endParaRPr lang="en-US"/>
        </a:p>
      </dgm:t>
    </dgm:pt>
    <dgm:pt modelId="{6326386F-FBB1-4489-ACD0-23B2C1E29FAF}" type="sibTrans" cxnId="{EF7B893E-D575-4153-99E7-FF4AE19F586A}">
      <dgm:prSet/>
      <dgm:spPr/>
      <dgm:t>
        <a:bodyPr/>
        <a:lstStyle/>
        <a:p>
          <a:endParaRPr lang="en-US"/>
        </a:p>
      </dgm:t>
    </dgm:pt>
    <dgm:pt modelId="{92C3490E-73FE-4B9E-BEE8-4AE70D053286}" type="pres">
      <dgm:prSet presAssocID="{19313857-70A6-4556-9CA3-BDE902CCC6A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4D821C-CD7C-447D-A16F-3F363B4CC258}" type="pres">
      <dgm:prSet presAssocID="{3D974753-D63F-4107-AA64-791F28BBC24A}" presName="composite" presStyleCnt="0"/>
      <dgm:spPr/>
    </dgm:pt>
    <dgm:pt modelId="{1606CFC2-84B0-4CCE-BA4A-D1F150DDA201}" type="pres">
      <dgm:prSet presAssocID="{3D974753-D63F-4107-AA64-791F28BBC24A}" presName="parTx" presStyleLbl="alignNode1" presStyleIdx="0" presStyleCnt="2" custScaleX="99822" custScaleY="780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590B99-4F81-464A-BD58-F2E2E5B0137D}" type="pres">
      <dgm:prSet presAssocID="{3D974753-D63F-4107-AA64-791F28BBC24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D0298-16B7-4DF1-B192-60BE8C7001B6}" type="pres">
      <dgm:prSet presAssocID="{D89E2225-AD4C-4BC3-A8DB-B0308610F2C5}" presName="space" presStyleCnt="0"/>
      <dgm:spPr/>
    </dgm:pt>
    <dgm:pt modelId="{B42D1387-995F-4C7F-AD11-F956140D1E68}" type="pres">
      <dgm:prSet presAssocID="{DFD29872-F485-48AE-B936-4997C26A5A78}" presName="composite" presStyleCnt="0"/>
      <dgm:spPr/>
    </dgm:pt>
    <dgm:pt modelId="{C56AD232-AC0F-4E20-A271-D5325FD97B9E}" type="pres">
      <dgm:prSet presAssocID="{DFD29872-F485-48AE-B936-4997C26A5A78}" presName="parTx" presStyleLbl="alignNode1" presStyleIdx="1" presStyleCnt="2" custScaleX="99479" custScaleY="780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B52D46-DF95-492F-A481-110C5B8B9354}" type="pres">
      <dgm:prSet presAssocID="{DFD29872-F485-48AE-B936-4997C26A5A78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9E7E4E-4DF9-4B00-A379-9A1785743A07}" srcId="{DFD29872-F485-48AE-B936-4997C26A5A78}" destId="{573997ED-44B2-4118-8BC8-2DEDFA80212D}" srcOrd="6" destOrd="0" parTransId="{ADE61140-63E3-4151-A24C-EEB7E1C30AE1}" sibTransId="{49E4E878-A12A-48BD-A179-AE2084CFFF4D}"/>
    <dgm:cxn modelId="{6BAC7196-7611-4FBA-95D5-D533100D6057}" type="presOf" srcId="{3D974753-D63F-4107-AA64-791F28BBC24A}" destId="{1606CFC2-84B0-4CCE-BA4A-D1F150DDA201}" srcOrd="0" destOrd="0" presId="urn:microsoft.com/office/officeart/2005/8/layout/hList1"/>
    <dgm:cxn modelId="{B4EE3B13-685D-47F9-8403-44FD72CF448B}" type="presOf" srcId="{F5BEA049-88DA-442A-B3D2-D9715C5ADCE1}" destId="{73B52D46-DF95-492F-A481-110C5B8B9354}" srcOrd="0" destOrd="3" presId="urn:microsoft.com/office/officeart/2005/8/layout/hList1"/>
    <dgm:cxn modelId="{EFFCB9C0-24FF-4552-8BCB-8DF02FEDA029}" type="presOf" srcId="{595230A2-8F88-41BD-91D6-0CC322CE7F58}" destId="{4D590B99-4F81-464A-BD58-F2E2E5B0137D}" srcOrd="0" destOrd="2" presId="urn:microsoft.com/office/officeart/2005/8/layout/hList1"/>
    <dgm:cxn modelId="{B5562795-691D-48E9-9A7F-3671BB66B7A0}" srcId="{DFD29872-F485-48AE-B936-4997C26A5A78}" destId="{1C440C53-7C8A-4C61-BD2A-EEF9B62BF3A6}" srcOrd="4" destOrd="0" parTransId="{0E6520C4-EABE-4DF1-89AE-0980C54A66C5}" sibTransId="{C46DD745-3BB3-4D66-850B-136AAE87F49A}"/>
    <dgm:cxn modelId="{4E35323F-CDAE-4E6C-8388-86E1CD078160}" srcId="{3D974753-D63F-4107-AA64-791F28BBC24A}" destId="{94BEF138-3189-4EFC-9573-64EB2223430E}" srcOrd="4" destOrd="0" parTransId="{D981B46D-AE9E-4D7D-BB59-ED843F7421A5}" sibTransId="{0184D616-E5C0-43C0-B596-3826E430B1A8}"/>
    <dgm:cxn modelId="{B4C5CA1A-03E9-4737-8AB8-7E906008BE3C}" srcId="{19313857-70A6-4556-9CA3-BDE902CCC6A7}" destId="{DFD29872-F485-48AE-B936-4997C26A5A78}" srcOrd="1" destOrd="0" parTransId="{4AF4485B-95C5-4ED6-B47C-32CE5B8A7B8D}" sibTransId="{B51DE407-7BB2-4FC5-B14D-1DE8EEA3371E}"/>
    <dgm:cxn modelId="{C3568CAB-2E68-48FF-B573-CC398EC25E2D}" type="presOf" srcId="{4F622714-BFFE-4E0E-A4E7-2EAA71CA2B99}" destId="{4D590B99-4F81-464A-BD58-F2E2E5B0137D}" srcOrd="0" destOrd="1" presId="urn:microsoft.com/office/officeart/2005/8/layout/hList1"/>
    <dgm:cxn modelId="{467E9642-5AC9-43E1-8C82-DCDD5718E013}" type="presOf" srcId="{573997ED-44B2-4118-8BC8-2DEDFA80212D}" destId="{73B52D46-DF95-492F-A481-110C5B8B9354}" srcOrd="0" destOrd="6" presId="urn:microsoft.com/office/officeart/2005/8/layout/hList1"/>
    <dgm:cxn modelId="{7A1F86F1-9FE8-45E2-9693-FADEDD930B2B}" type="presOf" srcId="{DFD29872-F485-48AE-B936-4997C26A5A78}" destId="{C56AD232-AC0F-4E20-A271-D5325FD97B9E}" srcOrd="0" destOrd="0" presId="urn:microsoft.com/office/officeart/2005/8/layout/hList1"/>
    <dgm:cxn modelId="{AADF27F3-5BC8-4A1A-BFF1-0E372196BA35}" type="presOf" srcId="{94BEF138-3189-4EFC-9573-64EB2223430E}" destId="{4D590B99-4F81-464A-BD58-F2E2E5B0137D}" srcOrd="0" destOrd="4" presId="urn:microsoft.com/office/officeart/2005/8/layout/hList1"/>
    <dgm:cxn modelId="{BF7CB81A-B567-41A6-8E68-73985FD4E012}" type="presOf" srcId="{92A1FB7E-F6FD-4533-B7D0-0F890B2F403B}" destId="{73B52D46-DF95-492F-A481-110C5B8B9354}" srcOrd="0" destOrd="0" presId="urn:microsoft.com/office/officeart/2005/8/layout/hList1"/>
    <dgm:cxn modelId="{A81AF839-4B59-4D5B-A1A3-26BD231EDA44}" srcId="{3D974753-D63F-4107-AA64-791F28BBC24A}" destId="{8AAE326E-2481-4F3B-9C35-3132CF1C2816}" srcOrd="5" destOrd="0" parTransId="{69C24D34-7736-4DDC-930B-5B903295C3CB}" sibTransId="{CF6FE68D-39F1-45A7-86CB-15D1879021A4}"/>
    <dgm:cxn modelId="{45D163DC-B777-4176-A36B-FFAE6072E4A4}" srcId="{3D974753-D63F-4107-AA64-791F28BBC24A}" destId="{56FD1652-1E94-4239-B24A-BB9AA78CBBF9}" srcOrd="3" destOrd="0" parTransId="{DE418C82-8518-48EF-B9F5-D41F51B4B274}" sibTransId="{AB545375-9E4F-4631-81EF-4A40EDC9E4A8}"/>
    <dgm:cxn modelId="{9A83CCF0-CA31-4583-953A-A7CB8401F62D}" type="presOf" srcId="{612B25F3-FC7B-41D4-AB8A-4039605CAB03}" destId="{73B52D46-DF95-492F-A481-110C5B8B9354}" srcOrd="0" destOrd="5" presId="urn:microsoft.com/office/officeart/2005/8/layout/hList1"/>
    <dgm:cxn modelId="{EF7B893E-D575-4153-99E7-FF4AE19F586A}" srcId="{DFD29872-F485-48AE-B936-4997C26A5A78}" destId="{92A1FB7E-F6FD-4533-B7D0-0F890B2F403B}" srcOrd="0" destOrd="0" parTransId="{FBBA0146-0BB0-4950-973A-D64A6BB75213}" sibTransId="{6326386F-FBB1-4489-ACD0-23B2C1E29FAF}"/>
    <dgm:cxn modelId="{C0EDE578-9AF1-434C-9261-20241E697896}" srcId="{DFD29872-F485-48AE-B936-4997C26A5A78}" destId="{F5BEA049-88DA-442A-B3D2-D9715C5ADCE1}" srcOrd="3" destOrd="0" parTransId="{379BA750-D75D-4B09-B4E1-7D31DA495F30}" sibTransId="{D97402D3-B377-4D5D-8DFE-AD187B45D8EC}"/>
    <dgm:cxn modelId="{E55D87DB-0DE2-4E4B-8441-CB3FE7D596AA}" srcId="{3D974753-D63F-4107-AA64-791F28BBC24A}" destId="{4F622714-BFFE-4E0E-A4E7-2EAA71CA2B99}" srcOrd="1" destOrd="0" parTransId="{239C8F25-4295-4A60-8060-E753083FFCED}" sibTransId="{63490D09-562D-43C1-82C4-D1233043B484}"/>
    <dgm:cxn modelId="{6A10265D-4F48-4C30-B2C6-B316158C155D}" type="presOf" srcId="{BED9D978-7208-4ACD-B48C-6081A117C18F}" destId="{73B52D46-DF95-492F-A481-110C5B8B9354}" srcOrd="0" destOrd="1" presId="urn:microsoft.com/office/officeart/2005/8/layout/hList1"/>
    <dgm:cxn modelId="{71BB155A-C994-442F-B241-9BD4FB7E25C8}" srcId="{3D974753-D63F-4107-AA64-791F28BBC24A}" destId="{595230A2-8F88-41BD-91D6-0CC322CE7F58}" srcOrd="2" destOrd="0" parTransId="{89E2E020-1C96-4147-B743-230A3B2880DD}" sibTransId="{6EBFEBA5-1F72-4051-A0A3-FB8F45C84F16}"/>
    <dgm:cxn modelId="{3782D386-7341-4315-9D9C-127F85FFA07A}" srcId="{19313857-70A6-4556-9CA3-BDE902CCC6A7}" destId="{3D974753-D63F-4107-AA64-791F28BBC24A}" srcOrd="0" destOrd="0" parTransId="{25E6E6EA-6A33-4717-A217-811491A3F98F}" sibTransId="{D89E2225-AD4C-4BC3-A8DB-B0308610F2C5}"/>
    <dgm:cxn modelId="{BE158C91-3D3C-4642-B797-7E869DC9CE20}" type="presOf" srcId="{87CB987D-18FA-4F8D-A9DB-0B680A9EFC5D}" destId="{73B52D46-DF95-492F-A481-110C5B8B9354}" srcOrd="0" destOrd="2" presId="urn:microsoft.com/office/officeart/2005/8/layout/hList1"/>
    <dgm:cxn modelId="{1C262915-5762-46FA-B8FD-240CBAA549E0}" srcId="{DFD29872-F485-48AE-B936-4997C26A5A78}" destId="{87CB987D-18FA-4F8D-A9DB-0B680A9EFC5D}" srcOrd="2" destOrd="0" parTransId="{5BC06E11-2290-4F49-869D-9C596FB12E2D}" sibTransId="{29BE9B3F-C76F-4A3A-9FA8-4447B1EC404E}"/>
    <dgm:cxn modelId="{5A7C74FF-53AD-4E6A-B7C0-2531A383A071}" srcId="{DFD29872-F485-48AE-B936-4997C26A5A78}" destId="{BED9D978-7208-4ACD-B48C-6081A117C18F}" srcOrd="1" destOrd="0" parTransId="{BFD0E8CE-B6A7-40E2-A0EB-664B4760DA57}" sibTransId="{2E8D1AB5-A06D-49B2-8312-187D293695A6}"/>
    <dgm:cxn modelId="{3CE7EC0A-5229-4ABD-A36B-879854D2E8AC}" type="presOf" srcId="{8AAE326E-2481-4F3B-9C35-3132CF1C2816}" destId="{4D590B99-4F81-464A-BD58-F2E2E5B0137D}" srcOrd="0" destOrd="5" presId="urn:microsoft.com/office/officeart/2005/8/layout/hList1"/>
    <dgm:cxn modelId="{5DCA077D-2ECC-4751-AD20-DB2B082022ED}" type="presOf" srcId="{56FD1652-1E94-4239-B24A-BB9AA78CBBF9}" destId="{4D590B99-4F81-464A-BD58-F2E2E5B0137D}" srcOrd="0" destOrd="3" presId="urn:microsoft.com/office/officeart/2005/8/layout/hList1"/>
    <dgm:cxn modelId="{64430249-85E7-4B87-85AF-39BD17D914A8}" srcId="{DFD29872-F485-48AE-B936-4997C26A5A78}" destId="{612B25F3-FC7B-41D4-AB8A-4039605CAB03}" srcOrd="5" destOrd="0" parTransId="{A4A6A90B-2039-4F7C-811A-351983472FC4}" sibTransId="{D4BA2CF2-1BE2-4AE7-9055-C52275A7C364}"/>
    <dgm:cxn modelId="{39C1C937-B48C-4D18-81CD-BD652343DECB}" type="presOf" srcId="{75E258F0-F2C2-4758-A473-255071B5F9D2}" destId="{4D590B99-4F81-464A-BD58-F2E2E5B0137D}" srcOrd="0" destOrd="0" presId="urn:microsoft.com/office/officeart/2005/8/layout/hList1"/>
    <dgm:cxn modelId="{2CE163D5-9BFB-4B74-82B3-5E49F3F6C4E1}" type="presOf" srcId="{1C440C53-7C8A-4C61-BD2A-EEF9B62BF3A6}" destId="{73B52D46-DF95-492F-A481-110C5B8B9354}" srcOrd="0" destOrd="4" presId="urn:microsoft.com/office/officeart/2005/8/layout/hList1"/>
    <dgm:cxn modelId="{B3A16DD5-C60F-420B-B8E1-CF30738A141D}" srcId="{3D974753-D63F-4107-AA64-791F28BBC24A}" destId="{75E258F0-F2C2-4758-A473-255071B5F9D2}" srcOrd="0" destOrd="0" parTransId="{6D8B3B80-2E1A-4153-8DBD-5BCCF0D706D2}" sibTransId="{2A78768A-5006-44E8-B7D5-9785C5D4B672}"/>
    <dgm:cxn modelId="{8C135976-EBA5-40FE-A376-776284A9E1F1}" type="presOf" srcId="{19313857-70A6-4556-9CA3-BDE902CCC6A7}" destId="{92C3490E-73FE-4B9E-BEE8-4AE70D053286}" srcOrd="0" destOrd="0" presId="urn:microsoft.com/office/officeart/2005/8/layout/hList1"/>
    <dgm:cxn modelId="{590A2018-293A-4A0E-A421-D597C621C7C5}" type="presParOf" srcId="{92C3490E-73FE-4B9E-BEE8-4AE70D053286}" destId="{614D821C-CD7C-447D-A16F-3F363B4CC258}" srcOrd="0" destOrd="0" presId="urn:microsoft.com/office/officeart/2005/8/layout/hList1"/>
    <dgm:cxn modelId="{CD14A839-B0DD-4DBE-A503-1C0EBD42C36E}" type="presParOf" srcId="{614D821C-CD7C-447D-A16F-3F363B4CC258}" destId="{1606CFC2-84B0-4CCE-BA4A-D1F150DDA201}" srcOrd="0" destOrd="0" presId="urn:microsoft.com/office/officeart/2005/8/layout/hList1"/>
    <dgm:cxn modelId="{A0D60ADC-86E2-41F3-AD02-E368D35597F3}" type="presParOf" srcId="{614D821C-CD7C-447D-A16F-3F363B4CC258}" destId="{4D590B99-4F81-464A-BD58-F2E2E5B0137D}" srcOrd="1" destOrd="0" presId="urn:microsoft.com/office/officeart/2005/8/layout/hList1"/>
    <dgm:cxn modelId="{30FD568F-9B8B-4593-887A-2B76BD825471}" type="presParOf" srcId="{92C3490E-73FE-4B9E-BEE8-4AE70D053286}" destId="{79BD0298-16B7-4DF1-B192-60BE8C7001B6}" srcOrd="1" destOrd="0" presId="urn:microsoft.com/office/officeart/2005/8/layout/hList1"/>
    <dgm:cxn modelId="{08C4B713-C7A7-487E-A359-7B78D8F1B81C}" type="presParOf" srcId="{92C3490E-73FE-4B9E-BEE8-4AE70D053286}" destId="{B42D1387-995F-4C7F-AD11-F956140D1E68}" srcOrd="2" destOrd="0" presId="urn:microsoft.com/office/officeart/2005/8/layout/hList1"/>
    <dgm:cxn modelId="{D8C39F84-8832-4397-9760-17F787AD8AE6}" type="presParOf" srcId="{B42D1387-995F-4C7F-AD11-F956140D1E68}" destId="{C56AD232-AC0F-4E20-A271-D5325FD97B9E}" srcOrd="0" destOrd="0" presId="urn:microsoft.com/office/officeart/2005/8/layout/hList1"/>
    <dgm:cxn modelId="{FDF28876-9440-402F-BA02-5705889737C2}" type="presParOf" srcId="{B42D1387-995F-4C7F-AD11-F956140D1E68}" destId="{73B52D46-DF95-492F-A481-110C5B8B935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6CFC2-84B0-4CCE-BA4A-D1F150DDA201}">
      <dsp:nvSpPr>
        <dsp:cNvPr id="0" name=""/>
        <dsp:cNvSpPr/>
      </dsp:nvSpPr>
      <dsp:spPr>
        <a:xfrm>
          <a:off x="3596" y="273633"/>
          <a:ext cx="3987118" cy="603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Developers</a:t>
          </a:r>
          <a:endParaRPr lang="en-US" sz="1800" b="1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596" y="273633"/>
        <a:ext cx="3987118" cy="603459"/>
      </dsp:txXfrm>
    </dsp:sp>
    <dsp:sp modelId="{4D590B99-4F81-464A-BD58-F2E2E5B0137D}">
      <dsp:nvSpPr>
        <dsp:cNvPr id="0" name=""/>
        <dsp:cNvSpPr/>
      </dsp:nvSpPr>
      <dsp:spPr>
        <a:xfrm>
          <a:off x="41" y="792441"/>
          <a:ext cx="4001351" cy="3623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Simple creation of Environments</a:t>
          </a:r>
          <a:endParaRPr lang="en-US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Portable App containers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Build, test &amp; package on production like environment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Increase the quality of code produced by Developers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Fast and simple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16,000+ apps available on Docker Hub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1" y="792441"/>
        <a:ext cx="4001351" cy="3623400"/>
      </dsp:txXfrm>
    </dsp:sp>
    <dsp:sp modelId="{C56AD232-AC0F-4E20-A271-D5325FD97B9E}">
      <dsp:nvSpPr>
        <dsp:cNvPr id="0" name=""/>
        <dsp:cNvSpPr/>
      </dsp:nvSpPr>
      <dsp:spPr>
        <a:xfrm>
          <a:off x="4571951" y="273633"/>
          <a:ext cx="3959765" cy="603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DevOps</a:t>
          </a:r>
          <a:endParaRPr lang="en-US" sz="1800" b="1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571951" y="273633"/>
        <a:ext cx="3959765" cy="603459"/>
      </dsp:txXfrm>
    </dsp:sp>
    <dsp:sp modelId="{73B52D46-DF95-492F-A481-110C5B8B9354}">
      <dsp:nvSpPr>
        <dsp:cNvPr id="0" name=""/>
        <dsp:cNvSpPr/>
      </dsp:nvSpPr>
      <dsp:spPr>
        <a:xfrm>
          <a:off x="4561582" y="792441"/>
          <a:ext cx="4001351" cy="3623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Provide standard Environments for Dev, Test &amp; Production</a:t>
          </a:r>
          <a:endParaRPr lang="en-US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Reducing “works on my machine” finger-pointing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Helps Infra teams to deploy &amp; run any App on any infrastructure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Entire lifecycle more efficient and repeatable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Compared to VM's, reduces costs &amp; improves speed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Deployment  &amp; Release Automation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Perfect for DevOps –  CI, CD, Release, Scaling, Clouds, etc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561582" y="792441"/>
        <a:ext cx="4001351" cy="3623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6CFC2-84B0-4CCE-BA4A-D1F150DDA201}">
      <dsp:nvSpPr>
        <dsp:cNvPr id="0" name=""/>
        <dsp:cNvSpPr/>
      </dsp:nvSpPr>
      <dsp:spPr>
        <a:xfrm>
          <a:off x="3596" y="273633"/>
          <a:ext cx="3987118" cy="603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Developers</a:t>
          </a:r>
          <a:endParaRPr lang="en-US" sz="1800" b="1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596" y="273633"/>
        <a:ext cx="3987118" cy="603459"/>
      </dsp:txXfrm>
    </dsp:sp>
    <dsp:sp modelId="{4D590B99-4F81-464A-BD58-F2E2E5B0137D}">
      <dsp:nvSpPr>
        <dsp:cNvPr id="0" name=""/>
        <dsp:cNvSpPr/>
      </dsp:nvSpPr>
      <dsp:spPr>
        <a:xfrm>
          <a:off x="41" y="792441"/>
          <a:ext cx="4001351" cy="3623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Simple creation of Environments</a:t>
          </a:r>
          <a:endParaRPr lang="en-US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Portable App containers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Build, test &amp; package on production like environment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Increase the quality of code produced by Developers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Fast and simple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16,000+ apps available on Docker Hub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1" y="792441"/>
        <a:ext cx="4001351" cy="3623400"/>
      </dsp:txXfrm>
    </dsp:sp>
    <dsp:sp modelId="{C56AD232-AC0F-4E20-A271-D5325FD97B9E}">
      <dsp:nvSpPr>
        <dsp:cNvPr id="0" name=""/>
        <dsp:cNvSpPr/>
      </dsp:nvSpPr>
      <dsp:spPr>
        <a:xfrm>
          <a:off x="4571951" y="273633"/>
          <a:ext cx="3959765" cy="603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DevOps</a:t>
          </a:r>
          <a:endParaRPr lang="en-US" sz="1800" b="1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571951" y="273633"/>
        <a:ext cx="3959765" cy="603459"/>
      </dsp:txXfrm>
    </dsp:sp>
    <dsp:sp modelId="{73B52D46-DF95-492F-A481-110C5B8B9354}">
      <dsp:nvSpPr>
        <dsp:cNvPr id="0" name=""/>
        <dsp:cNvSpPr/>
      </dsp:nvSpPr>
      <dsp:spPr>
        <a:xfrm>
          <a:off x="4561582" y="792441"/>
          <a:ext cx="4001351" cy="3623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Provide standard Environments for Dev, Test &amp; Production</a:t>
          </a:r>
          <a:endParaRPr lang="en-US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Reducing “works on my machine” finger-pointing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Helps Infra teams to deploy &amp; run any App on any infrastructure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Entire lifecycle more efficient and repeatable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Compared to VM's, reduces costs &amp; improves speed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Deployment  &amp; Release Automation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Perfect for DevOps –  CI, CD, Release, Scaling, Clouds, etc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561582" y="792441"/>
        <a:ext cx="4001351" cy="3623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37CC-E4B5-480A-BF8A-F4E0A411806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4F72-574F-4235-9F8B-99D8D55C4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8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37CC-E4B5-480A-BF8A-F4E0A411806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4F72-574F-4235-9F8B-99D8D55C4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0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37CC-E4B5-480A-BF8A-F4E0A411806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4F72-574F-4235-9F8B-99D8D55C4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9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37CC-E4B5-480A-BF8A-F4E0A411806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4F72-574F-4235-9F8B-99D8D55C4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2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37CC-E4B5-480A-BF8A-F4E0A411806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4F72-574F-4235-9F8B-99D8D55C4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6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37CC-E4B5-480A-BF8A-F4E0A411806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4F72-574F-4235-9F8B-99D8D55C4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2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37CC-E4B5-480A-BF8A-F4E0A411806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4F72-574F-4235-9F8B-99D8D55C4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6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37CC-E4B5-480A-BF8A-F4E0A411806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4F72-574F-4235-9F8B-99D8D55C4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8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37CC-E4B5-480A-BF8A-F4E0A411806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4F72-574F-4235-9F8B-99D8D55C4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5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37CC-E4B5-480A-BF8A-F4E0A411806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4F72-574F-4235-9F8B-99D8D55C4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2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37CC-E4B5-480A-BF8A-F4E0A411806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4F72-574F-4235-9F8B-99D8D55C4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6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A37CC-E4B5-480A-BF8A-F4E0A411806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64F72-574F-4235-9F8B-99D8D55C4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>
          <a:xfrm>
            <a:off x="1295400" y="838200"/>
            <a:ext cx="640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IN" dirty="0" smtClean="0"/>
              <a:t>Infra </a:t>
            </a:r>
            <a:r>
              <a:rPr lang="en-IN" dirty="0"/>
              <a:t>team – Pain </a:t>
            </a:r>
            <a:r>
              <a:rPr lang="en-IN" dirty="0" smtClean="0"/>
              <a:t>areas</a:t>
            </a:r>
          </a:p>
          <a:p>
            <a:pPr eaLnBrk="1" hangingPunct="1">
              <a:defRPr/>
            </a:pPr>
            <a:r>
              <a:rPr lang="en-IN" dirty="0" smtClean="0"/>
              <a:t>DevOps </a:t>
            </a:r>
          </a:p>
          <a:p>
            <a:pPr eaLnBrk="1" hangingPunct="1">
              <a:defRPr/>
            </a:pPr>
            <a:r>
              <a:rPr lang="en-US" dirty="0"/>
              <a:t>Docker vs </a:t>
            </a:r>
            <a:r>
              <a:rPr lang="en-US" dirty="0" smtClean="0"/>
              <a:t>KVM</a:t>
            </a:r>
            <a:endParaRPr lang="en-IN" dirty="0"/>
          </a:p>
          <a:p>
            <a:pPr eaLnBrk="1" hangingPunct="1">
              <a:defRPr/>
            </a:pPr>
            <a:r>
              <a:rPr lang="en-US" dirty="0"/>
              <a:t>Evolution in Virtualization </a:t>
            </a:r>
            <a:r>
              <a:rPr lang="en-US" dirty="0" smtClean="0"/>
              <a:t>History</a:t>
            </a:r>
          </a:p>
          <a:p>
            <a:pPr eaLnBrk="1" hangingPunct="1">
              <a:defRPr/>
            </a:pPr>
            <a:r>
              <a:rPr lang="en-US" dirty="0" smtClean="0"/>
              <a:t>Docker</a:t>
            </a:r>
            <a:endParaRPr lang="en-US" dirty="0"/>
          </a:p>
          <a:p>
            <a:pPr eaLnBrk="1" hangingPunct="1">
              <a:defRPr/>
            </a:pPr>
            <a:r>
              <a:rPr lang="en-IN" dirty="0" smtClean="0"/>
              <a:t>Containers</a:t>
            </a:r>
          </a:p>
          <a:p>
            <a:pPr eaLnBrk="1" hangingPunct="1">
              <a:defRPr/>
            </a:pPr>
            <a:r>
              <a:rPr lang="en-IN" dirty="0" smtClean="0"/>
              <a:t>Docker Workflow</a:t>
            </a:r>
          </a:p>
          <a:p>
            <a:pPr eaLnBrk="1" hangingPunct="1">
              <a:defRPr/>
            </a:pPr>
            <a:r>
              <a:rPr lang="en-IN" dirty="0" smtClean="0"/>
              <a:t>Docker Ecosystem for DevOps</a:t>
            </a:r>
          </a:p>
          <a:p>
            <a:pPr eaLnBrk="1" hangingPunct="1">
              <a:defRPr/>
            </a:pPr>
            <a:r>
              <a:rPr lang="en-GB" dirty="0" smtClean="0"/>
              <a:t>Dockerfile</a:t>
            </a:r>
          </a:p>
          <a:p>
            <a:pPr eaLnBrk="1" hangingPunct="1">
              <a:defRPr/>
            </a:pPr>
            <a:r>
              <a:rPr lang="en-GB" dirty="0" smtClean="0"/>
              <a:t>Docker Commands</a:t>
            </a:r>
            <a:endParaRPr lang="en-US" dirty="0"/>
          </a:p>
          <a:p>
            <a:pPr eaLnBrk="1" hangingPunct="1">
              <a:defRPr/>
            </a:pPr>
            <a:r>
              <a:rPr lang="en-IN" dirty="0"/>
              <a:t>Use cases for Docker</a:t>
            </a:r>
          </a:p>
          <a:p>
            <a:pPr eaLnBrk="1" hangingPunct="1">
              <a:defRPr/>
            </a:pPr>
            <a:r>
              <a:rPr lang="en-US" dirty="0" smtClean="0"/>
              <a:t>Application Deployment using Docker containers</a:t>
            </a:r>
            <a:endParaRPr lang="en-US" dirty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9406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557337" y="2139156"/>
            <a:ext cx="6029325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7611"/>
            <a:ext cx="8229600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5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Ship an Application Container</a:t>
            </a:r>
            <a:endParaRPr lang="en-US" sz="25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441" y="2920795"/>
            <a:ext cx="1596584" cy="20146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Docker Hub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Quaiy.io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Private Registry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645" y="2817397"/>
            <a:ext cx="2473831" cy="220708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285875" y="1766886"/>
            <a:ext cx="1581150" cy="10048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Machine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Engine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Compose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Swarm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24649" y="4020997"/>
            <a:ext cx="1495425" cy="9144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 err="1">
                <a:solidFill>
                  <a:srgbClr val="00547E"/>
                </a:solidFill>
              </a:rPr>
              <a:t>RancherOS</a:t>
            </a:r>
            <a:endParaRPr lang="en-US" sz="1100" b="1" dirty="0">
              <a:solidFill>
                <a:srgbClr val="00547E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 CoreOS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24648" y="5148258"/>
            <a:ext cx="1495425" cy="9144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 err="1">
                <a:solidFill>
                  <a:srgbClr val="00547E"/>
                </a:solidFill>
              </a:rPr>
              <a:t>Flocker</a:t>
            </a:r>
            <a:endParaRPr lang="en-US" sz="1100" b="1" dirty="0">
              <a:solidFill>
                <a:srgbClr val="00547E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Convoy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724649" y="2977604"/>
            <a:ext cx="1495425" cy="8705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AWS ECS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Azure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119435" y="1765969"/>
            <a:ext cx="1495425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Swarm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 err="1">
                <a:solidFill>
                  <a:srgbClr val="00547E"/>
                </a:solidFill>
              </a:rPr>
              <a:t>Mesos</a:t>
            </a:r>
            <a:endParaRPr lang="en-US" sz="1100" b="1" dirty="0">
              <a:solidFill>
                <a:srgbClr val="00547E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Kubernetes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6724649" y="1766888"/>
            <a:ext cx="1495425" cy="10048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Rancher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 Triton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 IBM </a:t>
            </a:r>
            <a:r>
              <a:rPr lang="en-US" sz="1100" b="1" dirty="0" err="1">
                <a:solidFill>
                  <a:srgbClr val="00547E"/>
                </a:solidFill>
              </a:rPr>
              <a:t>Bluemix</a:t>
            </a:r>
            <a:endParaRPr lang="en-US" sz="1100" b="1" dirty="0">
              <a:solidFill>
                <a:srgbClr val="00547E"/>
              </a:solidFill>
            </a:endParaRPr>
          </a:p>
          <a:p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881560" y="1766888"/>
            <a:ext cx="1581150" cy="9896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Marathon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 err="1">
                <a:solidFill>
                  <a:srgbClr val="00547E"/>
                </a:solidFill>
              </a:rPr>
              <a:t>Chronos</a:t>
            </a:r>
            <a:r>
              <a:rPr lang="en-US" sz="1100" b="1" dirty="0">
                <a:solidFill>
                  <a:srgbClr val="00547E"/>
                </a:solidFill>
              </a:rPr>
              <a:t>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Jenkins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119435" y="5162543"/>
            <a:ext cx="1496284" cy="9144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Consul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 </a:t>
            </a:r>
            <a:r>
              <a:rPr lang="en-US" sz="1100" b="1" dirty="0" err="1">
                <a:solidFill>
                  <a:srgbClr val="00547E"/>
                </a:solidFill>
              </a:rPr>
              <a:t>etcd</a:t>
            </a:r>
            <a:endParaRPr lang="en-US" sz="1100" b="1" dirty="0">
              <a:solidFill>
                <a:srgbClr val="00547E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 Eureka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881560" y="5162543"/>
            <a:ext cx="1481270" cy="9144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 err="1">
                <a:solidFill>
                  <a:srgbClr val="00547E"/>
                </a:solidFill>
              </a:rPr>
              <a:t>cAdvisor</a:t>
            </a:r>
            <a:endParaRPr lang="en-US" sz="1100" b="1" dirty="0">
              <a:solidFill>
                <a:srgbClr val="00547E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 err="1">
                <a:solidFill>
                  <a:srgbClr val="00547E"/>
                </a:solidFill>
              </a:rPr>
              <a:t>Sysdig</a:t>
            </a:r>
            <a:endParaRPr lang="en-US" sz="1100" b="1" dirty="0">
              <a:solidFill>
                <a:srgbClr val="00547E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 err="1">
                <a:solidFill>
                  <a:srgbClr val="00547E"/>
                </a:solidFill>
              </a:rPr>
              <a:t>Ruxit</a:t>
            </a:r>
            <a:endParaRPr lang="en-US" sz="1100" b="1" dirty="0">
              <a:solidFill>
                <a:srgbClr val="00547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81098" y="1525412"/>
            <a:ext cx="141134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Docker </a:t>
            </a:r>
            <a:r>
              <a:rPr lang="en-US" sz="1100" b="1" dirty="0" smtClean="0">
                <a:solidFill>
                  <a:srgbClr val="00547E"/>
                </a:solidFill>
                <a:latin typeface="+mn-lt"/>
              </a:rPr>
              <a:t>Tools</a:t>
            </a:r>
            <a:endParaRPr lang="en-US" sz="1100" b="1" dirty="0">
              <a:solidFill>
                <a:srgbClr val="00547E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911" y="3745426"/>
            <a:ext cx="11031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Docker Registry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96941" y="1525412"/>
            <a:ext cx="1928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Docker Orchestration Tools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24649" y="1505276"/>
            <a:ext cx="12001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Docker – CAAS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76785" y="1508569"/>
            <a:ext cx="20615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00547E"/>
                </a:solidFill>
                <a:latin typeface="+mn-lt"/>
              </a:rPr>
              <a:t>    Scheduler &amp; </a:t>
            </a:r>
            <a:r>
              <a:rPr lang="en-US" sz="1100" b="1" dirty="0">
                <a:solidFill>
                  <a:srgbClr val="00547E"/>
                </a:solidFill>
                <a:latin typeface="+mn-lt"/>
              </a:rPr>
              <a:t>E</a:t>
            </a:r>
            <a:r>
              <a:rPr lang="en-US" sz="1100" b="1" dirty="0" smtClean="0">
                <a:solidFill>
                  <a:srgbClr val="00547E"/>
                </a:solidFill>
                <a:latin typeface="+mn-lt"/>
              </a:rPr>
              <a:t>xecutor</a:t>
            </a:r>
            <a:endParaRPr lang="en-US" sz="1100" b="1" dirty="0">
              <a:solidFill>
                <a:srgbClr val="00547E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55647" y="3112791"/>
            <a:ext cx="62709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Docker </a:t>
            </a:r>
          </a:p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on </a:t>
            </a:r>
          </a:p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Cloud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19435" y="6216134"/>
            <a:ext cx="12250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Service discovery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81560" y="6197084"/>
            <a:ext cx="1321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Docker Monitoring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53399" y="4216588"/>
            <a:ext cx="62709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Docker </a:t>
            </a:r>
            <a:endParaRPr lang="en-US" sz="1100" b="1" dirty="0" smtClean="0">
              <a:solidFill>
                <a:srgbClr val="00547E"/>
              </a:solidFill>
              <a:latin typeface="+mn-lt"/>
            </a:endParaRPr>
          </a:p>
          <a:p>
            <a:r>
              <a:rPr lang="en-US" sz="1100" b="1" dirty="0" smtClean="0">
                <a:solidFill>
                  <a:srgbClr val="00547E"/>
                </a:solidFill>
                <a:latin typeface="+mn-lt"/>
              </a:rPr>
              <a:t>OS</a:t>
            </a:r>
            <a:endParaRPr lang="en-US" sz="1100" b="1" dirty="0">
              <a:solidFill>
                <a:srgbClr val="00547E"/>
              </a:solidFill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38303" y="6200775"/>
            <a:ext cx="11208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Docker </a:t>
            </a:r>
            <a:r>
              <a:rPr lang="en-US" sz="1100" b="1" dirty="0" err="1">
                <a:solidFill>
                  <a:srgbClr val="00547E"/>
                </a:solidFill>
                <a:latin typeface="+mn-lt"/>
              </a:rPr>
              <a:t>Stateful</a:t>
            </a:r>
            <a:r>
              <a:rPr lang="en-US" sz="1100" b="1" dirty="0">
                <a:solidFill>
                  <a:srgbClr val="00547E"/>
                </a:solidFill>
                <a:latin typeface="+mn-lt"/>
              </a:rPr>
              <a:t>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258122" y="5169689"/>
            <a:ext cx="1596584" cy="907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Weave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82688" y="5390014"/>
            <a:ext cx="9209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Docker </a:t>
            </a:r>
            <a:r>
              <a:rPr lang="en-US" sz="1100" b="1" dirty="0" smtClean="0">
                <a:solidFill>
                  <a:srgbClr val="00547E"/>
                </a:solidFill>
                <a:latin typeface="+mn-lt"/>
              </a:rPr>
              <a:t>networking</a:t>
            </a:r>
            <a:endParaRPr lang="en-US" sz="1100" b="1" dirty="0">
              <a:solidFill>
                <a:srgbClr val="00547E"/>
              </a:solidFill>
              <a:latin typeface="+mn-lt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Ecosystem for DevOps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72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13" y="1600200"/>
            <a:ext cx="7996173" cy="452596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kern="1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Docker </a:t>
            </a:r>
            <a:r>
              <a:rPr lang="en-US" dirty="0" smtClean="0">
                <a:solidFill>
                  <a:schemeClr val="tx1"/>
                </a:solidFill>
              </a:rPr>
              <a:t>– Build , Ship And Run Apps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879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:\Docker\delivery pipelin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7" y="1600200"/>
            <a:ext cx="7914006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kern="1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Delivery Pipeline with Containers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95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Fast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Runtime performance near bare metal speeds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Management operations (run, stop , start, etc.) in seconds / milliseconds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Agile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VM-like agility – it’s still “virtualization”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Flexible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Containerize 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“application(s)”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Lightweight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Does not have its own Operating System, like a VM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only contain bin, lib and app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Inexpensive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 source – free – lower TCO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Supported with out-of-the-box modern Linux kernel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Ecosystem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16,000+ Apps in Docker Hub</a:t>
            </a:r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Vibrant community &amp; numerous 3</a:t>
            </a:r>
            <a:r>
              <a:rPr lang="en-US" sz="14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party </a:t>
            </a: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Cloud providers  - AWS, VMware, Google App Engine support Docker</a:t>
            </a:r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kern="1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Docker – value addition for DevOps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67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74046573"/>
              </p:ext>
            </p:extLst>
          </p:nvPr>
        </p:nvGraphicFramePr>
        <p:xfrm>
          <a:off x="304800" y="1447800"/>
          <a:ext cx="8562975" cy="4689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kern="1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Why s</a:t>
            </a:r>
            <a:r>
              <a:rPr lang="en-IN" dirty="0" smtClean="0">
                <a:solidFill>
                  <a:schemeClr val="tx1"/>
                </a:solidFill>
              </a:rPr>
              <a:t>hould we care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577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977075" y="742761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kern="1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IN" dirty="0" smtClean="0">
                <a:solidFill>
                  <a:schemeClr val="tx1"/>
                </a:solidFill>
              </a:rPr>
              <a:t>Use cases </a:t>
            </a:r>
            <a:r>
              <a:rPr lang="en-IN" dirty="0">
                <a:solidFill>
                  <a:schemeClr val="tx1"/>
                </a:solidFill>
              </a:rPr>
              <a:t>for Docker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>
          <a:xfrm>
            <a:off x="852488" y="1417193"/>
            <a:ext cx="7439025" cy="469804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endParaRPr lang="en-IN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>
                <a:solidFill>
                  <a:schemeClr val="tx1"/>
                </a:solidFill>
              </a:rPr>
              <a:t>Automating packaging &amp; deployment of Applications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>
                <a:solidFill>
                  <a:schemeClr val="tx1"/>
                </a:solidFill>
              </a:rPr>
              <a:t>Continuous integration/deployment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>
                <a:solidFill>
                  <a:schemeClr val="tx1"/>
                </a:solidFill>
              </a:rPr>
              <a:t>Automated testing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>
                <a:solidFill>
                  <a:schemeClr val="tx1"/>
                </a:solidFill>
              </a:rPr>
              <a:t>Zero downtime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>
                <a:solidFill>
                  <a:schemeClr val="tx1"/>
                </a:solidFill>
              </a:rPr>
              <a:t>Creation of PAAS environments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>
                <a:solidFill>
                  <a:schemeClr val="tx1"/>
                </a:solidFill>
              </a:rPr>
              <a:t>Scaling Web apps, databases and backend services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>
                <a:solidFill>
                  <a:schemeClr val="tx1"/>
                </a:solidFill>
              </a:rPr>
              <a:t>Micro-services architecture / Service orchestration &amp; discovery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8" y="3747743"/>
            <a:ext cx="7124703" cy="256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88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605724" y="74752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kern="1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Evolution in Virtualization History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719453"/>
            <a:ext cx="855345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347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972312" y="1086850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kern="1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Dockerfile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228600" y="2077830"/>
            <a:ext cx="8686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/>
              <a:t>FROM </a:t>
            </a:r>
            <a:r>
              <a:rPr lang="en-US" dirty="0" err="1" smtClean="0"/>
              <a:t>progrium</a:t>
            </a:r>
            <a:r>
              <a:rPr lang="en-US" dirty="0" smtClean="0"/>
              <a:t>/</a:t>
            </a:r>
            <a:r>
              <a:rPr lang="en-US" dirty="0" err="1" smtClean="0"/>
              <a:t>busybox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MAINTAINER </a:t>
            </a:r>
            <a:r>
              <a:rPr lang="en-US" dirty="0"/>
              <a:t>Kailash </a:t>
            </a:r>
            <a:r>
              <a:rPr lang="en-US" dirty="0" smtClean="0"/>
              <a:t>Verma</a:t>
            </a:r>
          </a:p>
          <a:p>
            <a:endParaRPr lang="en-US" dirty="0"/>
          </a:p>
          <a:p>
            <a:r>
              <a:rPr lang="en-US" dirty="0" smtClean="0"/>
              <a:t>RUN </a:t>
            </a:r>
            <a:r>
              <a:rPr lang="en-US" dirty="0" err="1"/>
              <a:t>opkg</a:t>
            </a:r>
            <a:r>
              <a:rPr lang="en-US" dirty="0"/>
              <a:t>-install curl </a:t>
            </a:r>
            <a:r>
              <a:rPr lang="en-US" dirty="0" smtClean="0"/>
              <a:t>ca-certificates</a:t>
            </a:r>
          </a:p>
          <a:p>
            <a:endParaRPr lang="en-US" dirty="0"/>
          </a:p>
          <a:p>
            <a:r>
              <a:rPr lang="en-US" dirty="0" smtClean="0"/>
              <a:t>ENV </a:t>
            </a:r>
            <a:r>
              <a:rPr lang="en-US" dirty="0"/>
              <a:t>JAVA_HOME /</a:t>
            </a:r>
            <a:r>
              <a:rPr lang="en-US" dirty="0" err="1"/>
              <a:t>usr</a:t>
            </a:r>
            <a:r>
              <a:rPr lang="en-US" dirty="0"/>
              <a:t>/jdk1.8.0_25COPY jre1.8.0_25 /</a:t>
            </a:r>
            <a:r>
              <a:rPr lang="en-US" dirty="0" err="1"/>
              <a:t>usr</a:t>
            </a:r>
            <a:r>
              <a:rPr lang="en-US" dirty="0"/>
              <a:t>/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RUN </a:t>
            </a:r>
            <a:r>
              <a:rPr lang="en-US" dirty="0"/>
              <a:t>ln -s $JAVA_HOME /</a:t>
            </a:r>
            <a:r>
              <a:rPr lang="en-US" dirty="0" err="1"/>
              <a:t>usr</a:t>
            </a:r>
            <a:r>
              <a:rPr lang="en-US" dirty="0"/>
              <a:t>/java &amp;&amp; </a:t>
            </a: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$</a:t>
            </a:r>
            <a:r>
              <a:rPr lang="en-US" dirty="0" smtClean="0"/>
              <a:t>JAVA_HOME/man</a:t>
            </a:r>
          </a:p>
          <a:p>
            <a:endParaRPr lang="en-US" dirty="0"/>
          </a:p>
          <a:p>
            <a:r>
              <a:rPr lang="en-US" dirty="0" smtClean="0"/>
              <a:t>ENV </a:t>
            </a:r>
            <a:r>
              <a:rPr lang="en-US" dirty="0"/>
              <a:t>PATH ${PATH}:${JAVA_HOME}/</a:t>
            </a:r>
            <a:r>
              <a:rPr lang="en-US" dirty="0" smtClean="0"/>
              <a:t>bin</a:t>
            </a:r>
          </a:p>
          <a:p>
            <a:endParaRPr lang="en-US" dirty="0"/>
          </a:p>
          <a:p>
            <a:r>
              <a:rPr lang="en-US" dirty="0" smtClean="0"/>
              <a:t>ENTRYPOINT </a:t>
            </a:r>
            <a:r>
              <a:rPr lang="en-US" dirty="0"/>
              <a:t>[ "java" ]CMD [ "-version" ]</a:t>
            </a:r>
          </a:p>
        </p:txBody>
      </p:sp>
    </p:spTree>
    <p:extLst>
      <p:ext uri="{BB962C8B-B14F-4D97-AF65-F5344CB8AC3E}">
        <p14:creationId xmlns:p14="http://schemas.microsoft.com/office/powerpoint/2010/main" val="3639671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996125" y="644560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kern="1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Docker Commands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8" y="1473648"/>
            <a:ext cx="6486526" cy="473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7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Dev, </a:t>
            </a:r>
            <a:r>
              <a:rPr lang="en-IN" sz="1800" dirty="0" smtClean="0"/>
              <a:t>Test, Prod </a:t>
            </a:r>
            <a:r>
              <a:rPr lang="en-IN" sz="1800" dirty="0"/>
              <a:t>environments are </a:t>
            </a:r>
            <a:r>
              <a:rPr lang="en-IN" sz="1800" dirty="0" smtClean="0"/>
              <a:t>different</a:t>
            </a: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Prod Env –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IN" sz="1600" dirty="0"/>
              <a:t>Downtime issues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IN" sz="1600" dirty="0"/>
              <a:t>Fire fighting </a:t>
            </a:r>
            <a:r>
              <a:rPr lang="en-IN" sz="1600" dirty="0" smtClean="0"/>
              <a:t>issues</a:t>
            </a:r>
            <a:endParaRPr lang="en-IN" sz="16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Golden </a:t>
            </a:r>
            <a:r>
              <a:rPr lang="en-IN" sz="1800" dirty="0" smtClean="0"/>
              <a:t>Images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Higher Cost </a:t>
            </a:r>
            <a:r>
              <a:rPr lang="en-IN" sz="1800" dirty="0"/>
              <a:t>– at machine/VM </a:t>
            </a:r>
            <a:r>
              <a:rPr lang="en-IN" sz="1800" dirty="0" smtClean="0"/>
              <a:t>level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Higher storage requirements for Golden Images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Manual process of creating Environments - for Dev, Test teams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How to Snapshot the Environments 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Manual release process</a:t>
            </a:r>
            <a:endParaRPr lang="en-IN" sz="1800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kern="1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IN" dirty="0" smtClean="0"/>
              <a:t>Infra team – </a:t>
            </a:r>
            <a:r>
              <a:rPr lang="en-IN" dirty="0"/>
              <a:t>Pain areas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1066800" y="990600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kern="1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IN" dirty="0" smtClean="0">
                <a:solidFill>
                  <a:schemeClr val="tx1"/>
                </a:solidFill>
              </a:rPr>
              <a:t>Infra team -Pain Areas</a:t>
            </a:r>
            <a:r>
              <a:rPr lang="en-IN" dirty="0" smtClean="0"/>
              <a:t> </a:t>
            </a:r>
            <a:r>
              <a:rPr lang="en-IN" dirty="0" err="1" smtClean="0"/>
              <a:t>areas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90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015175" y="604649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kern="1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Docker Commands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8" y="1401955"/>
            <a:ext cx="7067550" cy="485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42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015175" y="192775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kern="1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Docker Commands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8" y="2725063"/>
            <a:ext cx="7067550" cy="22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32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 bwMode="auto">
          <a:xfrm>
            <a:off x="942975" y="3145632"/>
            <a:ext cx="7258050" cy="5667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bg1"/>
                </a:solidFill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2907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Same environments for Dev, Test and Prod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Faster </a:t>
            </a:r>
            <a:r>
              <a:rPr lang="en-IN" sz="1800" dirty="0"/>
              <a:t>to </a:t>
            </a:r>
            <a:r>
              <a:rPr lang="en-IN" sz="1800" dirty="0" smtClean="0"/>
              <a:t>create/manage Environments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Easy </a:t>
            </a:r>
            <a:r>
              <a:rPr lang="en-IN" sz="1800" dirty="0"/>
              <a:t>to take Snapshot of </a:t>
            </a:r>
            <a:r>
              <a:rPr lang="en-IN" sz="1800" dirty="0" smtClean="0"/>
              <a:t>Environments</a:t>
            </a: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Portability of Apps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Easy </a:t>
            </a:r>
            <a:r>
              <a:rPr lang="en-IN" sz="1800" dirty="0"/>
              <a:t>to build, test and </a:t>
            </a:r>
            <a:r>
              <a:rPr lang="en-IN" sz="1800" dirty="0" smtClean="0"/>
              <a:t>deploy Apps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Deployment automation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Faster and more releases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Lower cost on storage </a:t>
            </a:r>
            <a:r>
              <a:rPr lang="en-IN" sz="1800" dirty="0"/>
              <a:t>&amp;</a:t>
            </a:r>
            <a:r>
              <a:rPr lang="en-IN" sz="1800" dirty="0" smtClean="0"/>
              <a:t> CPU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Zero downtime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Green/Blue </a:t>
            </a:r>
            <a:r>
              <a:rPr lang="en-IN" sz="1800" dirty="0"/>
              <a:t>deployment 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kern="1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IN" dirty="0" smtClean="0">
                <a:solidFill>
                  <a:schemeClr val="tx1"/>
                </a:solidFill>
              </a:rPr>
              <a:t>DevOps value addition to Infra team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3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571625"/>
            <a:ext cx="85153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kern="1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Docker Container vs VM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5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IN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</a:t>
            </a:r>
            <a:r>
              <a:rPr lang="en-IN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Docker ?</a:t>
            </a:r>
            <a:r>
              <a:rPr lang="en-IN" dirty="0"/>
              <a:t>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/>
        </p:nvSpPr>
        <p:spPr>
          <a:xfrm>
            <a:off x="762000" y="2286000"/>
            <a:ext cx="7269734" cy="158337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Docker automates creation of lightweight - </a:t>
            </a:r>
            <a:r>
              <a:rPr lang="en-IN" sz="1600" i="1" dirty="0" smtClean="0"/>
              <a:t>Application container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Container </a:t>
            </a:r>
            <a:r>
              <a:rPr lang="en-IN" sz="1600" dirty="0"/>
              <a:t>will virtually run </a:t>
            </a:r>
            <a:r>
              <a:rPr lang="en-IN" sz="1600" dirty="0" smtClean="0"/>
              <a:t>anywhere</a:t>
            </a:r>
            <a:endParaRPr lang="en-IN" sz="16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Same container can run on any laptop, desktop, VM, Cloud &amp; more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Deployment </a:t>
            </a:r>
            <a:r>
              <a:rPr lang="en-IN" sz="1600" dirty="0"/>
              <a:t>of Applications inside an </a:t>
            </a:r>
            <a:r>
              <a:rPr lang="en-IN" sz="1600" dirty="0" smtClean="0"/>
              <a:t>Container</a:t>
            </a:r>
            <a:endParaRPr lang="en-IN" sz="16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Unlike </a:t>
            </a:r>
            <a:r>
              <a:rPr lang="en-IN" sz="1600" dirty="0"/>
              <a:t>VM, it does not include a separate Operating system</a:t>
            </a:r>
            <a:r>
              <a:rPr lang="en-IN" sz="1600" dirty="0" smtClean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sz="16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066800" y="3869372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IN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Why Docker ?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34291" y="4572000"/>
            <a:ext cx="7269734" cy="15643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Speed:  Boots in seconds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Footprint: 100-1000 containers on one machine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Small Disk/CPU requirements as compared to VM's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Portability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Supported by all Cloud providers</a:t>
            </a: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377459"/>
            <a:ext cx="2352675" cy="19431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kern="1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IN" dirty="0" smtClean="0">
                <a:solidFill>
                  <a:schemeClr val="tx1"/>
                </a:solidFill>
              </a:rPr>
              <a:t>Docker</a:t>
            </a:r>
            <a:r>
              <a:rPr lang="en-IN" dirty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5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290513" y="1084263"/>
          <a:ext cx="8562975" cy="4689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kern="1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Why s</a:t>
            </a:r>
            <a:r>
              <a:rPr lang="en-IN" dirty="0" smtClean="0">
                <a:solidFill>
                  <a:schemeClr val="tx1"/>
                </a:solidFill>
              </a:rPr>
              <a:t>hould we care for Docker?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86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/>
        </p:nvSpPr>
        <p:spPr>
          <a:xfrm>
            <a:off x="807824" y="1685537"/>
            <a:ext cx="6964576" cy="4181864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IN" dirty="0">
                <a:solidFill>
                  <a:schemeClr val="tx1"/>
                </a:solidFill>
              </a:rPr>
              <a:t>What is Container ?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/>
              <a:t>“Unit of deployment”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/>
              <a:t>LXC - OS virtualization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/>
              <a:t>Lighter than VM/Golden Images</a:t>
            </a:r>
          </a:p>
          <a:p>
            <a:pPr marL="0" lvl="0" indent="0"/>
            <a:endParaRPr lang="en-IN" dirty="0" smtClean="0">
              <a:solidFill>
                <a:schemeClr val="tx1"/>
              </a:solidFill>
            </a:endParaRPr>
          </a:p>
          <a:p>
            <a:pPr marL="0" lvl="0" indent="0"/>
            <a:endParaRPr lang="en-IN" dirty="0" smtClean="0">
              <a:solidFill>
                <a:schemeClr val="tx1"/>
              </a:solidFill>
            </a:endParaRPr>
          </a:p>
          <a:p>
            <a:pPr marL="0" lvl="0" indent="0"/>
            <a:endParaRPr lang="en-IN" dirty="0">
              <a:solidFill>
                <a:schemeClr val="tx1"/>
              </a:solidFill>
            </a:endParaRPr>
          </a:p>
          <a:p>
            <a:pPr marL="0" lvl="0" indent="0"/>
            <a:endParaRPr lang="en-IN" dirty="0" smtClean="0">
              <a:solidFill>
                <a:schemeClr val="tx1"/>
              </a:solidFill>
            </a:endParaRPr>
          </a:p>
          <a:p>
            <a:pPr marL="0" lvl="0" indent="0"/>
            <a:endParaRPr lang="en-IN" dirty="0" smtClean="0">
              <a:solidFill>
                <a:schemeClr val="tx1"/>
              </a:solidFill>
            </a:endParaRPr>
          </a:p>
          <a:p>
            <a:pPr marL="0" lvl="0" indent="0"/>
            <a:r>
              <a:rPr lang="en-IN" dirty="0" smtClean="0">
                <a:solidFill>
                  <a:schemeClr val="tx1"/>
                </a:solidFill>
              </a:rPr>
              <a:t>Why Containers ? </a:t>
            </a:r>
            <a:endParaRPr lang="en-IN" dirty="0">
              <a:solidFill>
                <a:schemeClr val="tx1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/>
              <a:t>Boots in </a:t>
            </a:r>
            <a:r>
              <a:rPr lang="en-IN" sz="1600" dirty="0" smtClean="0"/>
              <a:t>seconds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100-1000 </a:t>
            </a:r>
            <a:r>
              <a:rPr lang="en-IN" sz="1600" dirty="0"/>
              <a:t>containers on one Machine/VM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Same Container can be deployed to any Dev</a:t>
            </a:r>
            <a:r>
              <a:rPr lang="en-IN" sz="1600" dirty="0"/>
              <a:t>, Test &amp; </a:t>
            </a:r>
            <a:r>
              <a:rPr lang="en-IN" sz="1600" dirty="0" smtClean="0"/>
              <a:t>Prod servers</a:t>
            </a:r>
            <a:endParaRPr lang="en-IN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549" y="2971800"/>
            <a:ext cx="2143125" cy="1143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kern="1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IN" dirty="0" smtClean="0">
                <a:solidFill>
                  <a:schemeClr val="tx1"/>
                </a:solidFill>
              </a:rPr>
              <a:t>Containers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37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7308" y="2964654"/>
            <a:ext cx="1428749" cy="9286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Dockerfile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0482" y="2964657"/>
            <a:ext cx="1428749" cy="9286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7943" y="2964658"/>
            <a:ext cx="1428749" cy="9286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736057" y="3428998"/>
            <a:ext cx="1114425" cy="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93518" y="3429001"/>
            <a:ext cx="1114425" cy="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4"/>
          <p:cNvSpPr txBox="1"/>
          <p:nvPr/>
        </p:nvSpPr>
        <p:spPr>
          <a:xfrm>
            <a:off x="3001362" y="3121227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Build</a:t>
            </a:r>
            <a:endParaRPr lang="en-US" sz="1400" dirty="0"/>
          </a:p>
        </p:txBody>
      </p:sp>
      <p:sp>
        <p:nvSpPr>
          <p:cNvPr id="10" name="TextBox 15"/>
          <p:cNvSpPr txBox="1"/>
          <p:nvPr/>
        </p:nvSpPr>
        <p:spPr>
          <a:xfrm>
            <a:off x="5558823" y="3119737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Run</a:t>
            </a:r>
            <a:endParaRPr lang="en-US" sz="14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kern="1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Dockerfile, Image, Container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49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33116"/>
            <a:ext cx="8229600" cy="406013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kern="1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Docker Workflow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43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783</Words>
  <Application>Microsoft Office PowerPoint</Application>
  <PresentationFormat>On-screen Show (4:3)</PresentationFormat>
  <Paragraphs>203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Infra team – Pain areas</vt:lpstr>
      <vt:lpstr>DevOps value addition to Infra team</vt:lpstr>
      <vt:lpstr>Docker Container vs VM</vt:lpstr>
      <vt:lpstr>Docker </vt:lpstr>
      <vt:lpstr>Why should we care for Docker?</vt:lpstr>
      <vt:lpstr>Containers</vt:lpstr>
      <vt:lpstr>Dockerfile, Image, Container</vt:lpstr>
      <vt:lpstr>Docker Workflow</vt:lpstr>
      <vt:lpstr>Ship an Application Container</vt:lpstr>
      <vt:lpstr>Docker Ecosystem for DevOps </vt:lpstr>
      <vt:lpstr>Docker – Build , Ship And Run Apps </vt:lpstr>
      <vt:lpstr>Delivery Pipeline with Containers </vt:lpstr>
      <vt:lpstr>Docker – value addition for DevOps</vt:lpstr>
      <vt:lpstr>Why should we care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Aakankshi</dc:creator>
  <cp:lastModifiedBy>Aakankshi</cp:lastModifiedBy>
  <cp:revision>3</cp:revision>
  <dcterms:created xsi:type="dcterms:W3CDTF">2019-04-22T10:45:12Z</dcterms:created>
  <dcterms:modified xsi:type="dcterms:W3CDTF">2019-04-22T13:24:15Z</dcterms:modified>
</cp:coreProperties>
</file>