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kanshagarwal27@gmail.com" userId="5946e145c7d30c26" providerId="LiveId" clId="{6DD9A6FC-F088-4A0C-AE76-3AE3B95D7AB8}"/>
    <pc:docChg chg="custSel modSld">
      <pc:chgData name="aakanshagarwal27@gmail.com" userId="5946e145c7d30c26" providerId="LiveId" clId="{6DD9A6FC-F088-4A0C-AE76-3AE3B95D7AB8}" dt="2021-04-17T21:46:26.353" v="84" actId="20577"/>
      <pc:docMkLst>
        <pc:docMk/>
      </pc:docMkLst>
      <pc:sldChg chg="modSp mod">
        <pc:chgData name="aakanshagarwal27@gmail.com" userId="5946e145c7d30c26" providerId="LiveId" clId="{6DD9A6FC-F088-4A0C-AE76-3AE3B95D7AB8}" dt="2021-02-20T05:30:24.008" v="10" actId="255"/>
        <pc:sldMkLst>
          <pc:docMk/>
          <pc:sldMk cId="2418609913" sldId="256"/>
        </pc:sldMkLst>
        <pc:spChg chg="mod">
          <ac:chgData name="aakanshagarwal27@gmail.com" userId="5946e145c7d30c26" providerId="LiveId" clId="{6DD9A6FC-F088-4A0C-AE76-3AE3B95D7AB8}" dt="2021-02-20T05:30:24.008" v="10" actId="255"/>
          <ac:spMkLst>
            <pc:docMk/>
            <pc:sldMk cId="2418609913" sldId="256"/>
            <ac:spMk id="3" creationId="{65009CC7-069A-4D65-AC6F-8813742F8609}"/>
          </ac:spMkLst>
        </pc:spChg>
      </pc:sldChg>
      <pc:sldChg chg="modSp mod">
        <pc:chgData name="aakanshagarwal27@gmail.com" userId="5946e145c7d30c26" providerId="LiveId" clId="{6DD9A6FC-F088-4A0C-AE76-3AE3B95D7AB8}" dt="2021-02-20T05:52:03.855" v="29" actId="20577"/>
        <pc:sldMkLst>
          <pc:docMk/>
          <pc:sldMk cId="2394591188" sldId="258"/>
        </pc:sldMkLst>
        <pc:spChg chg="mod">
          <ac:chgData name="aakanshagarwal27@gmail.com" userId="5946e145c7d30c26" providerId="LiveId" clId="{6DD9A6FC-F088-4A0C-AE76-3AE3B95D7AB8}" dt="2021-02-20T05:52:03.855" v="29" actId="20577"/>
          <ac:spMkLst>
            <pc:docMk/>
            <pc:sldMk cId="2394591188" sldId="258"/>
            <ac:spMk id="2" creationId="{FAACF679-C8DD-44F6-B094-F859DFD6D189}"/>
          </ac:spMkLst>
        </pc:spChg>
      </pc:sldChg>
      <pc:sldChg chg="modSp mod">
        <pc:chgData name="aakanshagarwal27@gmail.com" userId="5946e145c7d30c26" providerId="LiveId" clId="{6DD9A6FC-F088-4A0C-AE76-3AE3B95D7AB8}" dt="2021-04-17T21:46:26.353" v="84" actId="20577"/>
        <pc:sldMkLst>
          <pc:docMk/>
          <pc:sldMk cId="3047904917" sldId="259"/>
        </pc:sldMkLst>
        <pc:spChg chg="mod">
          <ac:chgData name="aakanshagarwal27@gmail.com" userId="5946e145c7d30c26" providerId="LiveId" clId="{6DD9A6FC-F088-4A0C-AE76-3AE3B95D7AB8}" dt="2021-02-20T05:53:24.780" v="60" actId="14100"/>
          <ac:spMkLst>
            <pc:docMk/>
            <pc:sldMk cId="3047904917" sldId="259"/>
            <ac:spMk id="2" creationId="{FF8AB1E9-9BD4-4AAF-A6D5-596157548328}"/>
          </ac:spMkLst>
        </pc:spChg>
        <pc:spChg chg="mod">
          <ac:chgData name="aakanshagarwal27@gmail.com" userId="5946e145c7d30c26" providerId="LiveId" clId="{6DD9A6FC-F088-4A0C-AE76-3AE3B95D7AB8}" dt="2021-04-17T21:46:26.353" v="84" actId="20577"/>
          <ac:spMkLst>
            <pc:docMk/>
            <pc:sldMk cId="3047904917" sldId="259"/>
            <ac:spMk id="3" creationId="{B71D4134-9308-4121-BAFC-3DB728972A2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1BDA2ED4-4DE1-4626-A277-4DCCEBBE2CCC}" type="datetimeFigureOut">
              <a:rPr lang="en-US" smtClean="0"/>
              <a:t>4/18/2021</a:t>
            </a:fld>
            <a:endParaRPr lang="en-US"/>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C1819646-6502-487E-9798-F1CF274442F8}" type="slidenum">
              <a:rPr lang="en-US" smtClean="0"/>
              <a:t>‹#›</a:t>
            </a:fld>
            <a:endParaRPr lang="en-US"/>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77284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DA2ED4-4DE1-4626-A277-4DCCEBBE2CCC}"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19646-6502-487E-9798-F1CF274442F8}" type="slidenum">
              <a:rPr lang="en-US" smtClean="0"/>
              <a:t>‹#›</a:t>
            </a:fld>
            <a:endParaRPr lang="en-US"/>
          </a:p>
        </p:txBody>
      </p:sp>
    </p:spTree>
    <p:extLst>
      <p:ext uri="{BB962C8B-B14F-4D97-AF65-F5344CB8AC3E}">
        <p14:creationId xmlns:p14="http://schemas.microsoft.com/office/powerpoint/2010/main" val="1502319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1BDA2ED4-4DE1-4626-A277-4DCCEBBE2CCC}" type="datetimeFigureOut">
              <a:rPr lang="en-US" smtClean="0"/>
              <a:t>4/18/2021</a:t>
            </a:fld>
            <a:endParaRPr lang="en-US"/>
          </a:p>
        </p:txBody>
      </p:sp>
      <p:sp>
        <p:nvSpPr>
          <p:cNvPr id="5" name="Footer Placeholder 4"/>
          <p:cNvSpPr>
            <a:spLocks noGrp="1"/>
          </p:cNvSpPr>
          <p:nvPr>
            <p:ph type="ftr" sz="quarter" idx="11"/>
          </p:nvPr>
        </p:nvSpPr>
        <p:spPr>
          <a:xfrm>
            <a:off x="6536187" y="6315949"/>
            <a:ext cx="3814856" cy="365125"/>
          </a:xfrm>
        </p:spPr>
        <p:txBody>
          <a:bodyPr/>
          <a:lstStyle/>
          <a:p>
            <a:endParaRPr lang="en-US"/>
          </a:p>
        </p:txBody>
      </p:sp>
      <p:sp>
        <p:nvSpPr>
          <p:cNvPr id="6" name="Slide Number Placeholder 5"/>
          <p:cNvSpPr>
            <a:spLocks noGrp="1"/>
          </p:cNvSpPr>
          <p:nvPr>
            <p:ph type="sldNum" sz="quarter" idx="12"/>
          </p:nvPr>
        </p:nvSpPr>
        <p:spPr>
          <a:xfrm>
            <a:off x="11784011" y="5607592"/>
            <a:ext cx="407988" cy="365125"/>
          </a:xfrm>
        </p:spPr>
        <p:txBody>
          <a:bodyPr/>
          <a:lstStyle/>
          <a:p>
            <a:fld id="{C1819646-6502-487E-9798-F1CF274442F8}" type="slidenum">
              <a:rPr lang="en-US" smtClean="0"/>
              <a:t>‹#›</a:t>
            </a:fld>
            <a:endParaRPr lang="en-US"/>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80940"/>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DA2ED4-4DE1-4626-A277-4DCCEBBE2CCC}"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19646-6502-487E-9798-F1CF274442F8}" type="slidenum">
              <a:rPr lang="en-US" smtClean="0"/>
              <a:t>‹#›</a:t>
            </a:fld>
            <a:endParaRPr lang="en-US"/>
          </a:p>
        </p:txBody>
      </p:sp>
    </p:spTree>
    <p:extLst>
      <p:ext uri="{BB962C8B-B14F-4D97-AF65-F5344CB8AC3E}">
        <p14:creationId xmlns:p14="http://schemas.microsoft.com/office/powerpoint/2010/main" val="2016981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1BDA2ED4-4DE1-4626-A277-4DCCEBBE2CCC}" type="datetimeFigureOut">
              <a:rPr lang="en-US" smtClean="0"/>
              <a:t>4/18/2021</a:t>
            </a:fld>
            <a:endParaRPr lang="en-US"/>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C1819646-6502-487E-9798-F1CF274442F8}"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0921818"/>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DA2ED4-4DE1-4626-A277-4DCCEBBE2CCC}" type="datetimeFigureOut">
              <a:rPr lang="en-US" smtClean="0"/>
              <a:t>4/18/2021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819646-6502-487E-9798-F1CF274442F8}" type="slidenum">
              <a:rPr lang="en-US" smtClean="0"/>
              <a:t>‹#›</a:t>
            </a:fld>
            <a:endParaRPr lang="en-US"/>
          </a:p>
        </p:txBody>
      </p:sp>
    </p:spTree>
    <p:extLst>
      <p:ext uri="{BB962C8B-B14F-4D97-AF65-F5344CB8AC3E}">
        <p14:creationId xmlns:p14="http://schemas.microsoft.com/office/powerpoint/2010/main" val="2775977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DA2ED4-4DE1-4626-A277-4DCCEBBE2CCC}" type="datetimeFigureOut">
              <a:rPr lang="en-US" smtClean="0"/>
              <a:t>4/18/2021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819646-6502-487E-9798-F1CF274442F8}" type="slidenum">
              <a:rPr lang="en-US" smtClean="0"/>
              <a:t>‹#›</a:t>
            </a:fld>
            <a:endParaRPr lang="en-US"/>
          </a:p>
        </p:txBody>
      </p:sp>
    </p:spTree>
    <p:extLst>
      <p:ext uri="{BB962C8B-B14F-4D97-AF65-F5344CB8AC3E}">
        <p14:creationId xmlns:p14="http://schemas.microsoft.com/office/powerpoint/2010/main" val="3651714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DA2ED4-4DE1-4626-A277-4DCCEBBE2CCC}" type="datetimeFigureOut">
              <a:rPr lang="en-US" smtClean="0"/>
              <a:t>4/18/2021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819646-6502-487E-9798-F1CF274442F8}" type="slidenum">
              <a:rPr lang="en-US" smtClean="0"/>
              <a:t>‹#›</a:t>
            </a:fld>
            <a:endParaRPr lang="en-US"/>
          </a:p>
        </p:txBody>
      </p:sp>
    </p:spTree>
    <p:extLst>
      <p:ext uri="{BB962C8B-B14F-4D97-AF65-F5344CB8AC3E}">
        <p14:creationId xmlns:p14="http://schemas.microsoft.com/office/powerpoint/2010/main" val="814908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DA2ED4-4DE1-4626-A277-4DCCEBBE2CCC}" type="datetimeFigureOut">
              <a:rPr lang="en-US" smtClean="0"/>
              <a:t>4/18/2021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819646-6502-487E-9798-F1CF274442F8}" type="slidenum">
              <a:rPr lang="en-US" smtClean="0"/>
              <a:t>‹#›</a:t>
            </a:fld>
            <a:endParaRPr lang="en-US"/>
          </a:p>
        </p:txBody>
      </p:sp>
    </p:spTree>
    <p:extLst>
      <p:ext uri="{BB962C8B-B14F-4D97-AF65-F5344CB8AC3E}">
        <p14:creationId xmlns:p14="http://schemas.microsoft.com/office/powerpoint/2010/main" val="3816299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DA2ED4-4DE1-4626-A277-4DCCEBBE2CCC}" type="datetimeFigureOut">
              <a:rPr lang="en-US" smtClean="0"/>
              <a:t>4/18/2021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819646-6502-487E-9798-F1CF274442F8}" type="slidenum">
              <a:rPr lang="en-US" smtClean="0"/>
              <a:t>‹#›</a:t>
            </a:fld>
            <a:endParaRPr lang="en-US"/>
          </a:p>
        </p:txBody>
      </p:sp>
    </p:spTree>
    <p:extLst>
      <p:ext uri="{BB962C8B-B14F-4D97-AF65-F5344CB8AC3E}">
        <p14:creationId xmlns:p14="http://schemas.microsoft.com/office/powerpoint/2010/main" val="731751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DA2ED4-4DE1-4626-A277-4DCCEBBE2CCC}" type="datetimeFigureOut">
              <a:rPr lang="en-US" smtClean="0"/>
              <a:t>4/18/2021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819646-6502-487E-9798-F1CF274442F8}" type="slidenum">
              <a:rPr lang="en-US" smtClean="0"/>
              <a:t>‹#›</a:t>
            </a:fld>
            <a:endParaRPr lang="en-US"/>
          </a:p>
        </p:txBody>
      </p:sp>
    </p:spTree>
    <p:extLst>
      <p:ext uri="{BB962C8B-B14F-4D97-AF65-F5344CB8AC3E}">
        <p14:creationId xmlns:p14="http://schemas.microsoft.com/office/powerpoint/2010/main" val="389358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1BDA2ED4-4DE1-4626-A277-4DCCEBBE2CCC}" type="datetimeFigureOut">
              <a:rPr lang="en-US" smtClean="0"/>
              <a:t>4/18/2021</a:t>
            </a:fld>
            <a:endParaRPr lang="en-US"/>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C1819646-6502-487E-9798-F1CF274442F8}" type="slidenum">
              <a:rPr lang="en-US" smtClean="0"/>
              <a:t>‹#›</a:t>
            </a:fld>
            <a:endParaRPr lang="en-US"/>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73280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5A318-CB3B-48F4-9841-802B8848BBDF}"/>
              </a:ext>
            </a:extLst>
          </p:cNvPr>
          <p:cNvSpPr>
            <a:spLocks noGrp="1"/>
          </p:cNvSpPr>
          <p:nvPr>
            <p:ph type="ctrTitle"/>
          </p:nvPr>
        </p:nvSpPr>
        <p:spPr>
          <a:xfrm>
            <a:off x="1215460" y="1349406"/>
            <a:ext cx="10170259" cy="1040374"/>
          </a:xfrm>
        </p:spPr>
        <p:txBody>
          <a:bodyPr>
            <a:normAutofit fontScale="90000"/>
          </a:bodyPr>
          <a:lstStyle/>
          <a:p>
            <a:pPr algn="ctr"/>
            <a:r>
              <a:rPr lang="en-US" sz="5400" dirty="0">
                <a:solidFill>
                  <a:schemeClr val="tx1"/>
                </a:solidFill>
              </a:rPr>
              <a:t>GYM MANAGEMENT SYSTEM</a:t>
            </a:r>
          </a:p>
        </p:txBody>
      </p:sp>
      <p:sp>
        <p:nvSpPr>
          <p:cNvPr id="3" name="Subtitle 2">
            <a:extLst>
              <a:ext uri="{FF2B5EF4-FFF2-40B4-BE49-F238E27FC236}">
                <a16:creationId xmlns:a16="http://schemas.microsoft.com/office/drawing/2014/main" id="{65009CC7-069A-4D65-AC6F-8813742F8609}"/>
              </a:ext>
            </a:extLst>
          </p:cNvPr>
          <p:cNvSpPr>
            <a:spLocks noGrp="1"/>
          </p:cNvSpPr>
          <p:nvPr>
            <p:ph type="subTitle" idx="1"/>
          </p:nvPr>
        </p:nvSpPr>
        <p:spPr>
          <a:xfrm>
            <a:off x="1215460" y="3203869"/>
            <a:ext cx="10058400" cy="1143000"/>
          </a:xfrm>
        </p:spPr>
        <p:txBody>
          <a:bodyPr>
            <a:noAutofit/>
          </a:bodyPr>
          <a:lstStyle/>
          <a:p>
            <a:pPr algn="ctr"/>
            <a:r>
              <a:rPr lang="en-US" dirty="0"/>
              <a:t>Group-18</a:t>
            </a:r>
          </a:p>
          <a:p>
            <a:pPr algn="ctr"/>
            <a:r>
              <a:rPr lang="en-US" dirty="0"/>
              <a:t>Presented By:-</a:t>
            </a:r>
          </a:p>
          <a:p>
            <a:pPr algn="ctr"/>
            <a:r>
              <a:rPr lang="en-US" dirty="0"/>
              <a:t>AAKANSH AGARWAL (19BCS001)</a:t>
            </a:r>
          </a:p>
          <a:p>
            <a:pPr algn="ctr"/>
            <a:r>
              <a:rPr lang="en-US" dirty="0"/>
              <a:t>ANIRUDDH MUKESH (19BCS010)</a:t>
            </a:r>
          </a:p>
        </p:txBody>
      </p:sp>
    </p:spTree>
    <p:extLst>
      <p:ext uri="{BB962C8B-B14F-4D97-AF65-F5344CB8AC3E}">
        <p14:creationId xmlns:p14="http://schemas.microsoft.com/office/powerpoint/2010/main" val="2418609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AE9CD-0DED-4132-83A6-D2CAEF2612B4}"/>
              </a:ext>
            </a:extLst>
          </p:cNvPr>
          <p:cNvSpPr>
            <a:spLocks noGrp="1"/>
          </p:cNvSpPr>
          <p:nvPr>
            <p:ph type="ctrTitle"/>
          </p:nvPr>
        </p:nvSpPr>
        <p:spPr>
          <a:xfrm>
            <a:off x="840338" y="436939"/>
            <a:ext cx="3376555" cy="561219"/>
          </a:xfrm>
        </p:spPr>
        <p:txBody>
          <a:bodyPr>
            <a:normAutofit fontScale="90000"/>
          </a:bodyPr>
          <a:lstStyle/>
          <a:p>
            <a:r>
              <a:rPr lang="en-US" sz="4400" dirty="0"/>
              <a:t>ABSTRACT</a:t>
            </a:r>
          </a:p>
        </p:txBody>
      </p:sp>
      <p:sp>
        <p:nvSpPr>
          <p:cNvPr id="3" name="Subtitle 2">
            <a:extLst>
              <a:ext uri="{FF2B5EF4-FFF2-40B4-BE49-F238E27FC236}">
                <a16:creationId xmlns:a16="http://schemas.microsoft.com/office/drawing/2014/main" id="{7BA11D89-D862-48C8-B01D-1C9812F57174}"/>
              </a:ext>
            </a:extLst>
          </p:cNvPr>
          <p:cNvSpPr>
            <a:spLocks noGrp="1"/>
          </p:cNvSpPr>
          <p:nvPr>
            <p:ph type="subTitle" idx="1"/>
          </p:nvPr>
        </p:nvSpPr>
        <p:spPr>
          <a:xfrm>
            <a:off x="840338" y="1312154"/>
            <a:ext cx="7034362" cy="706355"/>
          </a:xfrm>
        </p:spPr>
        <p:txBody>
          <a:bodyPr>
            <a:normAutofit fontScale="25000" lnSpcReduction="20000"/>
          </a:bodyPr>
          <a:lstStyle/>
          <a:p>
            <a:r>
              <a:rPr lang="en-US" sz="11200" dirty="0"/>
              <a:t>OBJECTIVES:-</a:t>
            </a:r>
          </a:p>
          <a:p>
            <a:endParaRPr lang="en-US" sz="11200" dirty="0"/>
          </a:p>
          <a:p>
            <a:endParaRPr lang="en-US" sz="11200" dirty="0"/>
          </a:p>
          <a:p>
            <a:pPr marL="342900" indent="-342900">
              <a:buFont typeface="Arial" panose="020B0604020202020204" pitchFamily="34" charset="0"/>
              <a:buChar char="•"/>
            </a:pPr>
            <a:r>
              <a:rPr lang="en-US" sz="7200" i="0" dirty="0"/>
              <a:t>This Gym Management project deals with an online system designed for management of customers, enquiries, equipment and payment.</a:t>
            </a:r>
          </a:p>
          <a:p>
            <a:pPr marL="342900" indent="-342900">
              <a:buFont typeface="Arial" panose="020B0604020202020204" pitchFamily="34" charset="0"/>
              <a:buChar char="•"/>
            </a:pPr>
            <a:endParaRPr lang="en-US" sz="7200" i="0" dirty="0">
              <a:solidFill>
                <a:schemeClr val="tx1"/>
              </a:solidFill>
            </a:endParaRPr>
          </a:p>
          <a:p>
            <a:pPr marL="342900" indent="-342900">
              <a:buFont typeface="Arial" panose="020B0604020202020204" pitchFamily="34" charset="0"/>
              <a:buChar char="•"/>
            </a:pPr>
            <a:r>
              <a:rPr lang="en-US" sz="7200" b="0" i="0" dirty="0">
                <a:solidFill>
                  <a:schemeClr val="tx1"/>
                </a:solidFill>
                <a:effectLst/>
                <a:latin typeface="helvetica neue"/>
              </a:rPr>
              <a:t>0ur main objective is to create such Management System where Admin can all records under one platform, Admin required membership Record transactions, machinery and expense records. Similarly, users required online profiles, automated attendance, and correct update record.</a:t>
            </a:r>
          </a:p>
          <a:p>
            <a:pPr marL="342900" indent="-342900">
              <a:buFont typeface="Arial" panose="020B0604020202020204" pitchFamily="34" charset="0"/>
              <a:buChar char="•"/>
            </a:pPr>
            <a:endParaRPr lang="en-US" sz="7200" i="0" dirty="0">
              <a:solidFill>
                <a:schemeClr val="tx1"/>
              </a:solidFill>
              <a:latin typeface="helvetica neue"/>
            </a:endParaRPr>
          </a:p>
          <a:p>
            <a:pPr marL="342900" indent="-342900">
              <a:buFont typeface="Arial" panose="020B0604020202020204" pitchFamily="34" charset="0"/>
              <a:buChar char="•"/>
            </a:pPr>
            <a:r>
              <a:rPr lang="en-US" sz="7200" b="0" i="0" dirty="0">
                <a:solidFill>
                  <a:schemeClr val="tx1"/>
                </a:solidFill>
                <a:effectLst/>
                <a:latin typeface="helvetica neue"/>
              </a:rPr>
              <a:t>Our objective is to create such a management system that covers all the aspects mentioned above.</a:t>
            </a:r>
            <a:endParaRPr lang="en-US" sz="7200" i="0" dirty="0">
              <a:solidFill>
                <a:schemeClr val="tx1"/>
              </a:solidFill>
            </a:endParaRPr>
          </a:p>
        </p:txBody>
      </p:sp>
    </p:spTree>
    <p:extLst>
      <p:ext uri="{BB962C8B-B14F-4D97-AF65-F5344CB8AC3E}">
        <p14:creationId xmlns:p14="http://schemas.microsoft.com/office/powerpoint/2010/main" val="1816043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CF679-C8DD-44F6-B094-F859DFD6D189}"/>
              </a:ext>
            </a:extLst>
          </p:cNvPr>
          <p:cNvSpPr>
            <a:spLocks noGrp="1"/>
          </p:cNvSpPr>
          <p:nvPr>
            <p:ph type="ctrTitle"/>
          </p:nvPr>
        </p:nvSpPr>
        <p:spPr>
          <a:xfrm>
            <a:off x="892970" y="1123034"/>
            <a:ext cx="6705258" cy="706356"/>
          </a:xfrm>
        </p:spPr>
        <p:txBody>
          <a:bodyPr>
            <a:normAutofit/>
          </a:bodyPr>
          <a:lstStyle/>
          <a:p>
            <a:r>
              <a:rPr lang="en-US" sz="4400" dirty="0"/>
              <a:t>Modules:-</a:t>
            </a:r>
          </a:p>
        </p:txBody>
      </p:sp>
      <p:sp>
        <p:nvSpPr>
          <p:cNvPr id="3" name="Subtitle 2">
            <a:extLst>
              <a:ext uri="{FF2B5EF4-FFF2-40B4-BE49-F238E27FC236}">
                <a16:creationId xmlns:a16="http://schemas.microsoft.com/office/drawing/2014/main" id="{CBAF8AD1-5830-44DE-82E8-E9F3275C33D5}"/>
              </a:ext>
            </a:extLst>
          </p:cNvPr>
          <p:cNvSpPr>
            <a:spLocks noGrp="1"/>
          </p:cNvSpPr>
          <p:nvPr>
            <p:ph type="subTitle" idx="1"/>
          </p:nvPr>
        </p:nvSpPr>
        <p:spPr>
          <a:xfrm>
            <a:off x="892970" y="2722645"/>
            <a:ext cx="7034362" cy="706355"/>
          </a:xfrm>
        </p:spPr>
        <p:txBody>
          <a:bodyPr>
            <a:normAutofit fontScale="25000" lnSpcReduction="20000"/>
          </a:bodyPr>
          <a:lstStyle/>
          <a:p>
            <a:pPr marL="342900" indent="-342900">
              <a:buFont typeface="Arial" panose="020B0604020202020204" pitchFamily="34" charset="0"/>
              <a:buChar char="•"/>
            </a:pPr>
            <a:r>
              <a:rPr lang="en-US" sz="12800" dirty="0"/>
              <a:t>Manage Plans</a:t>
            </a:r>
          </a:p>
          <a:p>
            <a:pPr marL="342900" indent="-342900">
              <a:buFont typeface="Arial" panose="020B0604020202020204" pitchFamily="34" charset="0"/>
              <a:buChar char="•"/>
            </a:pPr>
            <a:r>
              <a:rPr lang="en-US" sz="12800" dirty="0"/>
              <a:t>Manage Registration</a:t>
            </a:r>
          </a:p>
          <a:p>
            <a:pPr marL="342900" indent="-342900">
              <a:buFont typeface="Arial" panose="020B0604020202020204" pitchFamily="34" charset="0"/>
              <a:buChar char="•"/>
            </a:pPr>
            <a:r>
              <a:rPr lang="en-US" sz="12800" dirty="0"/>
              <a:t>Manage Equipment</a:t>
            </a:r>
          </a:p>
          <a:p>
            <a:pPr marL="342900" indent="-342900">
              <a:buFont typeface="Arial" panose="020B0604020202020204" pitchFamily="34" charset="0"/>
              <a:buChar char="•"/>
            </a:pPr>
            <a:r>
              <a:rPr lang="en-US" sz="12800" dirty="0"/>
              <a:t>Manage Customer enquiry</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394591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AB1E9-9BD4-4AAF-A6D5-596157548328}"/>
              </a:ext>
            </a:extLst>
          </p:cNvPr>
          <p:cNvSpPr>
            <a:spLocks noGrp="1"/>
          </p:cNvSpPr>
          <p:nvPr>
            <p:ph type="ctrTitle"/>
          </p:nvPr>
        </p:nvSpPr>
        <p:spPr>
          <a:xfrm>
            <a:off x="1088914" y="1143293"/>
            <a:ext cx="6634660" cy="800917"/>
          </a:xfrm>
        </p:spPr>
        <p:txBody>
          <a:bodyPr>
            <a:normAutofit/>
          </a:bodyPr>
          <a:lstStyle/>
          <a:p>
            <a:r>
              <a:rPr lang="en-US" sz="4400" dirty="0"/>
              <a:t>Software used:-</a:t>
            </a:r>
          </a:p>
        </p:txBody>
      </p:sp>
      <p:sp>
        <p:nvSpPr>
          <p:cNvPr id="3" name="Subtitle 2">
            <a:extLst>
              <a:ext uri="{FF2B5EF4-FFF2-40B4-BE49-F238E27FC236}">
                <a16:creationId xmlns:a16="http://schemas.microsoft.com/office/drawing/2014/main" id="{B71D4134-9308-4121-BAFC-3DB728972A2B}"/>
              </a:ext>
            </a:extLst>
          </p:cNvPr>
          <p:cNvSpPr>
            <a:spLocks noGrp="1"/>
          </p:cNvSpPr>
          <p:nvPr>
            <p:ph type="subTitle" idx="1"/>
          </p:nvPr>
        </p:nvSpPr>
        <p:spPr>
          <a:xfrm>
            <a:off x="1088914" y="2315592"/>
            <a:ext cx="7034362" cy="706355"/>
          </a:xfrm>
        </p:spPr>
        <p:txBody>
          <a:bodyPr>
            <a:noAutofit/>
          </a:bodyPr>
          <a:lstStyle/>
          <a:p>
            <a:pPr marL="342900" indent="-342900">
              <a:buFont typeface="Arial" panose="020B0604020202020204" pitchFamily="34" charset="0"/>
              <a:buChar char="•"/>
            </a:pPr>
            <a:r>
              <a:rPr lang="en-US" sz="2200" b="1" u="sng" dirty="0"/>
              <a:t>FrontEnd :-</a:t>
            </a:r>
          </a:p>
          <a:p>
            <a:pPr marL="342900" indent="-342900">
              <a:buFont typeface="Arial" panose="020B0604020202020204" pitchFamily="34" charset="0"/>
              <a:buChar char="•"/>
            </a:pPr>
            <a:r>
              <a:rPr lang="en-US" dirty="0"/>
              <a:t>HTML</a:t>
            </a:r>
          </a:p>
          <a:p>
            <a:pPr marL="342900" indent="-342900">
              <a:buFont typeface="Arial" panose="020B0604020202020204" pitchFamily="34" charset="0"/>
              <a:buChar char="•"/>
            </a:pPr>
            <a:r>
              <a:rPr lang="en-US" dirty="0"/>
              <a:t>CSS</a:t>
            </a:r>
          </a:p>
          <a:p>
            <a:pPr marL="342900" indent="-342900">
              <a:buFont typeface="Arial" panose="020B0604020202020204" pitchFamily="34" charset="0"/>
              <a:buChar char="•"/>
            </a:pPr>
            <a:r>
              <a:rPr lang="en-US" dirty="0"/>
              <a:t>Javascript</a:t>
            </a:r>
          </a:p>
          <a:p>
            <a:endParaRPr lang="en-US" dirty="0"/>
          </a:p>
          <a:p>
            <a:pPr marL="342900" indent="-342900">
              <a:buFont typeface="Arial" panose="020B0604020202020204" pitchFamily="34" charset="0"/>
              <a:buChar char="•"/>
            </a:pPr>
            <a:r>
              <a:rPr lang="en-US" sz="2200" b="1" u="sng" dirty="0"/>
              <a:t>BackEnd :-</a:t>
            </a:r>
          </a:p>
          <a:p>
            <a:pPr marL="342900" indent="-342900">
              <a:buFont typeface="Arial" panose="020B0604020202020204" pitchFamily="34" charset="0"/>
              <a:buChar char="•"/>
            </a:pPr>
            <a:r>
              <a:rPr lang="en-US" dirty="0"/>
              <a:t>PYTHON</a:t>
            </a:r>
          </a:p>
          <a:p>
            <a:pPr marL="342900" indent="-342900">
              <a:buFont typeface="Arial" panose="020B0604020202020204" pitchFamily="34" charset="0"/>
              <a:buChar char="•"/>
            </a:pPr>
            <a:r>
              <a:rPr lang="en-US" dirty="0"/>
              <a:t>DJANGO</a:t>
            </a:r>
          </a:p>
        </p:txBody>
      </p:sp>
    </p:spTree>
    <p:extLst>
      <p:ext uri="{BB962C8B-B14F-4D97-AF65-F5344CB8AC3E}">
        <p14:creationId xmlns:p14="http://schemas.microsoft.com/office/powerpoint/2010/main" val="3047904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7688D-AC1E-4436-919D-7304823DEDDE}"/>
              </a:ext>
            </a:extLst>
          </p:cNvPr>
          <p:cNvSpPr>
            <a:spLocks noGrp="1"/>
          </p:cNvSpPr>
          <p:nvPr>
            <p:ph type="ctrTitle"/>
          </p:nvPr>
        </p:nvSpPr>
        <p:spPr>
          <a:xfrm>
            <a:off x="1088914" y="2589035"/>
            <a:ext cx="6629057" cy="1438679"/>
          </a:xfrm>
        </p:spPr>
        <p:txBody>
          <a:bodyPr/>
          <a:lstStyle/>
          <a:p>
            <a:r>
              <a:rPr lang="en-US" dirty="0"/>
              <a:t>THANK YOU</a:t>
            </a:r>
          </a:p>
        </p:txBody>
      </p:sp>
      <p:sp>
        <p:nvSpPr>
          <p:cNvPr id="3" name="Subtitle 2">
            <a:extLst>
              <a:ext uri="{FF2B5EF4-FFF2-40B4-BE49-F238E27FC236}">
                <a16:creationId xmlns:a16="http://schemas.microsoft.com/office/drawing/2014/main" id="{802007D8-09FC-4C7C-B2D7-7A8A0095361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05153029"/>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emplate>Headlines</Template>
  <TotalTime>93</TotalTime>
  <Words>127</Words>
  <Application>Microsoft Office PowerPoint</Application>
  <PresentationFormat>Widescreen</PresentationFormat>
  <Paragraphs>29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Century Schoolbook</vt:lpstr>
      <vt:lpstr>Corbel</vt:lpstr>
      <vt:lpstr>helvetica neue</vt:lpstr>
      <vt:lpstr>Headlines</vt:lpstr>
      <vt:lpstr>GYM MANAGEMENT SYSTEM</vt:lpstr>
      <vt:lpstr>ABSTRACT</vt:lpstr>
      <vt:lpstr>Modules:-</vt:lpstr>
      <vt:lpstr>Software used:-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GYM MANAGEMENT SYSTEM</dc:title>
  <dc:creator>aakanshagarwal27@gmail.com</dc:creator>
  <cp:lastModifiedBy>aakanshagarwal27@gmail.com</cp:lastModifiedBy>
  <cp:revision>5</cp:revision>
  <dcterms:created xsi:type="dcterms:W3CDTF">2021-02-19T16:43:12Z</dcterms:created>
  <dcterms:modified xsi:type="dcterms:W3CDTF">2021-04-17T21:46:31Z</dcterms:modified>
</cp:coreProperties>
</file>