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726" r:id="rId2"/>
    <p:sldId id="256" r:id="rId3"/>
    <p:sldId id="2418" r:id="rId4"/>
    <p:sldId id="2419" r:id="rId5"/>
    <p:sldId id="2420" r:id="rId6"/>
    <p:sldId id="2421" r:id="rId7"/>
    <p:sldId id="2029" r:id="rId8"/>
    <p:sldId id="1693" r:id="rId9"/>
    <p:sldId id="1695" r:id="rId10"/>
    <p:sldId id="1694" r:id="rId11"/>
    <p:sldId id="2383" r:id="rId12"/>
    <p:sldId id="2105" r:id="rId13"/>
    <p:sldId id="2110" r:id="rId14"/>
    <p:sldId id="2106" r:id="rId15"/>
    <p:sldId id="1183" r:id="rId16"/>
    <p:sldId id="1184" r:id="rId17"/>
    <p:sldId id="2226" r:id="rId18"/>
    <p:sldId id="2258" r:id="rId19"/>
    <p:sldId id="2227" r:id="rId20"/>
    <p:sldId id="2228" r:id="rId21"/>
    <p:sldId id="2229" r:id="rId22"/>
    <p:sldId id="2231" r:id="rId23"/>
    <p:sldId id="2232" r:id="rId24"/>
    <p:sldId id="223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001" autoAdjust="0"/>
    <p:restoredTop sz="94660"/>
  </p:normalViewPr>
  <p:slideViewPr>
    <p:cSldViewPr snapToGrid="0">
      <p:cViewPr varScale="1">
        <p:scale>
          <a:sx n="64" d="100"/>
          <a:sy n="64" d="100"/>
        </p:scale>
        <p:origin x="1032" y="40"/>
      </p:cViewPr>
      <p:guideLst/>
    </p:cSldViewPr>
  </p:slideViewPr>
  <p:notesTextViewPr>
    <p:cViewPr>
      <p:scale>
        <a:sx n="3" d="2"/>
        <a:sy n="3" d="2"/>
      </p:scale>
      <p:origin x="0" y="0"/>
    </p:cViewPr>
  </p:notesTextViewPr>
  <p:sorterViewPr>
    <p:cViewPr varScale="1">
      <p:scale>
        <a:sx n="100" d="100"/>
        <a:sy n="100" d="100"/>
      </p:scale>
      <p:origin x="0" y="-82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ontius" userId="a44f9639-9fbb-4e05-802c-407466ea6190" providerId="ADAL" clId="{B50FC488-F988-4602-A9C9-61047AED3E22}"/>
    <pc:docChg chg="custSel addSld delSld modSld">
      <pc:chgData name="Robert Pontius" userId="a44f9639-9fbb-4e05-802c-407466ea6190" providerId="ADAL" clId="{B50FC488-F988-4602-A9C9-61047AED3E22}" dt="2023-11-08T22:57:38.226" v="543" actId="20577"/>
      <pc:docMkLst>
        <pc:docMk/>
      </pc:docMkLst>
      <pc:sldChg chg="del">
        <pc:chgData name="Robert Pontius" userId="a44f9639-9fbb-4e05-802c-407466ea6190" providerId="ADAL" clId="{B50FC488-F988-4602-A9C9-61047AED3E22}" dt="2023-11-07T10:29:58.460" v="2" actId="47"/>
        <pc:sldMkLst>
          <pc:docMk/>
          <pc:sldMk cId="2234872947" sldId="256"/>
        </pc:sldMkLst>
      </pc:sldChg>
      <pc:sldChg chg="del">
        <pc:chgData name="Robert Pontius" userId="a44f9639-9fbb-4e05-802c-407466ea6190" providerId="ADAL" clId="{B50FC488-F988-4602-A9C9-61047AED3E22}" dt="2023-11-07T10:29:58.460" v="2" actId="47"/>
        <pc:sldMkLst>
          <pc:docMk/>
          <pc:sldMk cId="2577739749" sldId="257"/>
        </pc:sldMkLst>
      </pc:sldChg>
      <pc:sldChg chg="del">
        <pc:chgData name="Robert Pontius" userId="a44f9639-9fbb-4e05-802c-407466ea6190" providerId="ADAL" clId="{B50FC488-F988-4602-A9C9-61047AED3E22}" dt="2023-11-07T10:29:58.460" v="2" actId="47"/>
        <pc:sldMkLst>
          <pc:docMk/>
          <pc:sldMk cId="2405890075" sldId="258"/>
        </pc:sldMkLst>
      </pc:sldChg>
      <pc:sldChg chg="del">
        <pc:chgData name="Robert Pontius" userId="a44f9639-9fbb-4e05-802c-407466ea6190" providerId="ADAL" clId="{B50FC488-F988-4602-A9C9-61047AED3E22}" dt="2023-11-07T10:29:58.460" v="2" actId="47"/>
        <pc:sldMkLst>
          <pc:docMk/>
          <pc:sldMk cId="4065902834" sldId="259"/>
        </pc:sldMkLst>
      </pc:sldChg>
      <pc:sldChg chg="del">
        <pc:chgData name="Robert Pontius" userId="a44f9639-9fbb-4e05-802c-407466ea6190" providerId="ADAL" clId="{B50FC488-F988-4602-A9C9-61047AED3E22}" dt="2023-11-07T10:29:58.460" v="2" actId="47"/>
        <pc:sldMkLst>
          <pc:docMk/>
          <pc:sldMk cId="2675916771" sldId="260"/>
        </pc:sldMkLst>
      </pc:sldChg>
      <pc:sldChg chg="del">
        <pc:chgData name="Robert Pontius" userId="a44f9639-9fbb-4e05-802c-407466ea6190" providerId="ADAL" clId="{B50FC488-F988-4602-A9C9-61047AED3E22}" dt="2023-11-07T10:29:58.460" v="2" actId="47"/>
        <pc:sldMkLst>
          <pc:docMk/>
          <pc:sldMk cId="308221084" sldId="262"/>
        </pc:sldMkLst>
      </pc:sldChg>
      <pc:sldChg chg="del">
        <pc:chgData name="Robert Pontius" userId="a44f9639-9fbb-4e05-802c-407466ea6190" providerId="ADAL" clId="{B50FC488-F988-4602-A9C9-61047AED3E22}" dt="2023-11-07T10:29:58.460" v="2" actId="47"/>
        <pc:sldMkLst>
          <pc:docMk/>
          <pc:sldMk cId="1328924692" sldId="265"/>
        </pc:sldMkLst>
      </pc:sldChg>
      <pc:sldChg chg="add del">
        <pc:chgData name="Robert Pontius" userId="a44f9639-9fbb-4e05-802c-407466ea6190" providerId="ADAL" clId="{B50FC488-F988-4602-A9C9-61047AED3E22}" dt="2023-11-08T22:53:15.131" v="508"/>
        <pc:sldMkLst>
          <pc:docMk/>
          <pc:sldMk cId="3520468115" sldId="267"/>
        </pc:sldMkLst>
      </pc:sldChg>
      <pc:sldChg chg="add del">
        <pc:chgData name="Robert Pontius" userId="a44f9639-9fbb-4e05-802c-407466ea6190" providerId="ADAL" clId="{B50FC488-F988-4602-A9C9-61047AED3E22}" dt="2023-11-08T22:53:15.131" v="508"/>
        <pc:sldMkLst>
          <pc:docMk/>
          <pc:sldMk cId="3887605152" sldId="268"/>
        </pc:sldMkLst>
      </pc:sldChg>
      <pc:sldChg chg="add del">
        <pc:chgData name="Robert Pontius" userId="a44f9639-9fbb-4e05-802c-407466ea6190" providerId="ADAL" clId="{B50FC488-F988-4602-A9C9-61047AED3E22}" dt="2023-11-08T22:53:15.131" v="508"/>
        <pc:sldMkLst>
          <pc:docMk/>
          <pc:sldMk cId="3881858604" sldId="269"/>
        </pc:sldMkLst>
      </pc:sldChg>
      <pc:sldChg chg="add">
        <pc:chgData name="Robert Pontius" userId="a44f9639-9fbb-4e05-802c-407466ea6190" providerId="ADAL" clId="{B50FC488-F988-4602-A9C9-61047AED3E22}" dt="2023-11-08T05:02:58.589" v="379"/>
        <pc:sldMkLst>
          <pc:docMk/>
          <pc:sldMk cId="1616841206" sldId="512"/>
        </pc:sldMkLst>
      </pc:sldChg>
      <pc:sldChg chg="add del">
        <pc:chgData name="Robert Pontius" userId="a44f9639-9fbb-4e05-802c-407466ea6190" providerId="ADAL" clId="{B50FC488-F988-4602-A9C9-61047AED3E22}" dt="2023-11-08T05:02:44.147" v="378" actId="2696"/>
        <pc:sldMkLst>
          <pc:docMk/>
          <pc:sldMk cId="4120098023" sldId="512"/>
        </pc:sldMkLst>
      </pc:sldChg>
      <pc:sldChg chg="modSp mod">
        <pc:chgData name="Robert Pontius" userId="a44f9639-9fbb-4e05-802c-407466ea6190" providerId="ADAL" clId="{B50FC488-F988-4602-A9C9-61047AED3E22}" dt="2023-11-08T22:57:38.226" v="543" actId="20577"/>
        <pc:sldMkLst>
          <pc:docMk/>
          <pc:sldMk cId="2317816778" sldId="726"/>
        </pc:sldMkLst>
        <pc:spChg chg="mod">
          <ac:chgData name="Robert Pontius" userId="a44f9639-9fbb-4e05-802c-407466ea6190" providerId="ADAL" clId="{B50FC488-F988-4602-A9C9-61047AED3E22}" dt="2023-11-08T22:57:38.226" v="543" actId="20577"/>
          <ac:spMkLst>
            <pc:docMk/>
            <pc:sldMk cId="2317816778" sldId="726"/>
            <ac:spMk id="3" creationId="{00000000-0000-0000-0000-000000000000}"/>
          </ac:spMkLst>
        </pc:spChg>
      </pc:sldChg>
      <pc:sldChg chg="add">
        <pc:chgData name="Robert Pontius" userId="a44f9639-9fbb-4e05-802c-407466ea6190" providerId="ADAL" clId="{B50FC488-F988-4602-A9C9-61047AED3E22}" dt="2023-11-08T04:53:53.718" v="283"/>
        <pc:sldMkLst>
          <pc:docMk/>
          <pc:sldMk cId="2673496350" sldId="1081"/>
        </pc:sldMkLst>
      </pc:sldChg>
      <pc:sldChg chg="del">
        <pc:chgData name="Robert Pontius" userId="a44f9639-9fbb-4e05-802c-407466ea6190" providerId="ADAL" clId="{B50FC488-F988-4602-A9C9-61047AED3E22}" dt="2023-11-08T04:53:40.386" v="282" actId="2696"/>
        <pc:sldMkLst>
          <pc:docMk/>
          <pc:sldMk cId="2807022789" sldId="1081"/>
        </pc:sldMkLst>
      </pc:sldChg>
      <pc:sldChg chg="add">
        <pc:chgData name="Robert Pontius" userId="a44f9639-9fbb-4e05-802c-407466ea6190" providerId="ADAL" clId="{B50FC488-F988-4602-A9C9-61047AED3E22}" dt="2023-11-08T04:53:53.718" v="283"/>
        <pc:sldMkLst>
          <pc:docMk/>
          <pc:sldMk cId="1065999800" sldId="1153"/>
        </pc:sldMkLst>
      </pc:sldChg>
      <pc:sldChg chg="del">
        <pc:chgData name="Robert Pontius" userId="a44f9639-9fbb-4e05-802c-407466ea6190" providerId="ADAL" clId="{B50FC488-F988-4602-A9C9-61047AED3E22}" dt="2023-11-08T04:53:40.386" v="282" actId="2696"/>
        <pc:sldMkLst>
          <pc:docMk/>
          <pc:sldMk cId="3093940867" sldId="1153"/>
        </pc:sldMkLst>
      </pc:sldChg>
      <pc:sldChg chg="del">
        <pc:chgData name="Robert Pontius" userId="a44f9639-9fbb-4e05-802c-407466ea6190" providerId="ADAL" clId="{B50FC488-F988-4602-A9C9-61047AED3E22}" dt="2023-11-08T04:53:40.386" v="282" actId="2696"/>
        <pc:sldMkLst>
          <pc:docMk/>
          <pc:sldMk cId="1198083815" sldId="1177"/>
        </pc:sldMkLst>
      </pc:sldChg>
      <pc:sldChg chg="add">
        <pc:chgData name="Robert Pontius" userId="a44f9639-9fbb-4e05-802c-407466ea6190" providerId="ADAL" clId="{B50FC488-F988-4602-A9C9-61047AED3E22}" dt="2023-11-08T04:53:53.718" v="283"/>
        <pc:sldMkLst>
          <pc:docMk/>
          <pc:sldMk cId="3645835633" sldId="1177"/>
        </pc:sldMkLst>
      </pc:sldChg>
      <pc:sldChg chg="add">
        <pc:chgData name="Robert Pontius" userId="a44f9639-9fbb-4e05-802c-407466ea6190" providerId="ADAL" clId="{B50FC488-F988-4602-A9C9-61047AED3E22}" dt="2023-11-08T04:53:53.718" v="283"/>
        <pc:sldMkLst>
          <pc:docMk/>
          <pc:sldMk cId="520077507" sldId="1178"/>
        </pc:sldMkLst>
      </pc:sldChg>
      <pc:sldChg chg="del">
        <pc:chgData name="Robert Pontius" userId="a44f9639-9fbb-4e05-802c-407466ea6190" providerId="ADAL" clId="{B50FC488-F988-4602-A9C9-61047AED3E22}" dt="2023-11-08T04:53:40.386" v="282" actId="2696"/>
        <pc:sldMkLst>
          <pc:docMk/>
          <pc:sldMk cId="561592159" sldId="1178"/>
        </pc:sldMkLst>
      </pc:sldChg>
      <pc:sldChg chg="add">
        <pc:chgData name="Robert Pontius" userId="a44f9639-9fbb-4e05-802c-407466ea6190" providerId="ADAL" clId="{B50FC488-F988-4602-A9C9-61047AED3E22}" dt="2023-11-08T04:51:38.654" v="225"/>
        <pc:sldMkLst>
          <pc:docMk/>
          <pc:sldMk cId="976519600" sldId="1311"/>
        </pc:sldMkLst>
      </pc:sldChg>
      <pc:sldChg chg="modSp add mod">
        <pc:chgData name="Robert Pontius" userId="a44f9639-9fbb-4e05-802c-407466ea6190" providerId="ADAL" clId="{B50FC488-F988-4602-A9C9-61047AED3E22}" dt="2023-11-08T04:52:30.197" v="281" actId="20577"/>
        <pc:sldMkLst>
          <pc:docMk/>
          <pc:sldMk cId="2158052999" sldId="1576"/>
        </pc:sldMkLst>
        <pc:spChg chg="mod">
          <ac:chgData name="Robert Pontius" userId="a44f9639-9fbb-4e05-802c-407466ea6190" providerId="ADAL" clId="{B50FC488-F988-4602-A9C9-61047AED3E22}" dt="2023-11-08T04:52:30.197" v="281" actId="20577"/>
          <ac:spMkLst>
            <pc:docMk/>
            <pc:sldMk cId="2158052999" sldId="1576"/>
            <ac:spMk id="2" creationId="{AC8FC95A-E6E7-4780-A2F4-220C0531E0AA}"/>
          </ac:spMkLst>
        </pc:spChg>
      </pc:sldChg>
      <pc:sldChg chg="del">
        <pc:chgData name="Robert Pontius" userId="a44f9639-9fbb-4e05-802c-407466ea6190" providerId="ADAL" clId="{B50FC488-F988-4602-A9C9-61047AED3E22}" dt="2023-11-07T10:29:58.460" v="2" actId="47"/>
        <pc:sldMkLst>
          <pc:docMk/>
          <pc:sldMk cId="3243608998" sldId="1831"/>
        </pc:sldMkLst>
      </pc:sldChg>
      <pc:sldChg chg="add">
        <pc:chgData name="Robert Pontius" userId="a44f9639-9fbb-4e05-802c-407466ea6190" providerId="ADAL" clId="{B50FC488-F988-4602-A9C9-61047AED3E22}" dt="2023-11-08T04:40:08.772" v="147"/>
        <pc:sldMkLst>
          <pc:docMk/>
          <pc:sldMk cId="1692826190" sldId="2034"/>
        </pc:sldMkLst>
      </pc:sldChg>
      <pc:sldChg chg="add">
        <pc:chgData name="Robert Pontius" userId="a44f9639-9fbb-4e05-802c-407466ea6190" providerId="ADAL" clId="{B50FC488-F988-4602-A9C9-61047AED3E22}" dt="2023-11-08T04:40:08.772" v="147"/>
        <pc:sldMkLst>
          <pc:docMk/>
          <pc:sldMk cId="2419545409" sldId="2035"/>
        </pc:sldMkLst>
      </pc:sldChg>
      <pc:sldChg chg="add">
        <pc:chgData name="Robert Pontius" userId="a44f9639-9fbb-4e05-802c-407466ea6190" providerId="ADAL" clId="{B50FC488-F988-4602-A9C9-61047AED3E22}" dt="2023-11-08T04:40:08.772" v="147"/>
        <pc:sldMkLst>
          <pc:docMk/>
          <pc:sldMk cId="1555498048" sldId="2036"/>
        </pc:sldMkLst>
      </pc:sldChg>
      <pc:sldChg chg="add">
        <pc:chgData name="Robert Pontius" userId="a44f9639-9fbb-4e05-802c-407466ea6190" providerId="ADAL" clId="{B50FC488-F988-4602-A9C9-61047AED3E22}" dt="2023-11-08T04:40:08.772" v="147"/>
        <pc:sldMkLst>
          <pc:docMk/>
          <pc:sldMk cId="3281722602" sldId="2037"/>
        </pc:sldMkLst>
      </pc:sldChg>
      <pc:sldChg chg="add">
        <pc:chgData name="Robert Pontius" userId="a44f9639-9fbb-4e05-802c-407466ea6190" providerId="ADAL" clId="{B50FC488-F988-4602-A9C9-61047AED3E22}" dt="2023-11-08T04:40:08.772" v="147"/>
        <pc:sldMkLst>
          <pc:docMk/>
          <pc:sldMk cId="815572616" sldId="2039"/>
        </pc:sldMkLst>
      </pc:sldChg>
      <pc:sldChg chg="add">
        <pc:chgData name="Robert Pontius" userId="a44f9639-9fbb-4e05-802c-407466ea6190" providerId="ADAL" clId="{B50FC488-F988-4602-A9C9-61047AED3E22}" dt="2023-11-08T04:40:08.772" v="147"/>
        <pc:sldMkLst>
          <pc:docMk/>
          <pc:sldMk cId="4251315898" sldId="2040"/>
        </pc:sldMkLst>
      </pc:sldChg>
      <pc:sldChg chg="add">
        <pc:chgData name="Robert Pontius" userId="a44f9639-9fbb-4e05-802c-407466ea6190" providerId="ADAL" clId="{B50FC488-F988-4602-A9C9-61047AED3E22}" dt="2023-11-08T04:40:08.772" v="147"/>
        <pc:sldMkLst>
          <pc:docMk/>
          <pc:sldMk cId="2738035555" sldId="2041"/>
        </pc:sldMkLst>
      </pc:sldChg>
      <pc:sldChg chg="add">
        <pc:chgData name="Robert Pontius" userId="a44f9639-9fbb-4e05-802c-407466ea6190" providerId="ADAL" clId="{B50FC488-F988-4602-A9C9-61047AED3E22}" dt="2023-11-08T04:40:08.772" v="147"/>
        <pc:sldMkLst>
          <pc:docMk/>
          <pc:sldMk cId="2642149758" sldId="2042"/>
        </pc:sldMkLst>
      </pc:sldChg>
      <pc:sldChg chg="add">
        <pc:chgData name="Robert Pontius" userId="a44f9639-9fbb-4e05-802c-407466ea6190" providerId="ADAL" clId="{B50FC488-F988-4602-A9C9-61047AED3E22}" dt="2023-11-08T04:40:08.772" v="147"/>
        <pc:sldMkLst>
          <pc:docMk/>
          <pc:sldMk cId="2072187956" sldId="2043"/>
        </pc:sldMkLst>
      </pc:sldChg>
      <pc:sldChg chg="add">
        <pc:chgData name="Robert Pontius" userId="a44f9639-9fbb-4e05-802c-407466ea6190" providerId="ADAL" clId="{B50FC488-F988-4602-A9C9-61047AED3E22}" dt="2023-11-08T04:40:08.772" v="147"/>
        <pc:sldMkLst>
          <pc:docMk/>
          <pc:sldMk cId="3664934570" sldId="2044"/>
        </pc:sldMkLst>
      </pc:sldChg>
      <pc:sldChg chg="add">
        <pc:chgData name="Robert Pontius" userId="a44f9639-9fbb-4e05-802c-407466ea6190" providerId="ADAL" clId="{B50FC488-F988-4602-A9C9-61047AED3E22}" dt="2023-11-08T04:40:08.772" v="147"/>
        <pc:sldMkLst>
          <pc:docMk/>
          <pc:sldMk cId="3296972103" sldId="2045"/>
        </pc:sldMkLst>
      </pc:sldChg>
      <pc:sldChg chg="add">
        <pc:chgData name="Robert Pontius" userId="a44f9639-9fbb-4e05-802c-407466ea6190" providerId="ADAL" clId="{B50FC488-F988-4602-A9C9-61047AED3E22}" dt="2023-11-08T04:40:08.772" v="147"/>
        <pc:sldMkLst>
          <pc:docMk/>
          <pc:sldMk cId="2725181624" sldId="2046"/>
        </pc:sldMkLst>
      </pc:sldChg>
      <pc:sldChg chg="add">
        <pc:chgData name="Robert Pontius" userId="a44f9639-9fbb-4e05-802c-407466ea6190" providerId="ADAL" clId="{B50FC488-F988-4602-A9C9-61047AED3E22}" dt="2023-11-08T04:41:24.695" v="148"/>
        <pc:sldMkLst>
          <pc:docMk/>
          <pc:sldMk cId="1151907884" sldId="2047"/>
        </pc:sldMkLst>
      </pc:sldChg>
      <pc:sldChg chg="modSp add mod">
        <pc:chgData name="Robert Pontius" userId="a44f9639-9fbb-4e05-802c-407466ea6190" providerId="ADAL" clId="{B50FC488-F988-4602-A9C9-61047AED3E22}" dt="2023-11-08T05:04:30.955" v="501" actId="20577"/>
        <pc:sldMkLst>
          <pc:docMk/>
          <pc:sldMk cId="330199331" sldId="2048"/>
        </pc:sldMkLst>
        <pc:spChg chg="mod">
          <ac:chgData name="Robert Pontius" userId="a44f9639-9fbb-4e05-802c-407466ea6190" providerId="ADAL" clId="{B50FC488-F988-4602-A9C9-61047AED3E22}" dt="2023-11-08T05:04:30.955" v="501" actId="20577"/>
          <ac:spMkLst>
            <pc:docMk/>
            <pc:sldMk cId="330199331" sldId="2048"/>
            <ac:spMk id="83971" creationId="{00000000-0000-0000-0000-000000000000}"/>
          </ac:spMkLst>
        </pc:spChg>
      </pc:sldChg>
      <pc:sldChg chg="add">
        <pc:chgData name="Robert Pontius" userId="a44f9639-9fbb-4e05-802c-407466ea6190" providerId="ADAL" clId="{B50FC488-F988-4602-A9C9-61047AED3E22}" dt="2023-11-08T04:41:24.695" v="148"/>
        <pc:sldMkLst>
          <pc:docMk/>
          <pc:sldMk cId="3019722652" sldId="2050"/>
        </pc:sldMkLst>
      </pc:sldChg>
      <pc:sldChg chg="add">
        <pc:chgData name="Robert Pontius" userId="a44f9639-9fbb-4e05-802c-407466ea6190" providerId="ADAL" clId="{B50FC488-F988-4602-A9C9-61047AED3E22}" dt="2023-11-08T04:41:24.695" v="148"/>
        <pc:sldMkLst>
          <pc:docMk/>
          <pc:sldMk cId="4177819150" sldId="2051"/>
        </pc:sldMkLst>
      </pc:sldChg>
      <pc:sldChg chg="add">
        <pc:chgData name="Robert Pontius" userId="a44f9639-9fbb-4e05-802c-407466ea6190" providerId="ADAL" clId="{B50FC488-F988-4602-A9C9-61047AED3E22}" dt="2023-11-08T04:41:24.695" v="148"/>
        <pc:sldMkLst>
          <pc:docMk/>
          <pc:sldMk cId="4199040453" sldId="2052"/>
        </pc:sldMkLst>
      </pc:sldChg>
      <pc:sldChg chg="add">
        <pc:chgData name="Robert Pontius" userId="a44f9639-9fbb-4e05-802c-407466ea6190" providerId="ADAL" clId="{B50FC488-F988-4602-A9C9-61047AED3E22}" dt="2023-11-08T04:41:24.695" v="148"/>
        <pc:sldMkLst>
          <pc:docMk/>
          <pc:sldMk cId="340275404" sldId="2053"/>
        </pc:sldMkLst>
      </pc:sldChg>
      <pc:sldChg chg="add">
        <pc:chgData name="Robert Pontius" userId="a44f9639-9fbb-4e05-802c-407466ea6190" providerId="ADAL" clId="{B50FC488-F988-4602-A9C9-61047AED3E22}" dt="2023-11-08T04:41:24.695" v="148"/>
        <pc:sldMkLst>
          <pc:docMk/>
          <pc:sldMk cId="999610388" sldId="2054"/>
        </pc:sldMkLst>
      </pc:sldChg>
      <pc:sldChg chg="add">
        <pc:chgData name="Robert Pontius" userId="a44f9639-9fbb-4e05-802c-407466ea6190" providerId="ADAL" clId="{B50FC488-F988-4602-A9C9-61047AED3E22}" dt="2023-11-08T04:41:24.695" v="148"/>
        <pc:sldMkLst>
          <pc:docMk/>
          <pc:sldMk cId="128054371" sldId="2055"/>
        </pc:sldMkLst>
      </pc:sldChg>
      <pc:sldChg chg="modSp add mod">
        <pc:chgData name="Robert Pontius" userId="a44f9639-9fbb-4e05-802c-407466ea6190" providerId="ADAL" clId="{B50FC488-F988-4602-A9C9-61047AED3E22}" dt="2023-11-08T04:51:52.319" v="245" actId="20577"/>
        <pc:sldMkLst>
          <pc:docMk/>
          <pc:sldMk cId="2045094356" sldId="2146"/>
        </pc:sldMkLst>
        <pc:spChg chg="mod">
          <ac:chgData name="Robert Pontius" userId="a44f9639-9fbb-4e05-802c-407466ea6190" providerId="ADAL" clId="{B50FC488-F988-4602-A9C9-61047AED3E22}" dt="2023-11-08T04:51:52.319" v="245" actId="20577"/>
          <ac:spMkLst>
            <pc:docMk/>
            <pc:sldMk cId="2045094356" sldId="2146"/>
            <ac:spMk id="2" creationId="{00000000-0000-0000-0000-000000000000}"/>
          </ac:spMkLst>
        </pc:spChg>
      </pc:sldChg>
      <pc:sldChg chg="add">
        <pc:chgData name="Robert Pontius" userId="a44f9639-9fbb-4e05-802c-407466ea6190" providerId="ADAL" clId="{B50FC488-F988-4602-A9C9-61047AED3E22}" dt="2023-11-08T04:43:15.976" v="149"/>
        <pc:sldMkLst>
          <pc:docMk/>
          <pc:sldMk cId="3248362348" sldId="2161"/>
        </pc:sldMkLst>
      </pc:sldChg>
      <pc:sldChg chg="add del">
        <pc:chgData name="Robert Pontius" userId="a44f9639-9fbb-4e05-802c-407466ea6190" providerId="ADAL" clId="{B50FC488-F988-4602-A9C9-61047AED3E22}" dt="2023-11-08T05:02:44.147" v="378" actId="2696"/>
        <pc:sldMkLst>
          <pc:docMk/>
          <pc:sldMk cId="1943128724" sldId="2205"/>
        </pc:sldMkLst>
      </pc:sldChg>
      <pc:sldChg chg="add">
        <pc:chgData name="Robert Pontius" userId="a44f9639-9fbb-4e05-802c-407466ea6190" providerId="ADAL" clId="{B50FC488-F988-4602-A9C9-61047AED3E22}" dt="2023-11-08T05:02:58.589" v="379"/>
        <pc:sldMkLst>
          <pc:docMk/>
          <pc:sldMk cId="3842004464" sldId="2205"/>
        </pc:sldMkLst>
      </pc:sldChg>
      <pc:sldChg chg="add del">
        <pc:chgData name="Robert Pontius" userId="a44f9639-9fbb-4e05-802c-407466ea6190" providerId="ADAL" clId="{B50FC488-F988-4602-A9C9-61047AED3E22}" dt="2023-11-08T05:02:44.147" v="378" actId="2696"/>
        <pc:sldMkLst>
          <pc:docMk/>
          <pc:sldMk cId="268214039" sldId="2206"/>
        </pc:sldMkLst>
      </pc:sldChg>
      <pc:sldChg chg="add">
        <pc:chgData name="Robert Pontius" userId="a44f9639-9fbb-4e05-802c-407466ea6190" providerId="ADAL" clId="{B50FC488-F988-4602-A9C9-61047AED3E22}" dt="2023-11-08T05:02:58.589" v="379"/>
        <pc:sldMkLst>
          <pc:docMk/>
          <pc:sldMk cId="2892921082" sldId="2206"/>
        </pc:sldMkLst>
      </pc:sldChg>
      <pc:sldChg chg="add del">
        <pc:chgData name="Robert Pontius" userId="a44f9639-9fbb-4e05-802c-407466ea6190" providerId="ADAL" clId="{B50FC488-F988-4602-A9C9-61047AED3E22}" dt="2023-11-08T05:02:44.147" v="378" actId="2696"/>
        <pc:sldMkLst>
          <pc:docMk/>
          <pc:sldMk cId="1101030215" sldId="2207"/>
        </pc:sldMkLst>
      </pc:sldChg>
      <pc:sldChg chg="add">
        <pc:chgData name="Robert Pontius" userId="a44f9639-9fbb-4e05-802c-407466ea6190" providerId="ADAL" clId="{B50FC488-F988-4602-A9C9-61047AED3E22}" dt="2023-11-08T05:02:58.589" v="379"/>
        <pc:sldMkLst>
          <pc:docMk/>
          <pc:sldMk cId="2925773898" sldId="2207"/>
        </pc:sldMkLst>
      </pc:sldChg>
      <pc:sldChg chg="add">
        <pc:chgData name="Robert Pontius" userId="a44f9639-9fbb-4e05-802c-407466ea6190" providerId="ADAL" clId="{B50FC488-F988-4602-A9C9-61047AED3E22}" dt="2023-11-08T05:02:58.589" v="379"/>
        <pc:sldMkLst>
          <pc:docMk/>
          <pc:sldMk cId="341114878" sldId="2208"/>
        </pc:sldMkLst>
      </pc:sldChg>
      <pc:sldChg chg="add del">
        <pc:chgData name="Robert Pontius" userId="a44f9639-9fbb-4e05-802c-407466ea6190" providerId="ADAL" clId="{B50FC488-F988-4602-A9C9-61047AED3E22}" dt="2023-11-08T05:02:44.147" v="378" actId="2696"/>
        <pc:sldMkLst>
          <pc:docMk/>
          <pc:sldMk cId="4053702026" sldId="2208"/>
        </pc:sldMkLst>
      </pc:sldChg>
      <pc:sldChg chg="add del">
        <pc:chgData name="Robert Pontius" userId="a44f9639-9fbb-4e05-802c-407466ea6190" providerId="ADAL" clId="{B50FC488-F988-4602-A9C9-61047AED3E22}" dt="2023-11-08T05:02:44.147" v="378" actId="2696"/>
        <pc:sldMkLst>
          <pc:docMk/>
          <pc:sldMk cId="2132447374" sldId="2209"/>
        </pc:sldMkLst>
      </pc:sldChg>
      <pc:sldChg chg="add">
        <pc:chgData name="Robert Pontius" userId="a44f9639-9fbb-4e05-802c-407466ea6190" providerId="ADAL" clId="{B50FC488-F988-4602-A9C9-61047AED3E22}" dt="2023-11-08T05:02:58.589" v="379"/>
        <pc:sldMkLst>
          <pc:docMk/>
          <pc:sldMk cId="4118728992" sldId="2209"/>
        </pc:sldMkLst>
      </pc:sldChg>
      <pc:sldChg chg="add del">
        <pc:chgData name="Robert Pontius" userId="a44f9639-9fbb-4e05-802c-407466ea6190" providerId="ADAL" clId="{B50FC488-F988-4602-A9C9-61047AED3E22}" dt="2023-11-08T05:02:44.147" v="378" actId="2696"/>
        <pc:sldMkLst>
          <pc:docMk/>
          <pc:sldMk cId="383134899" sldId="2210"/>
        </pc:sldMkLst>
      </pc:sldChg>
      <pc:sldChg chg="add">
        <pc:chgData name="Robert Pontius" userId="a44f9639-9fbb-4e05-802c-407466ea6190" providerId="ADAL" clId="{B50FC488-F988-4602-A9C9-61047AED3E22}" dt="2023-11-08T05:02:58.589" v="379"/>
        <pc:sldMkLst>
          <pc:docMk/>
          <pc:sldMk cId="1626304215" sldId="2210"/>
        </pc:sldMkLst>
      </pc:sldChg>
      <pc:sldChg chg="add">
        <pc:chgData name="Robert Pontius" userId="a44f9639-9fbb-4e05-802c-407466ea6190" providerId="ADAL" clId="{B50FC488-F988-4602-A9C9-61047AED3E22}" dt="2023-11-08T05:02:58.589" v="379"/>
        <pc:sldMkLst>
          <pc:docMk/>
          <pc:sldMk cId="745263808" sldId="2211"/>
        </pc:sldMkLst>
      </pc:sldChg>
      <pc:sldChg chg="add del">
        <pc:chgData name="Robert Pontius" userId="a44f9639-9fbb-4e05-802c-407466ea6190" providerId="ADAL" clId="{B50FC488-F988-4602-A9C9-61047AED3E22}" dt="2023-11-08T05:02:44.147" v="378" actId="2696"/>
        <pc:sldMkLst>
          <pc:docMk/>
          <pc:sldMk cId="1687600162" sldId="2211"/>
        </pc:sldMkLst>
      </pc:sldChg>
      <pc:sldChg chg="add">
        <pc:chgData name="Robert Pontius" userId="a44f9639-9fbb-4e05-802c-407466ea6190" providerId="ADAL" clId="{B50FC488-F988-4602-A9C9-61047AED3E22}" dt="2023-11-08T05:02:58.589" v="379"/>
        <pc:sldMkLst>
          <pc:docMk/>
          <pc:sldMk cId="1216431496" sldId="2212"/>
        </pc:sldMkLst>
      </pc:sldChg>
      <pc:sldChg chg="add del">
        <pc:chgData name="Robert Pontius" userId="a44f9639-9fbb-4e05-802c-407466ea6190" providerId="ADAL" clId="{B50FC488-F988-4602-A9C9-61047AED3E22}" dt="2023-11-08T05:02:44.147" v="378" actId="2696"/>
        <pc:sldMkLst>
          <pc:docMk/>
          <pc:sldMk cId="2239429236" sldId="2212"/>
        </pc:sldMkLst>
      </pc:sldChg>
      <pc:sldChg chg="add">
        <pc:chgData name="Robert Pontius" userId="a44f9639-9fbb-4e05-802c-407466ea6190" providerId="ADAL" clId="{B50FC488-F988-4602-A9C9-61047AED3E22}" dt="2023-11-08T04:39:17.263" v="146"/>
        <pc:sldMkLst>
          <pc:docMk/>
          <pc:sldMk cId="4157030408" sldId="2226"/>
        </pc:sldMkLst>
      </pc:sldChg>
      <pc:sldChg chg="add">
        <pc:chgData name="Robert Pontius" userId="a44f9639-9fbb-4e05-802c-407466ea6190" providerId="ADAL" clId="{B50FC488-F988-4602-A9C9-61047AED3E22}" dt="2023-11-08T04:39:17.263" v="146"/>
        <pc:sldMkLst>
          <pc:docMk/>
          <pc:sldMk cId="2086557890" sldId="2227"/>
        </pc:sldMkLst>
      </pc:sldChg>
      <pc:sldChg chg="add">
        <pc:chgData name="Robert Pontius" userId="a44f9639-9fbb-4e05-802c-407466ea6190" providerId="ADAL" clId="{B50FC488-F988-4602-A9C9-61047AED3E22}" dt="2023-11-08T04:39:17.263" v="146"/>
        <pc:sldMkLst>
          <pc:docMk/>
          <pc:sldMk cId="145509973" sldId="2228"/>
        </pc:sldMkLst>
      </pc:sldChg>
      <pc:sldChg chg="add">
        <pc:chgData name="Robert Pontius" userId="a44f9639-9fbb-4e05-802c-407466ea6190" providerId="ADAL" clId="{B50FC488-F988-4602-A9C9-61047AED3E22}" dt="2023-11-08T04:39:17.263" v="146"/>
        <pc:sldMkLst>
          <pc:docMk/>
          <pc:sldMk cId="2182770953" sldId="2229"/>
        </pc:sldMkLst>
      </pc:sldChg>
      <pc:sldChg chg="add">
        <pc:chgData name="Robert Pontius" userId="a44f9639-9fbb-4e05-802c-407466ea6190" providerId="ADAL" clId="{B50FC488-F988-4602-A9C9-61047AED3E22}" dt="2023-11-08T04:39:17.263" v="146"/>
        <pc:sldMkLst>
          <pc:docMk/>
          <pc:sldMk cId="4038063738" sldId="2230"/>
        </pc:sldMkLst>
      </pc:sldChg>
      <pc:sldChg chg="add">
        <pc:chgData name="Robert Pontius" userId="a44f9639-9fbb-4e05-802c-407466ea6190" providerId="ADAL" clId="{B50FC488-F988-4602-A9C9-61047AED3E22}" dt="2023-11-08T04:39:17.263" v="146"/>
        <pc:sldMkLst>
          <pc:docMk/>
          <pc:sldMk cId="1236065806" sldId="2231"/>
        </pc:sldMkLst>
      </pc:sldChg>
      <pc:sldChg chg="add">
        <pc:chgData name="Robert Pontius" userId="a44f9639-9fbb-4e05-802c-407466ea6190" providerId="ADAL" clId="{B50FC488-F988-4602-A9C9-61047AED3E22}" dt="2023-11-08T04:39:17.263" v="146"/>
        <pc:sldMkLst>
          <pc:docMk/>
          <pc:sldMk cId="1875414768" sldId="2232"/>
        </pc:sldMkLst>
      </pc:sldChg>
      <pc:sldChg chg="add">
        <pc:chgData name="Robert Pontius" userId="a44f9639-9fbb-4e05-802c-407466ea6190" providerId="ADAL" clId="{B50FC488-F988-4602-A9C9-61047AED3E22}" dt="2023-11-08T04:39:17.263" v="146"/>
        <pc:sldMkLst>
          <pc:docMk/>
          <pc:sldMk cId="1044129006" sldId="2258"/>
        </pc:sldMkLst>
      </pc:sldChg>
      <pc:sldChg chg="add">
        <pc:chgData name="Robert Pontius" userId="a44f9639-9fbb-4e05-802c-407466ea6190" providerId="ADAL" clId="{B50FC488-F988-4602-A9C9-61047AED3E22}" dt="2023-11-08T04:53:53.718" v="283"/>
        <pc:sldMkLst>
          <pc:docMk/>
          <pc:sldMk cId="416883688" sldId="2259"/>
        </pc:sldMkLst>
      </pc:sldChg>
      <pc:sldChg chg="del">
        <pc:chgData name="Robert Pontius" userId="a44f9639-9fbb-4e05-802c-407466ea6190" providerId="ADAL" clId="{B50FC488-F988-4602-A9C9-61047AED3E22}" dt="2023-11-08T04:53:40.386" v="282" actId="2696"/>
        <pc:sldMkLst>
          <pc:docMk/>
          <pc:sldMk cId="2306479969" sldId="2259"/>
        </pc:sldMkLst>
      </pc:sldChg>
      <pc:sldChg chg="del">
        <pc:chgData name="Robert Pontius" userId="a44f9639-9fbb-4e05-802c-407466ea6190" providerId="ADAL" clId="{B50FC488-F988-4602-A9C9-61047AED3E22}" dt="2023-11-08T04:53:40.386" v="282" actId="2696"/>
        <pc:sldMkLst>
          <pc:docMk/>
          <pc:sldMk cId="1651116879" sldId="2260"/>
        </pc:sldMkLst>
      </pc:sldChg>
      <pc:sldChg chg="add">
        <pc:chgData name="Robert Pontius" userId="a44f9639-9fbb-4e05-802c-407466ea6190" providerId="ADAL" clId="{B50FC488-F988-4602-A9C9-61047AED3E22}" dt="2023-11-08T04:53:53.718" v="283"/>
        <pc:sldMkLst>
          <pc:docMk/>
          <pc:sldMk cId="3136454150" sldId="2260"/>
        </pc:sldMkLst>
      </pc:sldChg>
      <pc:sldChg chg="del">
        <pc:chgData name="Robert Pontius" userId="a44f9639-9fbb-4e05-802c-407466ea6190" providerId="ADAL" clId="{B50FC488-F988-4602-A9C9-61047AED3E22}" dt="2023-11-08T04:53:40.386" v="282" actId="2696"/>
        <pc:sldMkLst>
          <pc:docMk/>
          <pc:sldMk cId="1720813444" sldId="2261"/>
        </pc:sldMkLst>
      </pc:sldChg>
      <pc:sldChg chg="add">
        <pc:chgData name="Robert Pontius" userId="a44f9639-9fbb-4e05-802c-407466ea6190" providerId="ADAL" clId="{B50FC488-F988-4602-A9C9-61047AED3E22}" dt="2023-11-08T04:53:53.718" v="283"/>
        <pc:sldMkLst>
          <pc:docMk/>
          <pc:sldMk cId="2131721339" sldId="2261"/>
        </pc:sldMkLst>
      </pc:sldChg>
      <pc:sldChg chg="add">
        <pc:chgData name="Robert Pontius" userId="a44f9639-9fbb-4e05-802c-407466ea6190" providerId="ADAL" clId="{B50FC488-F988-4602-A9C9-61047AED3E22}" dt="2023-11-08T04:53:53.718" v="283"/>
        <pc:sldMkLst>
          <pc:docMk/>
          <pc:sldMk cId="2178754333" sldId="2262"/>
        </pc:sldMkLst>
      </pc:sldChg>
      <pc:sldChg chg="del">
        <pc:chgData name="Robert Pontius" userId="a44f9639-9fbb-4e05-802c-407466ea6190" providerId="ADAL" clId="{B50FC488-F988-4602-A9C9-61047AED3E22}" dt="2023-11-08T04:53:40.386" v="282" actId="2696"/>
        <pc:sldMkLst>
          <pc:docMk/>
          <pc:sldMk cId="2294712600" sldId="2262"/>
        </pc:sldMkLst>
      </pc:sldChg>
      <pc:sldChg chg="add">
        <pc:chgData name="Robert Pontius" userId="a44f9639-9fbb-4e05-802c-407466ea6190" providerId="ADAL" clId="{B50FC488-F988-4602-A9C9-61047AED3E22}" dt="2023-11-08T04:43:15.976" v="149"/>
        <pc:sldMkLst>
          <pc:docMk/>
          <pc:sldMk cId="3274416036" sldId="2268"/>
        </pc:sldMkLst>
      </pc:sldChg>
      <pc:sldChg chg="add">
        <pc:chgData name="Robert Pontius" userId="a44f9639-9fbb-4e05-802c-407466ea6190" providerId="ADAL" clId="{B50FC488-F988-4602-A9C9-61047AED3E22}" dt="2023-11-08T04:43:15.976" v="149"/>
        <pc:sldMkLst>
          <pc:docMk/>
          <pc:sldMk cId="2482063316" sldId="2269"/>
        </pc:sldMkLst>
      </pc:sldChg>
      <pc:sldChg chg="del">
        <pc:chgData name="Robert Pontius" userId="a44f9639-9fbb-4e05-802c-407466ea6190" providerId="ADAL" clId="{B50FC488-F988-4602-A9C9-61047AED3E22}" dt="2023-11-07T10:29:58.460" v="2" actId="47"/>
        <pc:sldMkLst>
          <pc:docMk/>
          <pc:sldMk cId="493451297" sldId="2345"/>
        </pc:sldMkLst>
      </pc:sldChg>
      <pc:sldChg chg="del">
        <pc:chgData name="Robert Pontius" userId="a44f9639-9fbb-4e05-802c-407466ea6190" providerId="ADAL" clId="{B50FC488-F988-4602-A9C9-61047AED3E22}" dt="2023-11-07T10:29:58.460" v="2" actId="47"/>
        <pc:sldMkLst>
          <pc:docMk/>
          <pc:sldMk cId="4001911718" sldId="2346"/>
        </pc:sldMkLst>
      </pc:sldChg>
      <pc:sldChg chg="del">
        <pc:chgData name="Robert Pontius" userId="a44f9639-9fbb-4e05-802c-407466ea6190" providerId="ADAL" clId="{B50FC488-F988-4602-A9C9-61047AED3E22}" dt="2023-11-07T10:29:58.460" v="2" actId="47"/>
        <pc:sldMkLst>
          <pc:docMk/>
          <pc:sldMk cId="533349282" sldId="2366"/>
        </pc:sldMkLst>
      </pc:sldChg>
      <pc:sldChg chg="del">
        <pc:chgData name="Robert Pontius" userId="a44f9639-9fbb-4e05-802c-407466ea6190" providerId="ADAL" clId="{B50FC488-F988-4602-A9C9-61047AED3E22}" dt="2023-11-07T10:29:58.460" v="2" actId="47"/>
        <pc:sldMkLst>
          <pc:docMk/>
          <pc:sldMk cId="2368008816" sldId="2367"/>
        </pc:sldMkLst>
      </pc:sldChg>
      <pc:sldChg chg="del">
        <pc:chgData name="Robert Pontius" userId="a44f9639-9fbb-4e05-802c-407466ea6190" providerId="ADAL" clId="{B50FC488-F988-4602-A9C9-61047AED3E22}" dt="2023-11-07T10:29:58.460" v="2" actId="47"/>
        <pc:sldMkLst>
          <pc:docMk/>
          <pc:sldMk cId="2105414209" sldId="2368"/>
        </pc:sldMkLst>
      </pc:sldChg>
      <pc:sldChg chg="del">
        <pc:chgData name="Robert Pontius" userId="a44f9639-9fbb-4e05-802c-407466ea6190" providerId="ADAL" clId="{B50FC488-F988-4602-A9C9-61047AED3E22}" dt="2023-11-07T10:29:58.460" v="2" actId="47"/>
        <pc:sldMkLst>
          <pc:docMk/>
          <pc:sldMk cId="947332965" sldId="2369"/>
        </pc:sldMkLst>
      </pc:sldChg>
      <pc:sldChg chg="del">
        <pc:chgData name="Robert Pontius" userId="a44f9639-9fbb-4e05-802c-407466ea6190" providerId="ADAL" clId="{B50FC488-F988-4602-A9C9-61047AED3E22}" dt="2023-11-07T10:29:58.460" v="2" actId="47"/>
        <pc:sldMkLst>
          <pc:docMk/>
          <pc:sldMk cId="513603485" sldId="2371"/>
        </pc:sldMkLst>
      </pc:sldChg>
      <pc:sldChg chg="del">
        <pc:chgData name="Robert Pontius" userId="a44f9639-9fbb-4e05-802c-407466ea6190" providerId="ADAL" clId="{B50FC488-F988-4602-A9C9-61047AED3E22}" dt="2023-11-07T10:29:58.460" v="2" actId="47"/>
        <pc:sldMkLst>
          <pc:docMk/>
          <pc:sldMk cId="1142185675" sldId="2388"/>
        </pc:sldMkLst>
      </pc:sldChg>
      <pc:sldChg chg="del">
        <pc:chgData name="Robert Pontius" userId="a44f9639-9fbb-4e05-802c-407466ea6190" providerId="ADAL" clId="{B50FC488-F988-4602-A9C9-61047AED3E22}" dt="2023-11-07T10:29:58.460" v="2" actId="47"/>
        <pc:sldMkLst>
          <pc:docMk/>
          <pc:sldMk cId="3276004546" sldId="2389"/>
        </pc:sldMkLst>
      </pc:sldChg>
      <pc:sldChg chg="del">
        <pc:chgData name="Robert Pontius" userId="a44f9639-9fbb-4e05-802c-407466ea6190" providerId="ADAL" clId="{B50FC488-F988-4602-A9C9-61047AED3E22}" dt="2023-11-07T10:29:58.460" v="2" actId="47"/>
        <pc:sldMkLst>
          <pc:docMk/>
          <pc:sldMk cId="1301519169" sldId="2390"/>
        </pc:sldMkLst>
      </pc:sldChg>
      <pc:sldChg chg="del">
        <pc:chgData name="Robert Pontius" userId="a44f9639-9fbb-4e05-802c-407466ea6190" providerId="ADAL" clId="{B50FC488-F988-4602-A9C9-61047AED3E22}" dt="2023-11-07T10:29:58.460" v="2" actId="47"/>
        <pc:sldMkLst>
          <pc:docMk/>
          <pc:sldMk cId="437535277" sldId="2391"/>
        </pc:sldMkLst>
      </pc:sldChg>
      <pc:sldChg chg="add del">
        <pc:chgData name="Robert Pontius" userId="a44f9639-9fbb-4e05-802c-407466ea6190" providerId="ADAL" clId="{B50FC488-F988-4602-A9C9-61047AED3E22}" dt="2023-11-08T22:53:15.131" v="508"/>
        <pc:sldMkLst>
          <pc:docMk/>
          <pc:sldMk cId="3827094594" sldId="2392"/>
        </pc:sldMkLst>
      </pc:sldChg>
      <pc:sldChg chg="add">
        <pc:chgData name="Robert Pontius" userId="a44f9639-9fbb-4e05-802c-407466ea6190" providerId="ADAL" clId="{B50FC488-F988-4602-A9C9-61047AED3E22}" dt="2023-11-08T04:40:08.772" v="147"/>
        <pc:sldMkLst>
          <pc:docMk/>
          <pc:sldMk cId="1058428161" sldId="2394"/>
        </pc:sldMkLst>
      </pc:sldChg>
    </pc:docChg>
  </pc:docChgLst>
  <pc:docChgLst>
    <pc:chgData name="Robert Pontius" userId="a44f9639-9fbb-4e05-802c-407466ea6190" providerId="ADAL" clId="{C6B4C907-D0D9-4259-BC49-39B25C62FE73}"/>
    <pc:docChg chg="undo custSel addSld delSld modSld sldOrd">
      <pc:chgData name="Robert Pontius" userId="a44f9639-9fbb-4e05-802c-407466ea6190" providerId="ADAL" clId="{C6B4C907-D0D9-4259-BC49-39B25C62FE73}" dt="2023-11-14T02:27:01.732" v="4671" actId="47"/>
      <pc:docMkLst>
        <pc:docMk/>
      </pc:docMkLst>
      <pc:sldChg chg="add ord setBg">
        <pc:chgData name="Robert Pontius" userId="a44f9639-9fbb-4e05-802c-407466ea6190" providerId="ADAL" clId="{C6B4C907-D0D9-4259-BC49-39B25C62FE73}" dt="2023-11-12T14:50:11.311" v="3654"/>
        <pc:sldMkLst>
          <pc:docMk/>
          <pc:sldMk cId="0" sldId="256"/>
        </pc:sldMkLst>
      </pc:sldChg>
      <pc:sldChg chg="del">
        <pc:chgData name="Robert Pontius" userId="a44f9639-9fbb-4e05-802c-407466ea6190" providerId="ADAL" clId="{C6B4C907-D0D9-4259-BC49-39B25C62FE73}" dt="2023-11-10T00:10:42.726" v="253" actId="47"/>
        <pc:sldMkLst>
          <pc:docMk/>
          <pc:sldMk cId="3520468115" sldId="267"/>
        </pc:sldMkLst>
      </pc:sldChg>
      <pc:sldChg chg="del">
        <pc:chgData name="Robert Pontius" userId="a44f9639-9fbb-4e05-802c-407466ea6190" providerId="ADAL" clId="{C6B4C907-D0D9-4259-BC49-39B25C62FE73}" dt="2023-11-10T00:10:42.726" v="253" actId="47"/>
        <pc:sldMkLst>
          <pc:docMk/>
          <pc:sldMk cId="3887605152" sldId="268"/>
        </pc:sldMkLst>
      </pc:sldChg>
      <pc:sldChg chg="del">
        <pc:chgData name="Robert Pontius" userId="a44f9639-9fbb-4e05-802c-407466ea6190" providerId="ADAL" clId="{C6B4C907-D0D9-4259-BC49-39B25C62FE73}" dt="2023-11-10T00:10:42.726" v="253" actId="47"/>
        <pc:sldMkLst>
          <pc:docMk/>
          <pc:sldMk cId="3881858604" sldId="269"/>
        </pc:sldMkLst>
      </pc:sldChg>
      <pc:sldChg chg="del">
        <pc:chgData name="Robert Pontius" userId="a44f9639-9fbb-4e05-802c-407466ea6190" providerId="ADAL" clId="{C6B4C907-D0D9-4259-BC49-39B25C62FE73}" dt="2023-11-14T02:27:01.732" v="4671" actId="47"/>
        <pc:sldMkLst>
          <pc:docMk/>
          <pc:sldMk cId="1616841206" sldId="512"/>
        </pc:sldMkLst>
      </pc:sldChg>
      <pc:sldChg chg="modSp mod">
        <pc:chgData name="Robert Pontius" userId="a44f9639-9fbb-4e05-802c-407466ea6190" providerId="ADAL" clId="{C6B4C907-D0D9-4259-BC49-39B25C62FE73}" dt="2023-11-13T17:56:59.825" v="4668" actId="313"/>
        <pc:sldMkLst>
          <pc:docMk/>
          <pc:sldMk cId="2317816778" sldId="726"/>
        </pc:sldMkLst>
        <pc:spChg chg="mod">
          <ac:chgData name="Robert Pontius" userId="a44f9639-9fbb-4e05-802c-407466ea6190" providerId="ADAL" clId="{C6B4C907-D0D9-4259-BC49-39B25C62FE73}" dt="2023-11-13T17:56:59.825" v="4668" actId="313"/>
          <ac:spMkLst>
            <pc:docMk/>
            <pc:sldMk cId="2317816778" sldId="726"/>
            <ac:spMk id="3" creationId="{00000000-0000-0000-0000-000000000000}"/>
          </ac:spMkLst>
        </pc:spChg>
      </pc:sldChg>
      <pc:sldChg chg="del">
        <pc:chgData name="Robert Pontius" userId="a44f9639-9fbb-4e05-802c-407466ea6190" providerId="ADAL" clId="{C6B4C907-D0D9-4259-BC49-39B25C62FE73}" dt="2023-11-14T02:27:01.732" v="4671" actId="47"/>
        <pc:sldMkLst>
          <pc:docMk/>
          <pc:sldMk cId="2609927243" sldId="786"/>
        </pc:sldMkLst>
      </pc:sldChg>
      <pc:sldChg chg="del">
        <pc:chgData name="Robert Pontius" userId="a44f9639-9fbb-4e05-802c-407466ea6190" providerId="ADAL" clId="{C6B4C907-D0D9-4259-BC49-39B25C62FE73}" dt="2023-11-14T02:27:01.732" v="4671" actId="47"/>
        <pc:sldMkLst>
          <pc:docMk/>
          <pc:sldMk cId="2882857171" sldId="787"/>
        </pc:sldMkLst>
      </pc:sldChg>
      <pc:sldChg chg="del">
        <pc:chgData name="Robert Pontius" userId="a44f9639-9fbb-4e05-802c-407466ea6190" providerId="ADAL" clId="{C6B4C907-D0D9-4259-BC49-39B25C62FE73}" dt="2023-11-14T02:27:01.732" v="4671" actId="47"/>
        <pc:sldMkLst>
          <pc:docMk/>
          <pc:sldMk cId="169284233" sldId="788"/>
        </pc:sldMkLst>
      </pc:sldChg>
      <pc:sldChg chg="del">
        <pc:chgData name="Robert Pontius" userId="a44f9639-9fbb-4e05-802c-407466ea6190" providerId="ADAL" clId="{C6B4C907-D0D9-4259-BC49-39B25C62FE73}" dt="2023-11-14T02:27:01.732" v="4671" actId="47"/>
        <pc:sldMkLst>
          <pc:docMk/>
          <pc:sldMk cId="1284800499" sldId="841"/>
        </pc:sldMkLst>
      </pc:sldChg>
      <pc:sldChg chg="del">
        <pc:chgData name="Robert Pontius" userId="a44f9639-9fbb-4e05-802c-407466ea6190" providerId="ADAL" clId="{C6B4C907-D0D9-4259-BC49-39B25C62FE73}" dt="2023-11-14T02:27:01.732" v="4671" actId="47"/>
        <pc:sldMkLst>
          <pc:docMk/>
          <pc:sldMk cId="2274500164" sldId="843"/>
        </pc:sldMkLst>
      </pc:sldChg>
      <pc:sldChg chg="del">
        <pc:chgData name="Robert Pontius" userId="a44f9639-9fbb-4e05-802c-407466ea6190" providerId="ADAL" clId="{C6B4C907-D0D9-4259-BC49-39B25C62FE73}" dt="2023-11-14T02:27:01.732" v="4671" actId="47"/>
        <pc:sldMkLst>
          <pc:docMk/>
          <pc:sldMk cId="57961062" sldId="844"/>
        </pc:sldMkLst>
      </pc:sldChg>
      <pc:sldChg chg="del">
        <pc:chgData name="Robert Pontius" userId="a44f9639-9fbb-4e05-802c-407466ea6190" providerId="ADAL" clId="{C6B4C907-D0D9-4259-BC49-39B25C62FE73}" dt="2023-11-14T02:27:01.732" v="4671" actId="47"/>
        <pc:sldMkLst>
          <pc:docMk/>
          <pc:sldMk cId="2275691518" sldId="845"/>
        </pc:sldMkLst>
      </pc:sldChg>
      <pc:sldChg chg="del">
        <pc:chgData name="Robert Pontius" userId="a44f9639-9fbb-4e05-802c-407466ea6190" providerId="ADAL" clId="{C6B4C907-D0D9-4259-BC49-39B25C62FE73}" dt="2023-11-14T02:27:01.732" v="4671" actId="47"/>
        <pc:sldMkLst>
          <pc:docMk/>
          <pc:sldMk cId="3953560493" sldId="885"/>
        </pc:sldMkLst>
      </pc:sldChg>
      <pc:sldChg chg="del">
        <pc:chgData name="Robert Pontius" userId="a44f9639-9fbb-4e05-802c-407466ea6190" providerId="ADAL" clId="{C6B4C907-D0D9-4259-BC49-39B25C62FE73}" dt="2023-11-14T02:27:01.732" v="4671" actId="47"/>
        <pc:sldMkLst>
          <pc:docMk/>
          <pc:sldMk cId="4247001580" sldId="886"/>
        </pc:sldMkLst>
      </pc:sldChg>
      <pc:sldChg chg="del">
        <pc:chgData name="Robert Pontius" userId="a44f9639-9fbb-4e05-802c-407466ea6190" providerId="ADAL" clId="{C6B4C907-D0D9-4259-BC49-39B25C62FE73}" dt="2023-11-14T02:27:01.732" v="4671" actId="47"/>
        <pc:sldMkLst>
          <pc:docMk/>
          <pc:sldMk cId="523339181" sldId="996"/>
        </pc:sldMkLst>
      </pc:sldChg>
      <pc:sldChg chg="del">
        <pc:chgData name="Robert Pontius" userId="a44f9639-9fbb-4e05-802c-407466ea6190" providerId="ADAL" clId="{C6B4C907-D0D9-4259-BC49-39B25C62FE73}" dt="2023-11-14T02:27:01.732" v="4671" actId="47"/>
        <pc:sldMkLst>
          <pc:docMk/>
          <pc:sldMk cId="2159844759" sldId="1076"/>
        </pc:sldMkLst>
      </pc:sldChg>
      <pc:sldChg chg="del">
        <pc:chgData name="Robert Pontius" userId="a44f9639-9fbb-4e05-802c-407466ea6190" providerId="ADAL" clId="{C6B4C907-D0D9-4259-BC49-39B25C62FE73}" dt="2023-11-14T02:27:01.732" v="4671" actId="47"/>
        <pc:sldMkLst>
          <pc:docMk/>
          <pc:sldMk cId="171369516" sldId="1077"/>
        </pc:sldMkLst>
      </pc:sldChg>
      <pc:sldChg chg="del">
        <pc:chgData name="Robert Pontius" userId="a44f9639-9fbb-4e05-802c-407466ea6190" providerId="ADAL" clId="{C6B4C907-D0D9-4259-BC49-39B25C62FE73}" dt="2023-11-14T02:27:01.732" v="4671" actId="47"/>
        <pc:sldMkLst>
          <pc:docMk/>
          <pc:sldMk cId="2358555779" sldId="1078"/>
        </pc:sldMkLst>
      </pc:sldChg>
      <pc:sldChg chg="del">
        <pc:chgData name="Robert Pontius" userId="a44f9639-9fbb-4e05-802c-407466ea6190" providerId="ADAL" clId="{C6B4C907-D0D9-4259-BC49-39B25C62FE73}" dt="2023-11-14T02:27:01.732" v="4671" actId="47"/>
        <pc:sldMkLst>
          <pc:docMk/>
          <pc:sldMk cId="2585823945" sldId="1079"/>
        </pc:sldMkLst>
      </pc:sldChg>
      <pc:sldChg chg="del">
        <pc:chgData name="Robert Pontius" userId="a44f9639-9fbb-4e05-802c-407466ea6190" providerId="ADAL" clId="{C6B4C907-D0D9-4259-BC49-39B25C62FE73}" dt="2023-11-14T02:27:01.732" v="4671" actId="47"/>
        <pc:sldMkLst>
          <pc:docMk/>
          <pc:sldMk cId="3055315777" sldId="1080"/>
        </pc:sldMkLst>
      </pc:sldChg>
      <pc:sldChg chg="del">
        <pc:chgData name="Robert Pontius" userId="a44f9639-9fbb-4e05-802c-407466ea6190" providerId="ADAL" clId="{C6B4C907-D0D9-4259-BC49-39B25C62FE73}" dt="2023-11-14T02:27:01.732" v="4671" actId="47"/>
        <pc:sldMkLst>
          <pc:docMk/>
          <pc:sldMk cId="2673496350" sldId="1081"/>
        </pc:sldMkLst>
      </pc:sldChg>
      <pc:sldChg chg="del">
        <pc:chgData name="Robert Pontius" userId="a44f9639-9fbb-4e05-802c-407466ea6190" providerId="ADAL" clId="{C6B4C907-D0D9-4259-BC49-39B25C62FE73}" dt="2023-11-14T02:27:01.732" v="4671" actId="47"/>
        <pc:sldMkLst>
          <pc:docMk/>
          <pc:sldMk cId="3469668534" sldId="1086"/>
        </pc:sldMkLst>
      </pc:sldChg>
      <pc:sldChg chg="del">
        <pc:chgData name="Robert Pontius" userId="a44f9639-9fbb-4e05-802c-407466ea6190" providerId="ADAL" clId="{C6B4C907-D0D9-4259-BC49-39B25C62FE73}" dt="2023-11-14T02:27:01.732" v="4671" actId="47"/>
        <pc:sldMkLst>
          <pc:docMk/>
          <pc:sldMk cId="1065999800" sldId="1153"/>
        </pc:sldMkLst>
      </pc:sldChg>
      <pc:sldChg chg="del">
        <pc:chgData name="Robert Pontius" userId="a44f9639-9fbb-4e05-802c-407466ea6190" providerId="ADAL" clId="{C6B4C907-D0D9-4259-BC49-39B25C62FE73}" dt="2023-11-14T02:27:01.732" v="4671" actId="47"/>
        <pc:sldMkLst>
          <pc:docMk/>
          <pc:sldMk cId="2292858576" sldId="1155"/>
        </pc:sldMkLst>
      </pc:sldChg>
      <pc:sldChg chg="del">
        <pc:chgData name="Robert Pontius" userId="a44f9639-9fbb-4e05-802c-407466ea6190" providerId="ADAL" clId="{C6B4C907-D0D9-4259-BC49-39B25C62FE73}" dt="2023-11-14T02:27:01.732" v="4671" actId="47"/>
        <pc:sldMkLst>
          <pc:docMk/>
          <pc:sldMk cId="467794210" sldId="1156"/>
        </pc:sldMkLst>
      </pc:sldChg>
      <pc:sldChg chg="del">
        <pc:chgData name="Robert Pontius" userId="a44f9639-9fbb-4e05-802c-407466ea6190" providerId="ADAL" clId="{C6B4C907-D0D9-4259-BC49-39B25C62FE73}" dt="2023-11-14T02:27:01.732" v="4671" actId="47"/>
        <pc:sldMkLst>
          <pc:docMk/>
          <pc:sldMk cId="2946992002" sldId="1157"/>
        </pc:sldMkLst>
      </pc:sldChg>
      <pc:sldChg chg="del">
        <pc:chgData name="Robert Pontius" userId="a44f9639-9fbb-4e05-802c-407466ea6190" providerId="ADAL" clId="{C6B4C907-D0D9-4259-BC49-39B25C62FE73}" dt="2023-11-14T02:27:01.732" v="4671" actId="47"/>
        <pc:sldMkLst>
          <pc:docMk/>
          <pc:sldMk cId="604851826" sldId="1158"/>
        </pc:sldMkLst>
      </pc:sldChg>
      <pc:sldChg chg="del">
        <pc:chgData name="Robert Pontius" userId="a44f9639-9fbb-4e05-802c-407466ea6190" providerId="ADAL" clId="{C6B4C907-D0D9-4259-BC49-39B25C62FE73}" dt="2023-11-14T02:27:01.732" v="4671" actId="47"/>
        <pc:sldMkLst>
          <pc:docMk/>
          <pc:sldMk cId="217864616" sldId="1160"/>
        </pc:sldMkLst>
      </pc:sldChg>
      <pc:sldChg chg="del">
        <pc:chgData name="Robert Pontius" userId="a44f9639-9fbb-4e05-802c-407466ea6190" providerId="ADAL" clId="{C6B4C907-D0D9-4259-BC49-39B25C62FE73}" dt="2023-11-14T02:27:01.732" v="4671" actId="47"/>
        <pc:sldMkLst>
          <pc:docMk/>
          <pc:sldMk cId="1523200642" sldId="1165"/>
        </pc:sldMkLst>
      </pc:sldChg>
      <pc:sldChg chg="del">
        <pc:chgData name="Robert Pontius" userId="a44f9639-9fbb-4e05-802c-407466ea6190" providerId="ADAL" clId="{C6B4C907-D0D9-4259-BC49-39B25C62FE73}" dt="2023-11-14T02:27:01.732" v="4671" actId="47"/>
        <pc:sldMkLst>
          <pc:docMk/>
          <pc:sldMk cId="2931245404" sldId="1166"/>
        </pc:sldMkLst>
      </pc:sldChg>
      <pc:sldChg chg="del">
        <pc:chgData name="Robert Pontius" userId="a44f9639-9fbb-4e05-802c-407466ea6190" providerId="ADAL" clId="{C6B4C907-D0D9-4259-BC49-39B25C62FE73}" dt="2023-11-14T02:27:01.732" v="4671" actId="47"/>
        <pc:sldMkLst>
          <pc:docMk/>
          <pc:sldMk cId="4040702625" sldId="1167"/>
        </pc:sldMkLst>
      </pc:sldChg>
      <pc:sldChg chg="del">
        <pc:chgData name="Robert Pontius" userId="a44f9639-9fbb-4e05-802c-407466ea6190" providerId="ADAL" clId="{C6B4C907-D0D9-4259-BC49-39B25C62FE73}" dt="2023-11-14T02:27:01.732" v="4671" actId="47"/>
        <pc:sldMkLst>
          <pc:docMk/>
          <pc:sldMk cId="2631510809" sldId="1169"/>
        </pc:sldMkLst>
      </pc:sldChg>
      <pc:sldChg chg="del">
        <pc:chgData name="Robert Pontius" userId="a44f9639-9fbb-4e05-802c-407466ea6190" providerId="ADAL" clId="{C6B4C907-D0D9-4259-BC49-39B25C62FE73}" dt="2023-11-14T02:27:01.732" v="4671" actId="47"/>
        <pc:sldMkLst>
          <pc:docMk/>
          <pc:sldMk cId="2876907714" sldId="1172"/>
        </pc:sldMkLst>
      </pc:sldChg>
      <pc:sldChg chg="del">
        <pc:chgData name="Robert Pontius" userId="a44f9639-9fbb-4e05-802c-407466ea6190" providerId="ADAL" clId="{C6B4C907-D0D9-4259-BC49-39B25C62FE73}" dt="2023-11-14T02:27:01.732" v="4671" actId="47"/>
        <pc:sldMkLst>
          <pc:docMk/>
          <pc:sldMk cId="3735391781" sldId="1173"/>
        </pc:sldMkLst>
      </pc:sldChg>
      <pc:sldChg chg="del">
        <pc:chgData name="Robert Pontius" userId="a44f9639-9fbb-4e05-802c-407466ea6190" providerId="ADAL" clId="{C6B4C907-D0D9-4259-BC49-39B25C62FE73}" dt="2023-11-14T02:27:01.732" v="4671" actId="47"/>
        <pc:sldMkLst>
          <pc:docMk/>
          <pc:sldMk cId="3645835633" sldId="1177"/>
        </pc:sldMkLst>
      </pc:sldChg>
      <pc:sldChg chg="del">
        <pc:chgData name="Robert Pontius" userId="a44f9639-9fbb-4e05-802c-407466ea6190" providerId="ADAL" clId="{C6B4C907-D0D9-4259-BC49-39B25C62FE73}" dt="2023-11-14T02:27:01.732" v="4671" actId="47"/>
        <pc:sldMkLst>
          <pc:docMk/>
          <pc:sldMk cId="520077507" sldId="1178"/>
        </pc:sldMkLst>
      </pc:sldChg>
      <pc:sldChg chg="del">
        <pc:chgData name="Robert Pontius" userId="a44f9639-9fbb-4e05-802c-407466ea6190" providerId="ADAL" clId="{C6B4C907-D0D9-4259-BC49-39B25C62FE73}" dt="2023-11-14T02:27:01.732" v="4671" actId="47"/>
        <pc:sldMkLst>
          <pc:docMk/>
          <pc:sldMk cId="4196010751" sldId="1181"/>
        </pc:sldMkLst>
      </pc:sldChg>
      <pc:sldChg chg="del">
        <pc:chgData name="Robert Pontius" userId="a44f9639-9fbb-4e05-802c-407466ea6190" providerId="ADAL" clId="{C6B4C907-D0D9-4259-BC49-39B25C62FE73}" dt="2023-11-14T02:27:01.732" v="4671" actId="47"/>
        <pc:sldMkLst>
          <pc:docMk/>
          <pc:sldMk cId="603310060" sldId="1227"/>
        </pc:sldMkLst>
      </pc:sldChg>
      <pc:sldChg chg="del">
        <pc:chgData name="Robert Pontius" userId="a44f9639-9fbb-4e05-802c-407466ea6190" providerId="ADAL" clId="{C6B4C907-D0D9-4259-BC49-39B25C62FE73}" dt="2023-11-14T02:27:01.732" v="4671" actId="47"/>
        <pc:sldMkLst>
          <pc:docMk/>
          <pc:sldMk cId="2982817915" sldId="1228"/>
        </pc:sldMkLst>
      </pc:sldChg>
      <pc:sldChg chg="del">
        <pc:chgData name="Robert Pontius" userId="a44f9639-9fbb-4e05-802c-407466ea6190" providerId="ADAL" clId="{C6B4C907-D0D9-4259-BC49-39B25C62FE73}" dt="2023-11-14T02:27:01.732" v="4671" actId="47"/>
        <pc:sldMkLst>
          <pc:docMk/>
          <pc:sldMk cId="3391985904" sldId="1229"/>
        </pc:sldMkLst>
      </pc:sldChg>
      <pc:sldChg chg="del">
        <pc:chgData name="Robert Pontius" userId="a44f9639-9fbb-4e05-802c-407466ea6190" providerId="ADAL" clId="{C6B4C907-D0D9-4259-BC49-39B25C62FE73}" dt="2023-11-14T02:27:01.732" v="4671" actId="47"/>
        <pc:sldMkLst>
          <pc:docMk/>
          <pc:sldMk cId="593899537" sldId="1230"/>
        </pc:sldMkLst>
      </pc:sldChg>
      <pc:sldChg chg="del">
        <pc:chgData name="Robert Pontius" userId="a44f9639-9fbb-4e05-802c-407466ea6190" providerId="ADAL" clId="{C6B4C907-D0D9-4259-BC49-39B25C62FE73}" dt="2023-11-14T02:27:01.732" v="4671" actId="47"/>
        <pc:sldMkLst>
          <pc:docMk/>
          <pc:sldMk cId="407602641" sldId="1231"/>
        </pc:sldMkLst>
      </pc:sldChg>
      <pc:sldChg chg="del">
        <pc:chgData name="Robert Pontius" userId="a44f9639-9fbb-4e05-802c-407466ea6190" providerId="ADAL" clId="{C6B4C907-D0D9-4259-BC49-39B25C62FE73}" dt="2023-11-14T02:27:01.732" v="4671" actId="47"/>
        <pc:sldMkLst>
          <pc:docMk/>
          <pc:sldMk cId="2742736299" sldId="1232"/>
        </pc:sldMkLst>
      </pc:sldChg>
      <pc:sldChg chg="del">
        <pc:chgData name="Robert Pontius" userId="a44f9639-9fbb-4e05-802c-407466ea6190" providerId="ADAL" clId="{C6B4C907-D0D9-4259-BC49-39B25C62FE73}" dt="2023-11-14T02:27:01.732" v="4671" actId="47"/>
        <pc:sldMkLst>
          <pc:docMk/>
          <pc:sldMk cId="3483130671" sldId="1233"/>
        </pc:sldMkLst>
      </pc:sldChg>
      <pc:sldChg chg="del">
        <pc:chgData name="Robert Pontius" userId="a44f9639-9fbb-4e05-802c-407466ea6190" providerId="ADAL" clId="{C6B4C907-D0D9-4259-BC49-39B25C62FE73}" dt="2023-11-14T02:27:01.732" v="4671" actId="47"/>
        <pc:sldMkLst>
          <pc:docMk/>
          <pc:sldMk cId="3223753690" sldId="1234"/>
        </pc:sldMkLst>
      </pc:sldChg>
      <pc:sldChg chg="del">
        <pc:chgData name="Robert Pontius" userId="a44f9639-9fbb-4e05-802c-407466ea6190" providerId="ADAL" clId="{C6B4C907-D0D9-4259-BC49-39B25C62FE73}" dt="2023-11-14T02:27:01.732" v="4671" actId="47"/>
        <pc:sldMkLst>
          <pc:docMk/>
          <pc:sldMk cId="802886767" sldId="1235"/>
        </pc:sldMkLst>
      </pc:sldChg>
      <pc:sldChg chg="del">
        <pc:chgData name="Robert Pontius" userId="a44f9639-9fbb-4e05-802c-407466ea6190" providerId="ADAL" clId="{C6B4C907-D0D9-4259-BC49-39B25C62FE73}" dt="2023-11-14T02:27:01.732" v="4671" actId="47"/>
        <pc:sldMkLst>
          <pc:docMk/>
          <pc:sldMk cId="341040187" sldId="1236"/>
        </pc:sldMkLst>
      </pc:sldChg>
      <pc:sldChg chg="del">
        <pc:chgData name="Robert Pontius" userId="a44f9639-9fbb-4e05-802c-407466ea6190" providerId="ADAL" clId="{C6B4C907-D0D9-4259-BC49-39B25C62FE73}" dt="2023-11-14T02:27:01.732" v="4671" actId="47"/>
        <pc:sldMkLst>
          <pc:docMk/>
          <pc:sldMk cId="3802499889" sldId="1237"/>
        </pc:sldMkLst>
      </pc:sldChg>
      <pc:sldChg chg="del">
        <pc:chgData name="Robert Pontius" userId="a44f9639-9fbb-4e05-802c-407466ea6190" providerId="ADAL" clId="{C6B4C907-D0D9-4259-BC49-39B25C62FE73}" dt="2023-11-14T02:27:01.732" v="4671" actId="47"/>
        <pc:sldMkLst>
          <pc:docMk/>
          <pc:sldMk cId="1326829004" sldId="1238"/>
        </pc:sldMkLst>
      </pc:sldChg>
      <pc:sldChg chg="del">
        <pc:chgData name="Robert Pontius" userId="a44f9639-9fbb-4e05-802c-407466ea6190" providerId="ADAL" clId="{C6B4C907-D0D9-4259-BC49-39B25C62FE73}" dt="2023-11-14T02:27:01.732" v="4671" actId="47"/>
        <pc:sldMkLst>
          <pc:docMk/>
          <pc:sldMk cId="4177647259" sldId="1239"/>
        </pc:sldMkLst>
      </pc:sldChg>
      <pc:sldChg chg="del">
        <pc:chgData name="Robert Pontius" userId="a44f9639-9fbb-4e05-802c-407466ea6190" providerId="ADAL" clId="{C6B4C907-D0D9-4259-BC49-39B25C62FE73}" dt="2023-11-14T02:27:01.732" v="4671" actId="47"/>
        <pc:sldMkLst>
          <pc:docMk/>
          <pc:sldMk cId="632522123" sldId="1240"/>
        </pc:sldMkLst>
      </pc:sldChg>
      <pc:sldChg chg="del">
        <pc:chgData name="Robert Pontius" userId="a44f9639-9fbb-4e05-802c-407466ea6190" providerId="ADAL" clId="{C6B4C907-D0D9-4259-BC49-39B25C62FE73}" dt="2023-11-14T02:27:01.732" v="4671" actId="47"/>
        <pc:sldMkLst>
          <pc:docMk/>
          <pc:sldMk cId="2256121292" sldId="1241"/>
        </pc:sldMkLst>
      </pc:sldChg>
      <pc:sldChg chg="del">
        <pc:chgData name="Robert Pontius" userId="a44f9639-9fbb-4e05-802c-407466ea6190" providerId="ADAL" clId="{C6B4C907-D0D9-4259-BC49-39B25C62FE73}" dt="2023-11-14T02:27:01.732" v="4671" actId="47"/>
        <pc:sldMkLst>
          <pc:docMk/>
          <pc:sldMk cId="2923418631" sldId="1242"/>
        </pc:sldMkLst>
      </pc:sldChg>
      <pc:sldChg chg="del">
        <pc:chgData name="Robert Pontius" userId="a44f9639-9fbb-4e05-802c-407466ea6190" providerId="ADAL" clId="{C6B4C907-D0D9-4259-BC49-39B25C62FE73}" dt="2023-11-14T02:27:01.732" v="4671" actId="47"/>
        <pc:sldMkLst>
          <pc:docMk/>
          <pc:sldMk cId="2970500698" sldId="1243"/>
        </pc:sldMkLst>
      </pc:sldChg>
      <pc:sldChg chg="del">
        <pc:chgData name="Robert Pontius" userId="a44f9639-9fbb-4e05-802c-407466ea6190" providerId="ADAL" clId="{C6B4C907-D0D9-4259-BC49-39B25C62FE73}" dt="2023-11-14T02:27:01.732" v="4671" actId="47"/>
        <pc:sldMkLst>
          <pc:docMk/>
          <pc:sldMk cId="4221450745" sldId="1244"/>
        </pc:sldMkLst>
      </pc:sldChg>
      <pc:sldChg chg="del">
        <pc:chgData name="Robert Pontius" userId="a44f9639-9fbb-4e05-802c-407466ea6190" providerId="ADAL" clId="{C6B4C907-D0D9-4259-BC49-39B25C62FE73}" dt="2023-11-14T02:27:01.732" v="4671" actId="47"/>
        <pc:sldMkLst>
          <pc:docMk/>
          <pc:sldMk cId="2584760341" sldId="1245"/>
        </pc:sldMkLst>
      </pc:sldChg>
      <pc:sldChg chg="del">
        <pc:chgData name="Robert Pontius" userId="a44f9639-9fbb-4e05-802c-407466ea6190" providerId="ADAL" clId="{C6B4C907-D0D9-4259-BC49-39B25C62FE73}" dt="2023-11-14T02:27:01.732" v="4671" actId="47"/>
        <pc:sldMkLst>
          <pc:docMk/>
          <pc:sldMk cId="1791347472" sldId="1246"/>
        </pc:sldMkLst>
      </pc:sldChg>
      <pc:sldChg chg="del">
        <pc:chgData name="Robert Pontius" userId="a44f9639-9fbb-4e05-802c-407466ea6190" providerId="ADAL" clId="{C6B4C907-D0D9-4259-BC49-39B25C62FE73}" dt="2023-11-14T02:27:01.732" v="4671" actId="47"/>
        <pc:sldMkLst>
          <pc:docMk/>
          <pc:sldMk cId="2396528653" sldId="1247"/>
        </pc:sldMkLst>
      </pc:sldChg>
      <pc:sldChg chg="del">
        <pc:chgData name="Robert Pontius" userId="a44f9639-9fbb-4e05-802c-407466ea6190" providerId="ADAL" clId="{C6B4C907-D0D9-4259-BC49-39B25C62FE73}" dt="2023-11-14T02:27:01.732" v="4671" actId="47"/>
        <pc:sldMkLst>
          <pc:docMk/>
          <pc:sldMk cId="1486898013" sldId="1248"/>
        </pc:sldMkLst>
      </pc:sldChg>
      <pc:sldChg chg="del">
        <pc:chgData name="Robert Pontius" userId="a44f9639-9fbb-4e05-802c-407466ea6190" providerId="ADAL" clId="{C6B4C907-D0D9-4259-BC49-39B25C62FE73}" dt="2023-11-14T02:27:01.732" v="4671" actId="47"/>
        <pc:sldMkLst>
          <pc:docMk/>
          <pc:sldMk cId="466715862" sldId="1249"/>
        </pc:sldMkLst>
      </pc:sldChg>
      <pc:sldChg chg="del">
        <pc:chgData name="Robert Pontius" userId="a44f9639-9fbb-4e05-802c-407466ea6190" providerId="ADAL" clId="{C6B4C907-D0D9-4259-BC49-39B25C62FE73}" dt="2023-11-14T02:27:01.732" v="4671" actId="47"/>
        <pc:sldMkLst>
          <pc:docMk/>
          <pc:sldMk cId="1146423540" sldId="1250"/>
        </pc:sldMkLst>
      </pc:sldChg>
      <pc:sldChg chg="del">
        <pc:chgData name="Robert Pontius" userId="a44f9639-9fbb-4e05-802c-407466ea6190" providerId="ADAL" clId="{C6B4C907-D0D9-4259-BC49-39B25C62FE73}" dt="2023-11-14T02:27:01.732" v="4671" actId="47"/>
        <pc:sldMkLst>
          <pc:docMk/>
          <pc:sldMk cId="204949505" sldId="1251"/>
        </pc:sldMkLst>
      </pc:sldChg>
      <pc:sldChg chg="del">
        <pc:chgData name="Robert Pontius" userId="a44f9639-9fbb-4e05-802c-407466ea6190" providerId="ADAL" clId="{C6B4C907-D0D9-4259-BC49-39B25C62FE73}" dt="2023-11-14T02:27:01.732" v="4671" actId="47"/>
        <pc:sldMkLst>
          <pc:docMk/>
          <pc:sldMk cId="3303852642" sldId="1252"/>
        </pc:sldMkLst>
      </pc:sldChg>
      <pc:sldChg chg="del">
        <pc:chgData name="Robert Pontius" userId="a44f9639-9fbb-4e05-802c-407466ea6190" providerId="ADAL" clId="{C6B4C907-D0D9-4259-BC49-39B25C62FE73}" dt="2023-11-14T02:27:01.732" v="4671" actId="47"/>
        <pc:sldMkLst>
          <pc:docMk/>
          <pc:sldMk cId="3418473168" sldId="1253"/>
        </pc:sldMkLst>
      </pc:sldChg>
      <pc:sldChg chg="del">
        <pc:chgData name="Robert Pontius" userId="a44f9639-9fbb-4e05-802c-407466ea6190" providerId="ADAL" clId="{C6B4C907-D0D9-4259-BC49-39B25C62FE73}" dt="2023-11-14T02:27:01.732" v="4671" actId="47"/>
        <pc:sldMkLst>
          <pc:docMk/>
          <pc:sldMk cId="1467988639" sldId="1254"/>
        </pc:sldMkLst>
      </pc:sldChg>
      <pc:sldChg chg="del">
        <pc:chgData name="Robert Pontius" userId="a44f9639-9fbb-4e05-802c-407466ea6190" providerId="ADAL" clId="{C6B4C907-D0D9-4259-BC49-39B25C62FE73}" dt="2023-11-14T02:27:01.732" v="4671" actId="47"/>
        <pc:sldMkLst>
          <pc:docMk/>
          <pc:sldMk cId="2670236621" sldId="1255"/>
        </pc:sldMkLst>
      </pc:sldChg>
      <pc:sldChg chg="del">
        <pc:chgData name="Robert Pontius" userId="a44f9639-9fbb-4e05-802c-407466ea6190" providerId="ADAL" clId="{C6B4C907-D0D9-4259-BC49-39B25C62FE73}" dt="2023-11-14T02:27:01.732" v="4671" actId="47"/>
        <pc:sldMkLst>
          <pc:docMk/>
          <pc:sldMk cId="1266781048" sldId="1256"/>
        </pc:sldMkLst>
      </pc:sldChg>
      <pc:sldChg chg="del">
        <pc:chgData name="Robert Pontius" userId="a44f9639-9fbb-4e05-802c-407466ea6190" providerId="ADAL" clId="{C6B4C907-D0D9-4259-BC49-39B25C62FE73}" dt="2023-11-14T02:27:01.732" v="4671" actId="47"/>
        <pc:sldMkLst>
          <pc:docMk/>
          <pc:sldMk cId="2306714872" sldId="1257"/>
        </pc:sldMkLst>
      </pc:sldChg>
      <pc:sldChg chg="del">
        <pc:chgData name="Robert Pontius" userId="a44f9639-9fbb-4e05-802c-407466ea6190" providerId="ADAL" clId="{C6B4C907-D0D9-4259-BC49-39B25C62FE73}" dt="2023-11-14T02:27:01.732" v="4671" actId="47"/>
        <pc:sldMkLst>
          <pc:docMk/>
          <pc:sldMk cId="3756140847" sldId="1258"/>
        </pc:sldMkLst>
      </pc:sldChg>
      <pc:sldChg chg="del">
        <pc:chgData name="Robert Pontius" userId="a44f9639-9fbb-4e05-802c-407466ea6190" providerId="ADAL" clId="{C6B4C907-D0D9-4259-BC49-39B25C62FE73}" dt="2023-11-14T02:27:01.732" v="4671" actId="47"/>
        <pc:sldMkLst>
          <pc:docMk/>
          <pc:sldMk cId="3734762623" sldId="1290"/>
        </pc:sldMkLst>
      </pc:sldChg>
      <pc:sldChg chg="del">
        <pc:chgData name="Robert Pontius" userId="a44f9639-9fbb-4e05-802c-407466ea6190" providerId="ADAL" clId="{C6B4C907-D0D9-4259-BC49-39B25C62FE73}" dt="2023-11-14T02:27:01.732" v="4671" actId="47"/>
        <pc:sldMkLst>
          <pc:docMk/>
          <pc:sldMk cId="1621894283" sldId="1291"/>
        </pc:sldMkLst>
      </pc:sldChg>
      <pc:sldChg chg="del">
        <pc:chgData name="Robert Pontius" userId="a44f9639-9fbb-4e05-802c-407466ea6190" providerId="ADAL" clId="{C6B4C907-D0D9-4259-BC49-39B25C62FE73}" dt="2023-11-14T02:27:01.732" v="4671" actId="47"/>
        <pc:sldMkLst>
          <pc:docMk/>
          <pc:sldMk cId="1987872309" sldId="1292"/>
        </pc:sldMkLst>
      </pc:sldChg>
      <pc:sldChg chg="del">
        <pc:chgData name="Robert Pontius" userId="a44f9639-9fbb-4e05-802c-407466ea6190" providerId="ADAL" clId="{C6B4C907-D0D9-4259-BC49-39B25C62FE73}" dt="2023-11-14T02:27:01.732" v="4671" actId="47"/>
        <pc:sldMkLst>
          <pc:docMk/>
          <pc:sldMk cId="4159349018" sldId="1307"/>
        </pc:sldMkLst>
      </pc:sldChg>
      <pc:sldChg chg="del">
        <pc:chgData name="Robert Pontius" userId="a44f9639-9fbb-4e05-802c-407466ea6190" providerId="ADAL" clId="{C6B4C907-D0D9-4259-BC49-39B25C62FE73}" dt="2023-11-10T00:10:42.726" v="253" actId="47"/>
        <pc:sldMkLst>
          <pc:docMk/>
          <pc:sldMk cId="976519600" sldId="1311"/>
        </pc:sldMkLst>
      </pc:sldChg>
      <pc:sldChg chg="del">
        <pc:chgData name="Robert Pontius" userId="a44f9639-9fbb-4e05-802c-407466ea6190" providerId="ADAL" clId="{C6B4C907-D0D9-4259-BC49-39B25C62FE73}" dt="2023-11-14T02:27:01.732" v="4671" actId="47"/>
        <pc:sldMkLst>
          <pc:docMk/>
          <pc:sldMk cId="901703903" sldId="1383"/>
        </pc:sldMkLst>
      </pc:sldChg>
      <pc:sldChg chg="del">
        <pc:chgData name="Robert Pontius" userId="a44f9639-9fbb-4e05-802c-407466ea6190" providerId="ADAL" clId="{C6B4C907-D0D9-4259-BC49-39B25C62FE73}" dt="2023-11-14T02:27:01.732" v="4671" actId="47"/>
        <pc:sldMkLst>
          <pc:docMk/>
          <pc:sldMk cId="1265312261" sldId="1384"/>
        </pc:sldMkLst>
      </pc:sldChg>
      <pc:sldChg chg="del">
        <pc:chgData name="Robert Pontius" userId="a44f9639-9fbb-4e05-802c-407466ea6190" providerId="ADAL" clId="{C6B4C907-D0D9-4259-BC49-39B25C62FE73}" dt="2023-11-14T02:27:01.732" v="4671" actId="47"/>
        <pc:sldMkLst>
          <pc:docMk/>
          <pc:sldMk cId="297806817" sldId="1385"/>
        </pc:sldMkLst>
      </pc:sldChg>
      <pc:sldChg chg="del">
        <pc:chgData name="Robert Pontius" userId="a44f9639-9fbb-4e05-802c-407466ea6190" providerId="ADAL" clId="{C6B4C907-D0D9-4259-BC49-39B25C62FE73}" dt="2023-11-14T02:27:01.732" v="4671" actId="47"/>
        <pc:sldMkLst>
          <pc:docMk/>
          <pc:sldMk cId="2017783292" sldId="1386"/>
        </pc:sldMkLst>
      </pc:sldChg>
      <pc:sldChg chg="del">
        <pc:chgData name="Robert Pontius" userId="a44f9639-9fbb-4e05-802c-407466ea6190" providerId="ADAL" clId="{C6B4C907-D0D9-4259-BC49-39B25C62FE73}" dt="2023-11-14T02:27:01.732" v="4671" actId="47"/>
        <pc:sldMkLst>
          <pc:docMk/>
          <pc:sldMk cId="3754100847" sldId="1387"/>
        </pc:sldMkLst>
      </pc:sldChg>
      <pc:sldChg chg="del">
        <pc:chgData name="Robert Pontius" userId="a44f9639-9fbb-4e05-802c-407466ea6190" providerId="ADAL" clId="{C6B4C907-D0D9-4259-BC49-39B25C62FE73}" dt="2023-11-14T02:27:01.732" v="4671" actId="47"/>
        <pc:sldMkLst>
          <pc:docMk/>
          <pc:sldMk cId="3738992724" sldId="1388"/>
        </pc:sldMkLst>
      </pc:sldChg>
      <pc:sldChg chg="del">
        <pc:chgData name="Robert Pontius" userId="a44f9639-9fbb-4e05-802c-407466ea6190" providerId="ADAL" clId="{C6B4C907-D0D9-4259-BC49-39B25C62FE73}" dt="2023-11-14T02:27:01.732" v="4671" actId="47"/>
        <pc:sldMkLst>
          <pc:docMk/>
          <pc:sldMk cId="686602832" sldId="1389"/>
        </pc:sldMkLst>
      </pc:sldChg>
      <pc:sldChg chg="del">
        <pc:chgData name="Robert Pontius" userId="a44f9639-9fbb-4e05-802c-407466ea6190" providerId="ADAL" clId="{C6B4C907-D0D9-4259-BC49-39B25C62FE73}" dt="2023-11-14T02:27:01.732" v="4671" actId="47"/>
        <pc:sldMkLst>
          <pc:docMk/>
          <pc:sldMk cId="3256276307" sldId="1390"/>
        </pc:sldMkLst>
      </pc:sldChg>
      <pc:sldChg chg="del">
        <pc:chgData name="Robert Pontius" userId="a44f9639-9fbb-4e05-802c-407466ea6190" providerId="ADAL" clId="{C6B4C907-D0D9-4259-BC49-39B25C62FE73}" dt="2023-11-14T02:27:01.732" v="4671" actId="47"/>
        <pc:sldMkLst>
          <pc:docMk/>
          <pc:sldMk cId="135771087" sldId="1391"/>
        </pc:sldMkLst>
      </pc:sldChg>
      <pc:sldChg chg="del">
        <pc:chgData name="Robert Pontius" userId="a44f9639-9fbb-4e05-802c-407466ea6190" providerId="ADAL" clId="{C6B4C907-D0D9-4259-BC49-39B25C62FE73}" dt="2023-11-14T02:27:01.732" v="4671" actId="47"/>
        <pc:sldMkLst>
          <pc:docMk/>
          <pc:sldMk cId="2465926402" sldId="1392"/>
        </pc:sldMkLst>
      </pc:sldChg>
      <pc:sldChg chg="del">
        <pc:chgData name="Robert Pontius" userId="a44f9639-9fbb-4e05-802c-407466ea6190" providerId="ADAL" clId="{C6B4C907-D0D9-4259-BC49-39B25C62FE73}" dt="2023-11-14T02:27:01.732" v="4671" actId="47"/>
        <pc:sldMkLst>
          <pc:docMk/>
          <pc:sldMk cId="3272699696" sldId="1393"/>
        </pc:sldMkLst>
      </pc:sldChg>
      <pc:sldChg chg="del">
        <pc:chgData name="Robert Pontius" userId="a44f9639-9fbb-4e05-802c-407466ea6190" providerId="ADAL" clId="{C6B4C907-D0D9-4259-BC49-39B25C62FE73}" dt="2023-11-14T02:27:01.732" v="4671" actId="47"/>
        <pc:sldMkLst>
          <pc:docMk/>
          <pc:sldMk cId="234939256" sldId="1394"/>
        </pc:sldMkLst>
      </pc:sldChg>
      <pc:sldChg chg="del">
        <pc:chgData name="Robert Pontius" userId="a44f9639-9fbb-4e05-802c-407466ea6190" providerId="ADAL" clId="{C6B4C907-D0D9-4259-BC49-39B25C62FE73}" dt="2023-11-14T02:27:01.732" v="4671" actId="47"/>
        <pc:sldMkLst>
          <pc:docMk/>
          <pc:sldMk cId="799820366" sldId="1395"/>
        </pc:sldMkLst>
      </pc:sldChg>
      <pc:sldChg chg="del">
        <pc:chgData name="Robert Pontius" userId="a44f9639-9fbb-4e05-802c-407466ea6190" providerId="ADAL" clId="{C6B4C907-D0D9-4259-BC49-39B25C62FE73}" dt="2023-11-14T02:27:01.732" v="4671" actId="47"/>
        <pc:sldMkLst>
          <pc:docMk/>
          <pc:sldMk cId="3489475542" sldId="1396"/>
        </pc:sldMkLst>
      </pc:sldChg>
      <pc:sldChg chg="del">
        <pc:chgData name="Robert Pontius" userId="a44f9639-9fbb-4e05-802c-407466ea6190" providerId="ADAL" clId="{C6B4C907-D0D9-4259-BC49-39B25C62FE73}" dt="2023-11-14T02:27:01.732" v="4671" actId="47"/>
        <pc:sldMkLst>
          <pc:docMk/>
          <pc:sldMk cId="2776356279" sldId="1397"/>
        </pc:sldMkLst>
      </pc:sldChg>
      <pc:sldChg chg="del">
        <pc:chgData name="Robert Pontius" userId="a44f9639-9fbb-4e05-802c-407466ea6190" providerId="ADAL" clId="{C6B4C907-D0D9-4259-BC49-39B25C62FE73}" dt="2023-11-14T02:27:01.732" v="4671" actId="47"/>
        <pc:sldMkLst>
          <pc:docMk/>
          <pc:sldMk cId="1943109062" sldId="1398"/>
        </pc:sldMkLst>
      </pc:sldChg>
      <pc:sldChg chg="del">
        <pc:chgData name="Robert Pontius" userId="a44f9639-9fbb-4e05-802c-407466ea6190" providerId="ADAL" clId="{C6B4C907-D0D9-4259-BC49-39B25C62FE73}" dt="2023-11-14T02:27:01.732" v="4671" actId="47"/>
        <pc:sldMkLst>
          <pc:docMk/>
          <pc:sldMk cId="1183877129" sldId="1399"/>
        </pc:sldMkLst>
      </pc:sldChg>
      <pc:sldChg chg="del">
        <pc:chgData name="Robert Pontius" userId="a44f9639-9fbb-4e05-802c-407466ea6190" providerId="ADAL" clId="{C6B4C907-D0D9-4259-BC49-39B25C62FE73}" dt="2023-11-14T02:27:01.732" v="4671" actId="47"/>
        <pc:sldMkLst>
          <pc:docMk/>
          <pc:sldMk cId="3063339393" sldId="1400"/>
        </pc:sldMkLst>
      </pc:sldChg>
      <pc:sldChg chg="del">
        <pc:chgData name="Robert Pontius" userId="a44f9639-9fbb-4e05-802c-407466ea6190" providerId="ADAL" clId="{C6B4C907-D0D9-4259-BC49-39B25C62FE73}" dt="2023-11-14T02:27:01.732" v="4671" actId="47"/>
        <pc:sldMkLst>
          <pc:docMk/>
          <pc:sldMk cId="480572987" sldId="1401"/>
        </pc:sldMkLst>
      </pc:sldChg>
      <pc:sldChg chg="del">
        <pc:chgData name="Robert Pontius" userId="a44f9639-9fbb-4e05-802c-407466ea6190" providerId="ADAL" clId="{C6B4C907-D0D9-4259-BC49-39B25C62FE73}" dt="2023-11-14T02:27:01.732" v="4671" actId="47"/>
        <pc:sldMkLst>
          <pc:docMk/>
          <pc:sldMk cId="3941686424" sldId="1402"/>
        </pc:sldMkLst>
      </pc:sldChg>
      <pc:sldChg chg="del">
        <pc:chgData name="Robert Pontius" userId="a44f9639-9fbb-4e05-802c-407466ea6190" providerId="ADAL" clId="{C6B4C907-D0D9-4259-BC49-39B25C62FE73}" dt="2023-11-14T02:27:01.732" v="4671" actId="47"/>
        <pc:sldMkLst>
          <pc:docMk/>
          <pc:sldMk cId="3772304862" sldId="1403"/>
        </pc:sldMkLst>
      </pc:sldChg>
      <pc:sldChg chg="del">
        <pc:chgData name="Robert Pontius" userId="a44f9639-9fbb-4e05-802c-407466ea6190" providerId="ADAL" clId="{C6B4C907-D0D9-4259-BC49-39B25C62FE73}" dt="2023-11-14T02:27:01.732" v="4671" actId="47"/>
        <pc:sldMkLst>
          <pc:docMk/>
          <pc:sldMk cId="2340525359" sldId="1404"/>
        </pc:sldMkLst>
      </pc:sldChg>
      <pc:sldChg chg="del">
        <pc:chgData name="Robert Pontius" userId="a44f9639-9fbb-4e05-802c-407466ea6190" providerId="ADAL" clId="{C6B4C907-D0D9-4259-BC49-39B25C62FE73}" dt="2023-11-14T02:27:01.732" v="4671" actId="47"/>
        <pc:sldMkLst>
          <pc:docMk/>
          <pc:sldMk cId="3774663639" sldId="1405"/>
        </pc:sldMkLst>
      </pc:sldChg>
      <pc:sldChg chg="del">
        <pc:chgData name="Robert Pontius" userId="a44f9639-9fbb-4e05-802c-407466ea6190" providerId="ADAL" clId="{C6B4C907-D0D9-4259-BC49-39B25C62FE73}" dt="2023-11-14T02:27:01.732" v="4671" actId="47"/>
        <pc:sldMkLst>
          <pc:docMk/>
          <pc:sldMk cId="2558457086" sldId="1406"/>
        </pc:sldMkLst>
      </pc:sldChg>
      <pc:sldChg chg="del">
        <pc:chgData name="Robert Pontius" userId="a44f9639-9fbb-4e05-802c-407466ea6190" providerId="ADAL" clId="{C6B4C907-D0D9-4259-BC49-39B25C62FE73}" dt="2023-11-14T02:27:01.732" v="4671" actId="47"/>
        <pc:sldMkLst>
          <pc:docMk/>
          <pc:sldMk cId="4014725680" sldId="1407"/>
        </pc:sldMkLst>
      </pc:sldChg>
      <pc:sldChg chg="del">
        <pc:chgData name="Robert Pontius" userId="a44f9639-9fbb-4e05-802c-407466ea6190" providerId="ADAL" clId="{C6B4C907-D0D9-4259-BC49-39B25C62FE73}" dt="2023-11-14T02:27:01.732" v="4671" actId="47"/>
        <pc:sldMkLst>
          <pc:docMk/>
          <pc:sldMk cId="213718519" sldId="1409"/>
        </pc:sldMkLst>
      </pc:sldChg>
      <pc:sldChg chg="del">
        <pc:chgData name="Robert Pontius" userId="a44f9639-9fbb-4e05-802c-407466ea6190" providerId="ADAL" clId="{C6B4C907-D0D9-4259-BC49-39B25C62FE73}" dt="2023-11-14T02:27:01.732" v="4671" actId="47"/>
        <pc:sldMkLst>
          <pc:docMk/>
          <pc:sldMk cId="3414945404" sldId="1427"/>
        </pc:sldMkLst>
      </pc:sldChg>
      <pc:sldChg chg="del">
        <pc:chgData name="Robert Pontius" userId="a44f9639-9fbb-4e05-802c-407466ea6190" providerId="ADAL" clId="{C6B4C907-D0D9-4259-BC49-39B25C62FE73}" dt="2023-11-14T02:27:01.732" v="4671" actId="47"/>
        <pc:sldMkLst>
          <pc:docMk/>
          <pc:sldMk cId="2095314198" sldId="1428"/>
        </pc:sldMkLst>
      </pc:sldChg>
      <pc:sldChg chg="del">
        <pc:chgData name="Robert Pontius" userId="a44f9639-9fbb-4e05-802c-407466ea6190" providerId="ADAL" clId="{C6B4C907-D0D9-4259-BC49-39B25C62FE73}" dt="2023-11-14T02:27:01.732" v="4671" actId="47"/>
        <pc:sldMkLst>
          <pc:docMk/>
          <pc:sldMk cId="3377942911" sldId="1429"/>
        </pc:sldMkLst>
      </pc:sldChg>
      <pc:sldChg chg="del">
        <pc:chgData name="Robert Pontius" userId="a44f9639-9fbb-4e05-802c-407466ea6190" providerId="ADAL" clId="{C6B4C907-D0D9-4259-BC49-39B25C62FE73}" dt="2023-11-14T02:27:01.732" v="4671" actId="47"/>
        <pc:sldMkLst>
          <pc:docMk/>
          <pc:sldMk cId="4035078611" sldId="1430"/>
        </pc:sldMkLst>
      </pc:sldChg>
      <pc:sldChg chg="del">
        <pc:chgData name="Robert Pontius" userId="a44f9639-9fbb-4e05-802c-407466ea6190" providerId="ADAL" clId="{C6B4C907-D0D9-4259-BC49-39B25C62FE73}" dt="2023-11-14T02:27:01.732" v="4671" actId="47"/>
        <pc:sldMkLst>
          <pc:docMk/>
          <pc:sldMk cId="312391302" sldId="1452"/>
        </pc:sldMkLst>
      </pc:sldChg>
      <pc:sldChg chg="del">
        <pc:chgData name="Robert Pontius" userId="a44f9639-9fbb-4e05-802c-407466ea6190" providerId="ADAL" clId="{C6B4C907-D0D9-4259-BC49-39B25C62FE73}" dt="2023-11-14T02:27:01.732" v="4671" actId="47"/>
        <pc:sldMkLst>
          <pc:docMk/>
          <pc:sldMk cId="2646947352" sldId="1458"/>
        </pc:sldMkLst>
      </pc:sldChg>
      <pc:sldChg chg="del">
        <pc:chgData name="Robert Pontius" userId="a44f9639-9fbb-4e05-802c-407466ea6190" providerId="ADAL" clId="{C6B4C907-D0D9-4259-BC49-39B25C62FE73}" dt="2023-11-14T02:27:01.732" v="4671" actId="47"/>
        <pc:sldMkLst>
          <pc:docMk/>
          <pc:sldMk cId="3913729897" sldId="1572"/>
        </pc:sldMkLst>
      </pc:sldChg>
      <pc:sldChg chg="del">
        <pc:chgData name="Robert Pontius" userId="a44f9639-9fbb-4e05-802c-407466ea6190" providerId="ADAL" clId="{C6B4C907-D0D9-4259-BC49-39B25C62FE73}" dt="2023-11-10T00:10:42.726" v="253" actId="47"/>
        <pc:sldMkLst>
          <pc:docMk/>
          <pc:sldMk cId="2158052999" sldId="1576"/>
        </pc:sldMkLst>
      </pc:sldChg>
      <pc:sldChg chg="del">
        <pc:chgData name="Robert Pontius" userId="a44f9639-9fbb-4e05-802c-407466ea6190" providerId="ADAL" clId="{C6B4C907-D0D9-4259-BC49-39B25C62FE73}" dt="2023-11-14T02:27:01.732" v="4671" actId="47"/>
        <pc:sldMkLst>
          <pc:docMk/>
          <pc:sldMk cId="1943062269" sldId="1687"/>
        </pc:sldMkLst>
      </pc:sldChg>
      <pc:sldChg chg="del">
        <pc:chgData name="Robert Pontius" userId="a44f9639-9fbb-4e05-802c-407466ea6190" providerId="ADAL" clId="{C6B4C907-D0D9-4259-BC49-39B25C62FE73}" dt="2023-11-14T02:27:01.732" v="4671" actId="47"/>
        <pc:sldMkLst>
          <pc:docMk/>
          <pc:sldMk cId="2205360447" sldId="1820"/>
        </pc:sldMkLst>
      </pc:sldChg>
      <pc:sldChg chg="del">
        <pc:chgData name="Robert Pontius" userId="a44f9639-9fbb-4e05-802c-407466ea6190" providerId="ADAL" clId="{C6B4C907-D0D9-4259-BC49-39B25C62FE73}" dt="2023-11-14T02:27:01.732" v="4671" actId="47"/>
        <pc:sldMkLst>
          <pc:docMk/>
          <pc:sldMk cId="1692826190" sldId="2034"/>
        </pc:sldMkLst>
      </pc:sldChg>
      <pc:sldChg chg="del">
        <pc:chgData name="Robert Pontius" userId="a44f9639-9fbb-4e05-802c-407466ea6190" providerId="ADAL" clId="{C6B4C907-D0D9-4259-BC49-39B25C62FE73}" dt="2023-11-14T02:27:01.732" v="4671" actId="47"/>
        <pc:sldMkLst>
          <pc:docMk/>
          <pc:sldMk cId="2419545409" sldId="2035"/>
        </pc:sldMkLst>
      </pc:sldChg>
      <pc:sldChg chg="del">
        <pc:chgData name="Robert Pontius" userId="a44f9639-9fbb-4e05-802c-407466ea6190" providerId="ADAL" clId="{C6B4C907-D0D9-4259-BC49-39B25C62FE73}" dt="2023-11-14T02:27:01.732" v="4671" actId="47"/>
        <pc:sldMkLst>
          <pc:docMk/>
          <pc:sldMk cId="1555498048" sldId="2036"/>
        </pc:sldMkLst>
      </pc:sldChg>
      <pc:sldChg chg="del">
        <pc:chgData name="Robert Pontius" userId="a44f9639-9fbb-4e05-802c-407466ea6190" providerId="ADAL" clId="{C6B4C907-D0D9-4259-BC49-39B25C62FE73}" dt="2023-11-14T02:27:01.732" v="4671" actId="47"/>
        <pc:sldMkLst>
          <pc:docMk/>
          <pc:sldMk cId="3281722602" sldId="2037"/>
        </pc:sldMkLst>
      </pc:sldChg>
      <pc:sldChg chg="del">
        <pc:chgData name="Robert Pontius" userId="a44f9639-9fbb-4e05-802c-407466ea6190" providerId="ADAL" clId="{C6B4C907-D0D9-4259-BC49-39B25C62FE73}" dt="2023-11-14T02:27:01.732" v="4671" actId="47"/>
        <pc:sldMkLst>
          <pc:docMk/>
          <pc:sldMk cId="2786672713" sldId="2038"/>
        </pc:sldMkLst>
      </pc:sldChg>
      <pc:sldChg chg="del">
        <pc:chgData name="Robert Pontius" userId="a44f9639-9fbb-4e05-802c-407466ea6190" providerId="ADAL" clId="{C6B4C907-D0D9-4259-BC49-39B25C62FE73}" dt="2023-11-14T02:27:01.732" v="4671" actId="47"/>
        <pc:sldMkLst>
          <pc:docMk/>
          <pc:sldMk cId="815572616" sldId="2039"/>
        </pc:sldMkLst>
      </pc:sldChg>
      <pc:sldChg chg="del">
        <pc:chgData name="Robert Pontius" userId="a44f9639-9fbb-4e05-802c-407466ea6190" providerId="ADAL" clId="{C6B4C907-D0D9-4259-BC49-39B25C62FE73}" dt="2023-11-14T02:27:01.732" v="4671" actId="47"/>
        <pc:sldMkLst>
          <pc:docMk/>
          <pc:sldMk cId="4251315898" sldId="2040"/>
        </pc:sldMkLst>
      </pc:sldChg>
      <pc:sldChg chg="del">
        <pc:chgData name="Robert Pontius" userId="a44f9639-9fbb-4e05-802c-407466ea6190" providerId="ADAL" clId="{C6B4C907-D0D9-4259-BC49-39B25C62FE73}" dt="2023-11-14T02:27:01.732" v="4671" actId="47"/>
        <pc:sldMkLst>
          <pc:docMk/>
          <pc:sldMk cId="2738035555" sldId="2041"/>
        </pc:sldMkLst>
      </pc:sldChg>
      <pc:sldChg chg="del">
        <pc:chgData name="Robert Pontius" userId="a44f9639-9fbb-4e05-802c-407466ea6190" providerId="ADAL" clId="{C6B4C907-D0D9-4259-BC49-39B25C62FE73}" dt="2023-11-14T02:27:01.732" v="4671" actId="47"/>
        <pc:sldMkLst>
          <pc:docMk/>
          <pc:sldMk cId="2642149758" sldId="2042"/>
        </pc:sldMkLst>
      </pc:sldChg>
      <pc:sldChg chg="del">
        <pc:chgData name="Robert Pontius" userId="a44f9639-9fbb-4e05-802c-407466ea6190" providerId="ADAL" clId="{C6B4C907-D0D9-4259-BC49-39B25C62FE73}" dt="2023-11-14T02:27:01.732" v="4671" actId="47"/>
        <pc:sldMkLst>
          <pc:docMk/>
          <pc:sldMk cId="2072187956" sldId="2043"/>
        </pc:sldMkLst>
      </pc:sldChg>
      <pc:sldChg chg="del">
        <pc:chgData name="Robert Pontius" userId="a44f9639-9fbb-4e05-802c-407466ea6190" providerId="ADAL" clId="{C6B4C907-D0D9-4259-BC49-39B25C62FE73}" dt="2023-11-14T02:27:01.732" v="4671" actId="47"/>
        <pc:sldMkLst>
          <pc:docMk/>
          <pc:sldMk cId="3664934570" sldId="2044"/>
        </pc:sldMkLst>
      </pc:sldChg>
      <pc:sldChg chg="del">
        <pc:chgData name="Robert Pontius" userId="a44f9639-9fbb-4e05-802c-407466ea6190" providerId="ADAL" clId="{C6B4C907-D0D9-4259-BC49-39B25C62FE73}" dt="2023-11-14T02:27:01.732" v="4671" actId="47"/>
        <pc:sldMkLst>
          <pc:docMk/>
          <pc:sldMk cId="3296972103" sldId="2045"/>
        </pc:sldMkLst>
      </pc:sldChg>
      <pc:sldChg chg="del">
        <pc:chgData name="Robert Pontius" userId="a44f9639-9fbb-4e05-802c-407466ea6190" providerId="ADAL" clId="{C6B4C907-D0D9-4259-BC49-39B25C62FE73}" dt="2023-11-14T02:27:01.732" v="4671" actId="47"/>
        <pc:sldMkLst>
          <pc:docMk/>
          <pc:sldMk cId="2725181624" sldId="2046"/>
        </pc:sldMkLst>
      </pc:sldChg>
      <pc:sldChg chg="del">
        <pc:chgData name="Robert Pontius" userId="a44f9639-9fbb-4e05-802c-407466ea6190" providerId="ADAL" clId="{C6B4C907-D0D9-4259-BC49-39B25C62FE73}" dt="2023-11-14T02:27:01.732" v="4671" actId="47"/>
        <pc:sldMkLst>
          <pc:docMk/>
          <pc:sldMk cId="1151907884" sldId="2047"/>
        </pc:sldMkLst>
      </pc:sldChg>
      <pc:sldChg chg="del">
        <pc:chgData name="Robert Pontius" userId="a44f9639-9fbb-4e05-802c-407466ea6190" providerId="ADAL" clId="{C6B4C907-D0D9-4259-BC49-39B25C62FE73}" dt="2023-11-14T02:27:01.732" v="4671" actId="47"/>
        <pc:sldMkLst>
          <pc:docMk/>
          <pc:sldMk cId="330199331" sldId="2048"/>
        </pc:sldMkLst>
      </pc:sldChg>
      <pc:sldChg chg="del">
        <pc:chgData name="Robert Pontius" userId="a44f9639-9fbb-4e05-802c-407466ea6190" providerId="ADAL" clId="{C6B4C907-D0D9-4259-BC49-39B25C62FE73}" dt="2023-11-14T02:27:01.732" v="4671" actId="47"/>
        <pc:sldMkLst>
          <pc:docMk/>
          <pc:sldMk cId="3019722652" sldId="2050"/>
        </pc:sldMkLst>
      </pc:sldChg>
      <pc:sldChg chg="del">
        <pc:chgData name="Robert Pontius" userId="a44f9639-9fbb-4e05-802c-407466ea6190" providerId="ADAL" clId="{C6B4C907-D0D9-4259-BC49-39B25C62FE73}" dt="2023-11-14T02:27:01.732" v="4671" actId="47"/>
        <pc:sldMkLst>
          <pc:docMk/>
          <pc:sldMk cId="4177819150" sldId="2051"/>
        </pc:sldMkLst>
      </pc:sldChg>
      <pc:sldChg chg="del">
        <pc:chgData name="Robert Pontius" userId="a44f9639-9fbb-4e05-802c-407466ea6190" providerId="ADAL" clId="{C6B4C907-D0D9-4259-BC49-39B25C62FE73}" dt="2023-11-14T02:27:01.732" v="4671" actId="47"/>
        <pc:sldMkLst>
          <pc:docMk/>
          <pc:sldMk cId="4199040453" sldId="2052"/>
        </pc:sldMkLst>
      </pc:sldChg>
      <pc:sldChg chg="del">
        <pc:chgData name="Robert Pontius" userId="a44f9639-9fbb-4e05-802c-407466ea6190" providerId="ADAL" clId="{C6B4C907-D0D9-4259-BC49-39B25C62FE73}" dt="2023-11-14T02:27:01.732" v="4671" actId="47"/>
        <pc:sldMkLst>
          <pc:docMk/>
          <pc:sldMk cId="340275404" sldId="2053"/>
        </pc:sldMkLst>
      </pc:sldChg>
      <pc:sldChg chg="del">
        <pc:chgData name="Robert Pontius" userId="a44f9639-9fbb-4e05-802c-407466ea6190" providerId="ADAL" clId="{C6B4C907-D0D9-4259-BC49-39B25C62FE73}" dt="2023-11-14T02:27:01.732" v="4671" actId="47"/>
        <pc:sldMkLst>
          <pc:docMk/>
          <pc:sldMk cId="999610388" sldId="2054"/>
        </pc:sldMkLst>
      </pc:sldChg>
      <pc:sldChg chg="del">
        <pc:chgData name="Robert Pontius" userId="a44f9639-9fbb-4e05-802c-407466ea6190" providerId="ADAL" clId="{C6B4C907-D0D9-4259-BC49-39B25C62FE73}" dt="2023-11-14T02:27:01.732" v="4671" actId="47"/>
        <pc:sldMkLst>
          <pc:docMk/>
          <pc:sldMk cId="128054371" sldId="2055"/>
        </pc:sldMkLst>
      </pc:sldChg>
      <pc:sldChg chg="del">
        <pc:chgData name="Robert Pontius" userId="a44f9639-9fbb-4e05-802c-407466ea6190" providerId="ADAL" clId="{C6B4C907-D0D9-4259-BC49-39B25C62FE73}" dt="2023-11-14T02:27:01.732" v="4671" actId="47"/>
        <pc:sldMkLst>
          <pc:docMk/>
          <pc:sldMk cId="2157720048" sldId="2075"/>
        </pc:sldMkLst>
      </pc:sldChg>
      <pc:sldChg chg="del">
        <pc:chgData name="Robert Pontius" userId="a44f9639-9fbb-4e05-802c-407466ea6190" providerId="ADAL" clId="{C6B4C907-D0D9-4259-BC49-39B25C62FE73}" dt="2023-11-14T02:27:01.732" v="4671" actId="47"/>
        <pc:sldMkLst>
          <pc:docMk/>
          <pc:sldMk cId="2083616746" sldId="2076"/>
        </pc:sldMkLst>
      </pc:sldChg>
      <pc:sldChg chg="del">
        <pc:chgData name="Robert Pontius" userId="a44f9639-9fbb-4e05-802c-407466ea6190" providerId="ADAL" clId="{C6B4C907-D0D9-4259-BC49-39B25C62FE73}" dt="2023-11-14T02:27:01.732" v="4671" actId="47"/>
        <pc:sldMkLst>
          <pc:docMk/>
          <pc:sldMk cId="360612688" sldId="2095"/>
        </pc:sldMkLst>
      </pc:sldChg>
      <pc:sldChg chg="del">
        <pc:chgData name="Robert Pontius" userId="a44f9639-9fbb-4e05-802c-407466ea6190" providerId="ADAL" clId="{C6B4C907-D0D9-4259-BC49-39B25C62FE73}" dt="2023-11-14T02:27:01.732" v="4671" actId="47"/>
        <pc:sldMkLst>
          <pc:docMk/>
          <pc:sldMk cId="2275108587" sldId="2096"/>
        </pc:sldMkLst>
      </pc:sldChg>
      <pc:sldChg chg="del">
        <pc:chgData name="Robert Pontius" userId="a44f9639-9fbb-4e05-802c-407466ea6190" providerId="ADAL" clId="{C6B4C907-D0D9-4259-BC49-39B25C62FE73}" dt="2023-11-14T02:27:01.732" v="4671" actId="47"/>
        <pc:sldMkLst>
          <pc:docMk/>
          <pc:sldMk cId="1836868120" sldId="2097"/>
        </pc:sldMkLst>
      </pc:sldChg>
      <pc:sldChg chg="del">
        <pc:chgData name="Robert Pontius" userId="a44f9639-9fbb-4e05-802c-407466ea6190" providerId="ADAL" clId="{C6B4C907-D0D9-4259-BC49-39B25C62FE73}" dt="2023-11-14T02:27:01.732" v="4671" actId="47"/>
        <pc:sldMkLst>
          <pc:docMk/>
          <pc:sldMk cId="697629238" sldId="2098"/>
        </pc:sldMkLst>
      </pc:sldChg>
      <pc:sldChg chg="del">
        <pc:chgData name="Robert Pontius" userId="a44f9639-9fbb-4e05-802c-407466ea6190" providerId="ADAL" clId="{C6B4C907-D0D9-4259-BC49-39B25C62FE73}" dt="2023-11-14T02:27:01.732" v="4671" actId="47"/>
        <pc:sldMkLst>
          <pc:docMk/>
          <pc:sldMk cId="993368117" sldId="2099"/>
        </pc:sldMkLst>
      </pc:sldChg>
      <pc:sldChg chg="del">
        <pc:chgData name="Robert Pontius" userId="a44f9639-9fbb-4e05-802c-407466ea6190" providerId="ADAL" clId="{C6B4C907-D0D9-4259-BC49-39B25C62FE73}" dt="2023-11-14T02:27:01.732" v="4671" actId="47"/>
        <pc:sldMkLst>
          <pc:docMk/>
          <pc:sldMk cId="3803543255" sldId="2100"/>
        </pc:sldMkLst>
      </pc:sldChg>
      <pc:sldChg chg="del">
        <pc:chgData name="Robert Pontius" userId="a44f9639-9fbb-4e05-802c-407466ea6190" providerId="ADAL" clId="{C6B4C907-D0D9-4259-BC49-39B25C62FE73}" dt="2023-11-14T02:27:01.732" v="4671" actId="47"/>
        <pc:sldMkLst>
          <pc:docMk/>
          <pc:sldMk cId="2197686684" sldId="2101"/>
        </pc:sldMkLst>
      </pc:sldChg>
      <pc:sldChg chg="del">
        <pc:chgData name="Robert Pontius" userId="a44f9639-9fbb-4e05-802c-407466ea6190" providerId="ADAL" clId="{C6B4C907-D0D9-4259-BC49-39B25C62FE73}" dt="2023-11-14T02:27:01.732" v="4671" actId="47"/>
        <pc:sldMkLst>
          <pc:docMk/>
          <pc:sldMk cId="3681810781" sldId="2104"/>
        </pc:sldMkLst>
      </pc:sldChg>
      <pc:sldChg chg="del">
        <pc:chgData name="Robert Pontius" userId="a44f9639-9fbb-4e05-802c-407466ea6190" providerId="ADAL" clId="{C6B4C907-D0D9-4259-BC49-39B25C62FE73}" dt="2023-11-10T00:10:42.726" v="253" actId="47"/>
        <pc:sldMkLst>
          <pc:docMk/>
          <pc:sldMk cId="2697873500" sldId="2107"/>
        </pc:sldMkLst>
      </pc:sldChg>
      <pc:sldChg chg="del">
        <pc:chgData name="Robert Pontius" userId="a44f9639-9fbb-4e05-802c-407466ea6190" providerId="ADAL" clId="{C6B4C907-D0D9-4259-BC49-39B25C62FE73}" dt="2023-11-10T00:10:42.726" v="253" actId="47"/>
        <pc:sldMkLst>
          <pc:docMk/>
          <pc:sldMk cId="455899945" sldId="2108"/>
        </pc:sldMkLst>
      </pc:sldChg>
      <pc:sldChg chg="del">
        <pc:chgData name="Robert Pontius" userId="a44f9639-9fbb-4e05-802c-407466ea6190" providerId="ADAL" clId="{C6B4C907-D0D9-4259-BC49-39B25C62FE73}" dt="2023-11-14T02:27:01.732" v="4671" actId="47"/>
        <pc:sldMkLst>
          <pc:docMk/>
          <pc:sldMk cId="3408383629" sldId="2140"/>
        </pc:sldMkLst>
      </pc:sldChg>
      <pc:sldChg chg="del">
        <pc:chgData name="Robert Pontius" userId="a44f9639-9fbb-4e05-802c-407466ea6190" providerId="ADAL" clId="{C6B4C907-D0D9-4259-BC49-39B25C62FE73}" dt="2023-11-10T00:10:42.726" v="253" actId="47"/>
        <pc:sldMkLst>
          <pc:docMk/>
          <pc:sldMk cId="2045094356" sldId="2146"/>
        </pc:sldMkLst>
      </pc:sldChg>
      <pc:sldChg chg="del">
        <pc:chgData name="Robert Pontius" userId="a44f9639-9fbb-4e05-802c-407466ea6190" providerId="ADAL" clId="{C6B4C907-D0D9-4259-BC49-39B25C62FE73}" dt="2023-11-14T02:27:01.732" v="4671" actId="47"/>
        <pc:sldMkLst>
          <pc:docMk/>
          <pc:sldMk cId="3248362348" sldId="2161"/>
        </pc:sldMkLst>
      </pc:sldChg>
      <pc:sldChg chg="del">
        <pc:chgData name="Robert Pontius" userId="a44f9639-9fbb-4e05-802c-407466ea6190" providerId="ADAL" clId="{C6B4C907-D0D9-4259-BC49-39B25C62FE73}" dt="2023-11-14T02:27:01.732" v="4671" actId="47"/>
        <pc:sldMkLst>
          <pc:docMk/>
          <pc:sldMk cId="1826484471" sldId="2170"/>
        </pc:sldMkLst>
      </pc:sldChg>
      <pc:sldChg chg="add del">
        <pc:chgData name="Robert Pontius" userId="a44f9639-9fbb-4e05-802c-407466ea6190" providerId="ADAL" clId="{C6B4C907-D0D9-4259-BC49-39B25C62FE73}" dt="2023-11-14T02:27:01.732" v="4671" actId="47"/>
        <pc:sldMkLst>
          <pc:docMk/>
          <pc:sldMk cId="31202314" sldId="2205"/>
        </pc:sldMkLst>
      </pc:sldChg>
      <pc:sldChg chg="del">
        <pc:chgData name="Robert Pontius" userId="a44f9639-9fbb-4e05-802c-407466ea6190" providerId="ADAL" clId="{C6B4C907-D0D9-4259-BC49-39B25C62FE73}" dt="2023-11-12T14:54:35.229" v="3682" actId="2696"/>
        <pc:sldMkLst>
          <pc:docMk/>
          <pc:sldMk cId="3842004464" sldId="2205"/>
        </pc:sldMkLst>
      </pc:sldChg>
      <pc:sldChg chg="add del">
        <pc:chgData name="Robert Pontius" userId="a44f9639-9fbb-4e05-802c-407466ea6190" providerId="ADAL" clId="{C6B4C907-D0D9-4259-BC49-39B25C62FE73}" dt="2023-11-14T02:27:01.732" v="4671" actId="47"/>
        <pc:sldMkLst>
          <pc:docMk/>
          <pc:sldMk cId="2199320774" sldId="2206"/>
        </pc:sldMkLst>
      </pc:sldChg>
      <pc:sldChg chg="del">
        <pc:chgData name="Robert Pontius" userId="a44f9639-9fbb-4e05-802c-407466ea6190" providerId="ADAL" clId="{C6B4C907-D0D9-4259-BC49-39B25C62FE73}" dt="2023-11-12T14:54:35.229" v="3682" actId="2696"/>
        <pc:sldMkLst>
          <pc:docMk/>
          <pc:sldMk cId="2892921082" sldId="2206"/>
        </pc:sldMkLst>
      </pc:sldChg>
      <pc:sldChg chg="add del">
        <pc:chgData name="Robert Pontius" userId="a44f9639-9fbb-4e05-802c-407466ea6190" providerId="ADAL" clId="{C6B4C907-D0D9-4259-BC49-39B25C62FE73}" dt="2023-11-14T02:27:01.732" v="4671" actId="47"/>
        <pc:sldMkLst>
          <pc:docMk/>
          <pc:sldMk cId="1084168881" sldId="2207"/>
        </pc:sldMkLst>
      </pc:sldChg>
      <pc:sldChg chg="del">
        <pc:chgData name="Robert Pontius" userId="a44f9639-9fbb-4e05-802c-407466ea6190" providerId="ADAL" clId="{C6B4C907-D0D9-4259-BC49-39B25C62FE73}" dt="2023-11-12T14:54:35.229" v="3682" actId="2696"/>
        <pc:sldMkLst>
          <pc:docMk/>
          <pc:sldMk cId="2925773898" sldId="2207"/>
        </pc:sldMkLst>
      </pc:sldChg>
      <pc:sldChg chg="del">
        <pc:chgData name="Robert Pontius" userId="a44f9639-9fbb-4e05-802c-407466ea6190" providerId="ADAL" clId="{C6B4C907-D0D9-4259-BC49-39B25C62FE73}" dt="2023-11-12T14:54:35.229" v="3682" actId="2696"/>
        <pc:sldMkLst>
          <pc:docMk/>
          <pc:sldMk cId="341114878" sldId="2208"/>
        </pc:sldMkLst>
      </pc:sldChg>
      <pc:sldChg chg="add del">
        <pc:chgData name="Robert Pontius" userId="a44f9639-9fbb-4e05-802c-407466ea6190" providerId="ADAL" clId="{C6B4C907-D0D9-4259-BC49-39B25C62FE73}" dt="2023-11-14T02:27:01.732" v="4671" actId="47"/>
        <pc:sldMkLst>
          <pc:docMk/>
          <pc:sldMk cId="2618320542" sldId="2208"/>
        </pc:sldMkLst>
      </pc:sldChg>
      <pc:sldChg chg="add del">
        <pc:chgData name="Robert Pontius" userId="a44f9639-9fbb-4e05-802c-407466ea6190" providerId="ADAL" clId="{C6B4C907-D0D9-4259-BC49-39B25C62FE73}" dt="2023-11-14T02:27:01.732" v="4671" actId="47"/>
        <pc:sldMkLst>
          <pc:docMk/>
          <pc:sldMk cId="2805664480" sldId="2209"/>
        </pc:sldMkLst>
      </pc:sldChg>
      <pc:sldChg chg="del">
        <pc:chgData name="Robert Pontius" userId="a44f9639-9fbb-4e05-802c-407466ea6190" providerId="ADAL" clId="{C6B4C907-D0D9-4259-BC49-39B25C62FE73}" dt="2023-11-12T14:54:35.229" v="3682" actId="2696"/>
        <pc:sldMkLst>
          <pc:docMk/>
          <pc:sldMk cId="4118728992" sldId="2209"/>
        </pc:sldMkLst>
      </pc:sldChg>
      <pc:sldChg chg="del">
        <pc:chgData name="Robert Pontius" userId="a44f9639-9fbb-4e05-802c-407466ea6190" providerId="ADAL" clId="{C6B4C907-D0D9-4259-BC49-39B25C62FE73}" dt="2023-11-12T14:54:35.229" v="3682" actId="2696"/>
        <pc:sldMkLst>
          <pc:docMk/>
          <pc:sldMk cId="1626304215" sldId="2210"/>
        </pc:sldMkLst>
      </pc:sldChg>
      <pc:sldChg chg="add del">
        <pc:chgData name="Robert Pontius" userId="a44f9639-9fbb-4e05-802c-407466ea6190" providerId="ADAL" clId="{C6B4C907-D0D9-4259-BC49-39B25C62FE73}" dt="2023-11-14T02:27:01.732" v="4671" actId="47"/>
        <pc:sldMkLst>
          <pc:docMk/>
          <pc:sldMk cId="4133399885" sldId="2210"/>
        </pc:sldMkLst>
      </pc:sldChg>
      <pc:sldChg chg="add del">
        <pc:chgData name="Robert Pontius" userId="a44f9639-9fbb-4e05-802c-407466ea6190" providerId="ADAL" clId="{C6B4C907-D0D9-4259-BC49-39B25C62FE73}" dt="2023-11-14T02:27:01.732" v="4671" actId="47"/>
        <pc:sldMkLst>
          <pc:docMk/>
          <pc:sldMk cId="108186861" sldId="2211"/>
        </pc:sldMkLst>
      </pc:sldChg>
      <pc:sldChg chg="del">
        <pc:chgData name="Robert Pontius" userId="a44f9639-9fbb-4e05-802c-407466ea6190" providerId="ADAL" clId="{C6B4C907-D0D9-4259-BC49-39B25C62FE73}" dt="2023-11-12T14:54:35.229" v="3682" actId="2696"/>
        <pc:sldMkLst>
          <pc:docMk/>
          <pc:sldMk cId="745263808" sldId="2211"/>
        </pc:sldMkLst>
      </pc:sldChg>
      <pc:sldChg chg="add del">
        <pc:chgData name="Robert Pontius" userId="a44f9639-9fbb-4e05-802c-407466ea6190" providerId="ADAL" clId="{C6B4C907-D0D9-4259-BC49-39B25C62FE73}" dt="2023-11-14T02:27:01.732" v="4671" actId="47"/>
        <pc:sldMkLst>
          <pc:docMk/>
          <pc:sldMk cId="245466354" sldId="2212"/>
        </pc:sldMkLst>
      </pc:sldChg>
      <pc:sldChg chg="del">
        <pc:chgData name="Robert Pontius" userId="a44f9639-9fbb-4e05-802c-407466ea6190" providerId="ADAL" clId="{C6B4C907-D0D9-4259-BC49-39B25C62FE73}" dt="2023-11-12T14:54:35.229" v="3682" actId="2696"/>
        <pc:sldMkLst>
          <pc:docMk/>
          <pc:sldMk cId="1216431496" sldId="2212"/>
        </pc:sldMkLst>
      </pc:sldChg>
      <pc:sldChg chg="del">
        <pc:chgData name="Robert Pontius" userId="a44f9639-9fbb-4e05-802c-407466ea6190" providerId="ADAL" clId="{C6B4C907-D0D9-4259-BC49-39B25C62FE73}" dt="2023-11-14T02:27:01.732" v="4671" actId="47"/>
        <pc:sldMkLst>
          <pc:docMk/>
          <pc:sldMk cId="3080281050" sldId="2222"/>
        </pc:sldMkLst>
      </pc:sldChg>
      <pc:sldChg chg="del">
        <pc:chgData name="Robert Pontius" userId="a44f9639-9fbb-4e05-802c-407466ea6190" providerId="ADAL" clId="{C6B4C907-D0D9-4259-BC49-39B25C62FE73}" dt="2023-11-14T02:27:01.732" v="4671" actId="47"/>
        <pc:sldMkLst>
          <pc:docMk/>
          <pc:sldMk cId="480840051" sldId="2235"/>
        </pc:sldMkLst>
      </pc:sldChg>
      <pc:sldChg chg="del">
        <pc:chgData name="Robert Pontius" userId="a44f9639-9fbb-4e05-802c-407466ea6190" providerId="ADAL" clId="{C6B4C907-D0D9-4259-BC49-39B25C62FE73}" dt="2023-11-14T02:27:01.732" v="4671" actId="47"/>
        <pc:sldMkLst>
          <pc:docMk/>
          <pc:sldMk cId="66518852" sldId="2240"/>
        </pc:sldMkLst>
      </pc:sldChg>
      <pc:sldChg chg="del">
        <pc:chgData name="Robert Pontius" userId="a44f9639-9fbb-4e05-802c-407466ea6190" providerId="ADAL" clId="{C6B4C907-D0D9-4259-BC49-39B25C62FE73}" dt="2023-11-14T02:27:01.732" v="4671" actId="47"/>
        <pc:sldMkLst>
          <pc:docMk/>
          <pc:sldMk cId="416883688" sldId="2259"/>
        </pc:sldMkLst>
      </pc:sldChg>
      <pc:sldChg chg="del">
        <pc:chgData name="Robert Pontius" userId="a44f9639-9fbb-4e05-802c-407466ea6190" providerId="ADAL" clId="{C6B4C907-D0D9-4259-BC49-39B25C62FE73}" dt="2023-11-14T02:27:01.732" v="4671" actId="47"/>
        <pc:sldMkLst>
          <pc:docMk/>
          <pc:sldMk cId="3136454150" sldId="2260"/>
        </pc:sldMkLst>
      </pc:sldChg>
      <pc:sldChg chg="del">
        <pc:chgData name="Robert Pontius" userId="a44f9639-9fbb-4e05-802c-407466ea6190" providerId="ADAL" clId="{C6B4C907-D0D9-4259-BC49-39B25C62FE73}" dt="2023-11-14T02:27:01.732" v="4671" actId="47"/>
        <pc:sldMkLst>
          <pc:docMk/>
          <pc:sldMk cId="2131721339" sldId="2261"/>
        </pc:sldMkLst>
      </pc:sldChg>
      <pc:sldChg chg="del">
        <pc:chgData name="Robert Pontius" userId="a44f9639-9fbb-4e05-802c-407466ea6190" providerId="ADAL" clId="{C6B4C907-D0D9-4259-BC49-39B25C62FE73}" dt="2023-11-14T02:27:01.732" v="4671" actId="47"/>
        <pc:sldMkLst>
          <pc:docMk/>
          <pc:sldMk cId="2178754333" sldId="2262"/>
        </pc:sldMkLst>
      </pc:sldChg>
      <pc:sldChg chg="del">
        <pc:chgData name="Robert Pontius" userId="a44f9639-9fbb-4e05-802c-407466ea6190" providerId="ADAL" clId="{C6B4C907-D0D9-4259-BC49-39B25C62FE73}" dt="2023-11-14T02:27:01.732" v="4671" actId="47"/>
        <pc:sldMkLst>
          <pc:docMk/>
          <pc:sldMk cId="3274416036" sldId="2268"/>
        </pc:sldMkLst>
      </pc:sldChg>
      <pc:sldChg chg="del">
        <pc:chgData name="Robert Pontius" userId="a44f9639-9fbb-4e05-802c-407466ea6190" providerId="ADAL" clId="{C6B4C907-D0D9-4259-BC49-39B25C62FE73}" dt="2023-11-14T02:27:01.732" v="4671" actId="47"/>
        <pc:sldMkLst>
          <pc:docMk/>
          <pc:sldMk cId="2482063316" sldId="2269"/>
        </pc:sldMkLst>
      </pc:sldChg>
      <pc:sldChg chg="del">
        <pc:chgData name="Robert Pontius" userId="a44f9639-9fbb-4e05-802c-407466ea6190" providerId="ADAL" clId="{C6B4C907-D0D9-4259-BC49-39B25C62FE73}" dt="2023-11-10T00:10:42.726" v="253" actId="47"/>
        <pc:sldMkLst>
          <pc:docMk/>
          <pc:sldMk cId="3423261367" sldId="2380"/>
        </pc:sldMkLst>
      </pc:sldChg>
      <pc:sldChg chg="del">
        <pc:chgData name="Robert Pontius" userId="a44f9639-9fbb-4e05-802c-407466ea6190" providerId="ADAL" clId="{C6B4C907-D0D9-4259-BC49-39B25C62FE73}" dt="2023-11-10T00:10:42.726" v="253" actId="47"/>
        <pc:sldMkLst>
          <pc:docMk/>
          <pc:sldMk cId="1622350819" sldId="2384"/>
        </pc:sldMkLst>
      </pc:sldChg>
      <pc:sldChg chg="del">
        <pc:chgData name="Robert Pontius" userId="a44f9639-9fbb-4e05-802c-407466ea6190" providerId="ADAL" clId="{C6B4C907-D0D9-4259-BC49-39B25C62FE73}" dt="2023-11-10T00:10:42.726" v="253" actId="47"/>
        <pc:sldMkLst>
          <pc:docMk/>
          <pc:sldMk cId="422847614" sldId="2385"/>
        </pc:sldMkLst>
      </pc:sldChg>
      <pc:sldChg chg="del">
        <pc:chgData name="Robert Pontius" userId="a44f9639-9fbb-4e05-802c-407466ea6190" providerId="ADAL" clId="{C6B4C907-D0D9-4259-BC49-39B25C62FE73}" dt="2023-11-10T00:10:42.726" v="253" actId="47"/>
        <pc:sldMkLst>
          <pc:docMk/>
          <pc:sldMk cId="1271064158" sldId="2387"/>
        </pc:sldMkLst>
      </pc:sldChg>
      <pc:sldChg chg="del">
        <pc:chgData name="Robert Pontius" userId="a44f9639-9fbb-4e05-802c-407466ea6190" providerId="ADAL" clId="{C6B4C907-D0D9-4259-BC49-39B25C62FE73}" dt="2023-11-10T00:10:42.726" v="253" actId="47"/>
        <pc:sldMkLst>
          <pc:docMk/>
          <pc:sldMk cId="3827094594" sldId="2392"/>
        </pc:sldMkLst>
      </pc:sldChg>
      <pc:sldChg chg="del">
        <pc:chgData name="Robert Pontius" userId="a44f9639-9fbb-4e05-802c-407466ea6190" providerId="ADAL" clId="{C6B4C907-D0D9-4259-BC49-39B25C62FE73}" dt="2023-11-10T00:10:42.726" v="253" actId="47"/>
        <pc:sldMkLst>
          <pc:docMk/>
          <pc:sldMk cId="1045634412" sldId="2393"/>
        </pc:sldMkLst>
      </pc:sldChg>
      <pc:sldChg chg="del">
        <pc:chgData name="Robert Pontius" userId="a44f9639-9fbb-4e05-802c-407466ea6190" providerId="ADAL" clId="{C6B4C907-D0D9-4259-BC49-39B25C62FE73}" dt="2023-11-14T02:27:01.732" v="4671" actId="47"/>
        <pc:sldMkLst>
          <pc:docMk/>
          <pc:sldMk cId="1058428161" sldId="2394"/>
        </pc:sldMkLst>
      </pc:sldChg>
      <pc:sldChg chg="addSp delSp modSp new del mod">
        <pc:chgData name="Robert Pontius" userId="a44f9639-9fbb-4e05-802c-407466ea6190" providerId="ADAL" clId="{C6B4C907-D0D9-4259-BC49-39B25C62FE73}" dt="2023-11-10T00:10:42.726" v="253" actId="47"/>
        <pc:sldMkLst>
          <pc:docMk/>
          <pc:sldMk cId="3876867984" sldId="2395"/>
        </pc:sldMkLst>
        <pc:spChg chg="del">
          <ac:chgData name="Robert Pontius" userId="a44f9639-9fbb-4e05-802c-407466ea6190" providerId="ADAL" clId="{C6B4C907-D0D9-4259-BC49-39B25C62FE73}" dt="2023-11-09T08:47:06.427" v="230" actId="478"/>
          <ac:spMkLst>
            <pc:docMk/>
            <pc:sldMk cId="3876867984" sldId="2395"/>
            <ac:spMk id="2" creationId="{B1EF3B98-DD05-4490-9CFF-93986B90AF4F}"/>
          </ac:spMkLst>
        </pc:spChg>
        <pc:spChg chg="del">
          <ac:chgData name="Robert Pontius" userId="a44f9639-9fbb-4e05-802c-407466ea6190" providerId="ADAL" clId="{C6B4C907-D0D9-4259-BC49-39B25C62FE73}" dt="2023-11-09T08:46:34.214" v="225" actId="22"/>
          <ac:spMkLst>
            <pc:docMk/>
            <pc:sldMk cId="3876867984" sldId="2395"/>
            <ac:spMk id="3" creationId="{B827CF15-3A27-4BAF-A858-26D12727171A}"/>
          </ac:spMkLst>
        </pc:spChg>
        <pc:picChg chg="add mod ord modCrop">
          <ac:chgData name="Robert Pontius" userId="a44f9639-9fbb-4e05-802c-407466ea6190" providerId="ADAL" clId="{C6B4C907-D0D9-4259-BC49-39B25C62FE73}" dt="2023-11-09T08:47:18.323" v="251" actId="1038"/>
          <ac:picMkLst>
            <pc:docMk/>
            <pc:sldMk cId="3876867984" sldId="2395"/>
            <ac:picMk id="6" creationId="{D084DF69-AABC-42BD-AA90-9FED0003FF80}"/>
          </ac:picMkLst>
        </pc:picChg>
      </pc:sldChg>
      <pc:sldChg chg="modSp add mod">
        <pc:chgData name="Robert Pontius" userId="a44f9639-9fbb-4e05-802c-407466ea6190" providerId="ADAL" clId="{C6B4C907-D0D9-4259-BC49-39B25C62FE73}" dt="2023-11-14T00:14:58.627" v="4670" actId="20577"/>
        <pc:sldMkLst>
          <pc:docMk/>
          <pc:sldMk cId="2317529679" sldId="2418"/>
        </pc:sldMkLst>
        <pc:spChg chg="mod">
          <ac:chgData name="Robert Pontius" userId="a44f9639-9fbb-4e05-802c-407466ea6190" providerId="ADAL" clId="{C6B4C907-D0D9-4259-BC49-39B25C62FE73}" dt="2023-11-12T14:49:54.249" v="3652" actId="27636"/>
          <ac:spMkLst>
            <pc:docMk/>
            <pc:sldMk cId="2317529679" sldId="2418"/>
            <ac:spMk id="2" creationId="{720476AE-F668-4A65-8AB2-4F23C2F3E659}"/>
          </ac:spMkLst>
        </pc:spChg>
        <pc:spChg chg="mod">
          <ac:chgData name="Robert Pontius" userId="a44f9639-9fbb-4e05-802c-407466ea6190" providerId="ADAL" clId="{C6B4C907-D0D9-4259-BC49-39B25C62FE73}" dt="2023-11-14T00:14:58.627" v="4670" actId="20577"/>
          <ac:spMkLst>
            <pc:docMk/>
            <pc:sldMk cId="2317529679" sldId="2418"/>
            <ac:spMk id="3" creationId="{32B1D2F4-9E7C-46F4-B3C1-17783C9162F8}"/>
          </ac:spMkLst>
        </pc:spChg>
      </pc:sldChg>
      <pc:sldChg chg="modSp add mod">
        <pc:chgData name="Robert Pontius" userId="a44f9639-9fbb-4e05-802c-407466ea6190" providerId="ADAL" clId="{C6B4C907-D0D9-4259-BC49-39B25C62FE73}" dt="2023-11-14T00:14:54.087" v="4669" actId="20577"/>
        <pc:sldMkLst>
          <pc:docMk/>
          <pc:sldMk cId="1425054850" sldId="2419"/>
        </pc:sldMkLst>
        <pc:spChg chg="mod">
          <ac:chgData name="Robert Pontius" userId="a44f9639-9fbb-4e05-802c-407466ea6190" providerId="ADAL" clId="{C6B4C907-D0D9-4259-BC49-39B25C62FE73}" dt="2023-11-12T14:48:44.397" v="3649" actId="27636"/>
          <ac:spMkLst>
            <pc:docMk/>
            <pc:sldMk cId="1425054850" sldId="2419"/>
            <ac:spMk id="2" creationId="{720476AE-F668-4A65-8AB2-4F23C2F3E659}"/>
          </ac:spMkLst>
        </pc:spChg>
        <pc:spChg chg="mod">
          <ac:chgData name="Robert Pontius" userId="a44f9639-9fbb-4e05-802c-407466ea6190" providerId="ADAL" clId="{C6B4C907-D0D9-4259-BC49-39B25C62FE73}" dt="2023-11-14T00:14:54.087" v="4669" actId="20577"/>
          <ac:spMkLst>
            <pc:docMk/>
            <pc:sldMk cId="1425054850" sldId="2419"/>
            <ac:spMk id="3" creationId="{32B1D2F4-9E7C-46F4-B3C1-17783C9162F8}"/>
          </ac:spMkLst>
        </pc:spChg>
      </pc:sldChg>
      <pc:sldChg chg="modSp add mod">
        <pc:chgData name="Robert Pontius" userId="a44f9639-9fbb-4e05-802c-407466ea6190" providerId="ADAL" clId="{C6B4C907-D0D9-4259-BC49-39B25C62FE73}" dt="2023-11-13T09:11:15.239" v="4634" actId="255"/>
        <pc:sldMkLst>
          <pc:docMk/>
          <pc:sldMk cId="2825719646" sldId="2420"/>
        </pc:sldMkLst>
        <pc:spChg chg="mod">
          <ac:chgData name="Robert Pontius" userId="a44f9639-9fbb-4e05-802c-407466ea6190" providerId="ADAL" clId="{C6B4C907-D0D9-4259-BC49-39B25C62FE73}" dt="2023-11-13T09:11:15.239" v="4634" actId="255"/>
          <ac:spMkLst>
            <pc:docMk/>
            <pc:sldMk cId="2825719646" sldId="2420"/>
            <ac:spMk id="2" creationId="{720476AE-F668-4A65-8AB2-4F23C2F3E659}"/>
          </ac:spMkLst>
        </pc:spChg>
        <pc:spChg chg="mod">
          <ac:chgData name="Robert Pontius" userId="a44f9639-9fbb-4e05-802c-407466ea6190" providerId="ADAL" clId="{C6B4C907-D0D9-4259-BC49-39B25C62FE73}" dt="2023-11-13T09:10:42.365" v="4633" actId="20577"/>
          <ac:spMkLst>
            <pc:docMk/>
            <pc:sldMk cId="2825719646" sldId="2420"/>
            <ac:spMk id="3" creationId="{32B1D2F4-9E7C-46F4-B3C1-17783C9162F8}"/>
          </ac:spMkLst>
        </pc:spChg>
      </pc:sldChg>
      <pc:sldChg chg="modSp add mod">
        <pc:chgData name="Robert Pontius" userId="a44f9639-9fbb-4e05-802c-407466ea6190" providerId="ADAL" clId="{C6B4C907-D0D9-4259-BC49-39B25C62FE73}" dt="2023-11-13T15:01:00.363" v="4667" actId="255"/>
        <pc:sldMkLst>
          <pc:docMk/>
          <pc:sldMk cId="2705186068" sldId="2421"/>
        </pc:sldMkLst>
        <pc:spChg chg="mod">
          <ac:chgData name="Robert Pontius" userId="a44f9639-9fbb-4e05-802c-407466ea6190" providerId="ADAL" clId="{C6B4C907-D0D9-4259-BC49-39B25C62FE73}" dt="2023-11-13T15:00:26.607" v="4662" actId="20577"/>
          <ac:spMkLst>
            <pc:docMk/>
            <pc:sldMk cId="2705186068" sldId="2421"/>
            <ac:spMk id="2" creationId="{720476AE-F668-4A65-8AB2-4F23C2F3E659}"/>
          </ac:spMkLst>
        </pc:spChg>
        <pc:spChg chg="mod">
          <ac:chgData name="Robert Pontius" userId="a44f9639-9fbb-4e05-802c-407466ea6190" providerId="ADAL" clId="{C6B4C907-D0D9-4259-BC49-39B25C62FE73}" dt="2023-11-13T15:01:00.363" v="4667" actId="255"/>
          <ac:spMkLst>
            <pc:docMk/>
            <pc:sldMk cId="2705186068" sldId="2421"/>
            <ac:spMk id="3" creationId="{32B1D2F4-9E7C-46F4-B3C1-17783C9162F8}"/>
          </ac:spMkLst>
        </pc:spChg>
      </pc:sldChg>
      <pc:sldMasterChg chg="delSldLayout">
        <pc:chgData name="Robert Pontius" userId="a44f9639-9fbb-4e05-802c-407466ea6190" providerId="ADAL" clId="{C6B4C907-D0D9-4259-BC49-39B25C62FE73}" dt="2023-11-14T02:27:01.732" v="4671" actId="47"/>
        <pc:sldMasterMkLst>
          <pc:docMk/>
          <pc:sldMasterMk cId="2661569296" sldId="2147483648"/>
        </pc:sldMasterMkLst>
        <pc:sldLayoutChg chg="del">
          <pc:chgData name="Robert Pontius" userId="a44f9639-9fbb-4e05-802c-407466ea6190" providerId="ADAL" clId="{C6B4C907-D0D9-4259-BC49-39B25C62FE73}" dt="2023-11-14T02:27:01.732" v="4671" actId="47"/>
          <pc:sldLayoutMkLst>
            <pc:docMk/>
            <pc:sldMasterMk cId="2661569296" sldId="2147483648"/>
            <pc:sldLayoutMk cId="145468257" sldId="2147483660"/>
          </pc:sldLayoutMkLst>
        </pc:sldLayoutChg>
      </pc:sldMasterChg>
    </pc:docChg>
  </pc:docChgLst>
  <pc:docChgLst>
    <pc:chgData name="Robert Pontius" userId="a44f9639-9fbb-4e05-802c-407466ea6190" providerId="ADAL" clId="{3F23B1E5-A2F3-4C60-9028-09714FE28D7E}"/>
    <pc:docChg chg="undo custSel addSld delSld modSld sldOrd">
      <pc:chgData name="Robert Pontius" userId="a44f9639-9fbb-4e05-802c-407466ea6190" providerId="ADAL" clId="{3F23B1E5-A2F3-4C60-9028-09714FE28D7E}" dt="2023-11-01T22:34:12.045" v="2029" actId="20577"/>
      <pc:docMkLst>
        <pc:docMk/>
      </pc:docMkLst>
      <pc:sldChg chg="addSp modSp add mod">
        <pc:chgData name="Robert Pontius" userId="a44f9639-9fbb-4e05-802c-407466ea6190" providerId="ADAL" clId="{3F23B1E5-A2F3-4C60-9028-09714FE28D7E}" dt="2023-11-01T18:12:20.197" v="1872" actId="20577"/>
        <pc:sldMkLst>
          <pc:docMk/>
          <pc:sldMk cId="2234872947" sldId="256"/>
        </pc:sldMkLst>
        <pc:spChg chg="add mod">
          <ac:chgData name="Robert Pontius" userId="a44f9639-9fbb-4e05-802c-407466ea6190" providerId="ADAL" clId="{3F23B1E5-A2F3-4C60-9028-09714FE28D7E}" dt="2023-11-01T18:12:20.197" v="1872" actId="20577"/>
          <ac:spMkLst>
            <pc:docMk/>
            <pc:sldMk cId="2234872947" sldId="256"/>
            <ac:spMk id="2" creationId="{8BDEF040-2174-4D60-90F9-4D7125AAAD27}"/>
          </ac:spMkLst>
        </pc:spChg>
      </pc:sldChg>
      <pc:sldChg chg="add">
        <pc:chgData name="Robert Pontius" userId="a44f9639-9fbb-4e05-802c-407466ea6190" providerId="ADAL" clId="{3F23B1E5-A2F3-4C60-9028-09714FE28D7E}" dt="2023-11-01T18:08:37.431" v="1804"/>
        <pc:sldMkLst>
          <pc:docMk/>
          <pc:sldMk cId="2577739749" sldId="257"/>
        </pc:sldMkLst>
      </pc:sldChg>
      <pc:sldChg chg="add">
        <pc:chgData name="Robert Pontius" userId="a44f9639-9fbb-4e05-802c-407466ea6190" providerId="ADAL" clId="{3F23B1E5-A2F3-4C60-9028-09714FE28D7E}" dt="2023-11-01T18:08:37.431" v="1804"/>
        <pc:sldMkLst>
          <pc:docMk/>
          <pc:sldMk cId="2405890075" sldId="258"/>
        </pc:sldMkLst>
      </pc:sldChg>
      <pc:sldChg chg="add">
        <pc:chgData name="Robert Pontius" userId="a44f9639-9fbb-4e05-802c-407466ea6190" providerId="ADAL" clId="{3F23B1E5-A2F3-4C60-9028-09714FE28D7E}" dt="2023-11-01T17:49:25.628" v="1428"/>
        <pc:sldMkLst>
          <pc:docMk/>
          <pc:sldMk cId="2675916771" sldId="260"/>
        </pc:sldMkLst>
      </pc:sldChg>
      <pc:sldChg chg="add del ord">
        <pc:chgData name="Robert Pontius" userId="a44f9639-9fbb-4e05-802c-407466ea6190" providerId="ADAL" clId="{3F23B1E5-A2F3-4C60-9028-09714FE28D7E}" dt="2023-11-01T20:27:34.881" v="1956" actId="47"/>
        <pc:sldMkLst>
          <pc:docMk/>
          <pc:sldMk cId="3164374576" sldId="261"/>
        </pc:sldMkLst>
      </pc:sldChg>
      <pc:sldChg chg="add">
        <pc:chgData name="Robert Pontius" userId="a44f9639-9fbb-4e05-802c-407466ea6190" providerId="ADAL" clId="{3F23B1E5-A2F3-4C60-9028-09714FE28D7E}" dt="2023-11-01T17:49:25.628" v="1428"/>
        <pc:sldMkLst>
          <pc:docMk/>
          <pc:sldMk cId="308221084" sldId="262"/>
        </pc:sldMkLst>
      </pc:sldChg>
      <pc:sldChg chg="add">
        <pc:chgData name="Robert Pontius" userId="a44f9639-9fbb-4e05-802c-407466ea6190" providerId="ADAL" clId="{3F23B1E5-A2F3-4C60-9028-09714FE28D7E}" dt="2023-11-01T17:49:25.628" v="1428"/>
        <pc:sldMkLst>
          <pc:docMk/>
          <pc:sldMk cId="1328924692" sldId="265"/>
        </pc:sldMkLst>
      </pc:sldChg>
      <pc:sldChg chg="modSp add mod">
        <pc:chgData name="Robert Pontius" userId="a44f9639-9fbb-4e05-802c-407466ea6190" providerId="ADAL" clId="{3F23B1E5-A2F3-4C60-9028-09714FE28D7E}" dt="2023-11-01T20:28:15.146" v="2028" actId="1037"/>
        <pc:sldMkLst>
          <pc:docMk/>
          <pc:sldMk cId="3520468115" sldId="267"/>
        </pc:sldMkLst>
        <pc:spChg chg="mod">
          <ac:chgData name="Robert Pontius" userId="a44f9639-9fbb-4e05-802c-407466ea6190" providerId="ADAL" clId="{3F23B1E5-A2F3-4C60-9028-09714FE28D7E}" dt="2023-11-01T20:28:03.807" v="1999" actId="1038"/>
          <ac:spMkLst>
            <pc:docMk/>
            <pc:sldMk cId="3520468115" sldId="267"/>
            <ac:spMk id="50" creationId="{3CBF404F-2296-449E-96B5-F368B6EBF6A4}"/>
          </ac:spMkLst>
        </pc:spChg>
        <pc:spChg chg="mod">
          <ac:chgData name="Robert Pontius" userId="a44f9639-9fbb-4e05-802c-407466ea6190" providerId="ADAL" clId="{3F23B1E5-A2F3-4C60-9028-09714FE28D7E}" dt="2023-11-01T20:28:03.807" v="1999" actId="1038"/>
          <ac:spMkLst>
            <pc:docMk/>
            <pc:sldMk cId="3520468115" sldId="267"/>
            <ac:spMk id="51" creationId="{0BE15C10-D08F-4D14-AFE8-9BEBA2615F5B}"/>
          </ac:spMkLst>
        </pc:spChg>
        <pc:picChg chg="mod">
          <ac:chgData name="Robert Pontius" userId="a44f9639-9fbb-4e05-802c-407466ea6190" providerId="ADAL" clId="{3F23B1E5-A2F3-4C60-9028-09714FE28D7E}" dt="2023-11-01T20:28:03.807" v="1999" actId="1038"/>
          <ac:picMkLst>
            <pc:docMk/>
            <pc:sldMk cId="3520468115" sldId="267"/>
            <ac:picMk id="47" creationId="{33ADBFFC-BC4B-4A79-B899-922AC307A0FA}"/>
          </ac:picMkLst>
        </pc:picChg>
        <pc:picChg chg="mod">
          <ac:chgData name="Robert Pontius" userId="a44f9639-9fbb-4e05-802c-407466ea6190" providerId="ADAL" clId="{3F23B1E5-A2F3-4C60-9028-09714FE28D7E}" dt="2023-11-01T20:28:15.146" v="2028" actId="1037"/>
          <ac:picMkLst>
            <pc:docMk/>
            <pc:sldMk cId="3520468115" sldId="267"/>
            <ac:picMk id="49" creationId="{DD1CC556-E7FB-4621-80E0-6DD2EAA34AF7}"/>
          </ac:picMkLst>
        </pc:picChg>
      </pc:sldChg>
      <pc:sldChg chg="add">
        <pc:chgData name="Robert Pontius" userId="a44f9639-9fbb-4e05-802c-407466ea6190" providerId="ADAL" clId="{3F23B1E5-A2F3-4C60-9028-09714FE28D7E}" dt="2023-11-01T20:27:20.911" v="1955"/>
        <pc:sldMkLst>
          <pc:docMk/>
          <pc:sldMk cId="3887605152" sldId="268"/>
        </pc:sldMkLst>
      </pc:sldChg>
      <pc:sldChg chg="add">
        <pc:chgData name="Robert Pontius" userId="a44f9639-9fbb-4e05-802c-407466ea6190" providerId="ADAL" clId="{3F23B1E5-A2F3-4C60-9028-09714FE28D7E}" dt="2023-11-01T20:27:20.911" v="1955"/>
        <pc:sldMkLst>
          <pc:docMk/>
          <pc:sldMk cId="3881858604" sldId="269"/>
        </pc:sldMkLst>
      </pc:sldChg>
      <pc:sldChg chg="modSp add mod ord">
        <pc:chgData name="Robert Pontius" userId="a44f9639-9fbb-4e05-802c-407466ea6190" providerId="ADAL" clId="{3F23B1E5-A2F3-4C60-9028-09714FE28D7E}" dt="2023-11-01T18:03:49.485" v="1619" actId="1038"/>
        <pc:sldMkLst>
          <pc:docMk/>
          <pc:sldMk cId="877325712" sldId="551"/>
        </pc:sldMkLst>
        <pc:spChg chg="mod">
          <ac:chgData name="Robert Pontius" userId="a44f9639-9fbb-4e05-802c-407466ea6190" providerId="ADAL" clId="{3F23B1E5-A2F3-4C60-9028-09714FE28D7E}" dt="2023-11-01T18:03:37.262" v="1560" actId="255"/>
          <ac:spMkLst>
            <pc:docMk/>
            <pc:sldMk cId="877325712" sldId="551"/>
            <ac:spMk id="2" creationId="{00000000-0000-0000-0000-000000000000}"/>
          </ac:spMkLst>
        </pc:spChg>
        <pc:picChg chg="mod">
          <ac:chgData name="Robert Pontius" userId="a44f9639-9fbb-4e05-802c-407466ea6190" providerId="ADAL" clId="{3F23B1E5-A2F3-4C60-9028-09714FE28D7E}" dt="2023-11-01T18:03:49.485" v="1619" actId="1038"/>
          <ac:picMkLst>
            <pc:docMk/>
            <pc:sldMk cId="877325712" sldId="551"/>
            <ac:picMk id="5" creationId="{00000000-0000-0000-0000-000000000000}"/>
          </ac:picMkLst>
        </pc:picChg>
      </pc:sldChg>
      <pc:sldChg chg="modSp add mod">
        <pc:chgData name="Robert Pontius" userId="a44f9639-9fbb-4e05-802c-407466ea6190" providerId="ADAL" clId="{3F23B1E5-A2F3-4C60-9028-09714FE28D7E}" dt="2023-11-01T18:05:00.366" v="1728" actId="20577"/>
        <pc:sldMkLst>
          <pc:docMk/>
          <pc:sldMk cId="4167274263" sldId="558"/>
        </pc:sldMkLst>
        <pc:spChg chg="mod">
          <ac:chgData name="Robert Pontius" userId="a44f9639-9fbb-4e05-802c-407466ea6190" providerId="ADAL" clId="{3F23B1E5-A2F3-4C60-9028-09714FE28D7E}" dt="2023-11-01T18:05:00.366" v="1728" actId="20577"/>
          <ac:spMkLst>
            <pc:docMk/>
            <pc:sldMk cId="4167274263" sldId="558"/>
            <ac:spMk id="2" creationId="{00000000-0000-0000-0000-000000000000}"/>
          </ac:spMkLst>
        </pc:spChg>
      </pc:sldChg>
      <pc:sldChg chg="modSp mod">
        <pc:chgData name="Robert Pontius" userId="a44f9639-9fbb-4e05-802c-407466ea6190" providerId="ADAL" clId="{3F23B1E5-A2F3-4C60-9028-09714FE28D7E}" dt="2023-11-01T18:52:35.461" v="1954" actId="20577"/>
        <pc:sldMkLst>
          <pc:docMk/>
          <pc:sldMk cId="2317816778" sldId="726"/>
        </pc:sldMkLst>
        <pc:spChg chg="mod">
          <ac:chgData name="Robert Pontius" userId="a44f9639-9fbb-4e05-802c-407466ea6190" providerId="ADAL" clId="{3F23B1E5-A2F3-4C60-9028-09714FE28D7E}" dt="2023-11-01T18:52:35.461" v="1954" actId="20577"/>
          <ac:spMkLst>
            <pc:docMk/>
            <pc:sldMk cId="2317816778" sldId="726"/>
            <ac:spMk id="3" creationId="{00000000-0000-0000-0000-000000000000}"/>
          </ac:spMkLst>
        </pc:spChg>
      </pc:sldChg>
      <pc:sldChg chg="add">
        <pc:chgData name="Robert Pontius" userId="a44f9639-9fbb-4e05-802c-407466ea6190" providerId="ADAL" clId="{3F23B1E5-A2F3-4C60-9028-09714FE28D7E}" dt="2023-11-01T17:43:30.986" v="1427"/>
        <pc:sldMkLst>
          <pc:docMk/>
          <pc:sldMk cId="60881520" sldId="1656"/>
        </pc:sldMkLst>
      </pc:sldChg>
      <pc:sldChg chg="add">
        <pc:chgData name="Robert Pontius" userId="a44f9639-9fbb-4e05-802c-407466ea6190" providerId="ADAL" clId="{3F23B1E5-A2F3-4C60-9028-09714FE28D7E}" dt="2023-11-01T17:43:30.986" v="1427"/>
        <pc:sldMkLst>
          <pc:docMk/>
          <pc:sldMk cId="3121828740" sldId="1657"/>
        </pc:sldMkLst>
      </pc:sldChg>
      <pc:sldChg chg="add">
        <pc:chgData name="Robert Pontius" userId="a44f9639-9fbb-4e05-802c-407466ea6190" providerId="ADAL" clId="{3F23B1E5-A2F3-4C60-9028-09714FE28D7E}" dt="2023-11-01T17:43:30.986" v="1427"/>
        <pc:sldMkLst>
          <pc:docMk/>
          <pc:sldMk cId="1753164230" sldId="1658"/>
        </pc:sldMkLst>
      </pc:sldChg>
      <pc:sldChg chg="add">
        <pc:chgData name="Robert Pontius" userId="a44f9639-9fbb-4e05-802c-407466ea6190" providerId="ADAL" clId="{3F23B1E5-A2F3-4C60-9028-09714FE28D7E}" dt="2023-11-01T17:43:30.986" v="1427"/>
        <pc:sldMkLst>
          <pc:docMk/>
          <pc:sldMk cId="4169413581" sldId="1659"/>
        </pc:sldMkLst>
      </pc:sldChg>
      <pc:sldChg chg="add">
        <pc:chgData name="Robert Pontius" userId="a44f9639-9fbb-4e05-802c-407466ea6190" providerId="ADAL" clId="{3F23B1E5-A2F3-4C60-9028-09714FE28D7E}" dt="2023-11-01T17:43:30.986" v="1427"/>
        <pc:sldMkLst>
          <pc:docMk/>
          <pc:sldMk cId="4140636038" sldId="1660"/>
        </pc:sldMkLst>
      </pc:sldChg>
      <pc:sldChg chg="add">
        <pc:chgData name="Robert Pontius" userId="a44f9639-9fbb-4e05-802c-407466ea6190" providerId="ADAL" clId="{3F23B1E5-A2F3-4C60-9028-09714FE28D7E}" dt="2023-11-01T17:43:30.986" v="1427"/>
        <pc:sldMkLst>
          <pc:docMk/>
          <pc:sldMk cId="2126849665" sldId="1676"/>
        </pc:sldMkLst>
      </pc:sldChg>
      <pc:sldChg chg="add">
        <pc:chgData name="Robert Pontius" userId="a44f9639-9fbb-4e05-802c-407466ea6190" providerId="ADAL" clId="{3F23B1E5-A2F3-4C60-9028-09714FE28D7E}" dt="2023-11-01T17:43:30.986" v="1427"/>
        <pc:sldMkLst>
          <pc:docMk/>
          <pc:sldMk cId="2137997862" sldId="1677"/>
        </pc:sldMkLst>
      </pc:sldChg>
      <pc:sldChg chg="add">
        <pc:chgData name="Robert Pontius" userId="a44f9639-9fbb-4e05-802c-407466ea6190" providerId="ADAL" clId="{3F23B1E5-A2F3-4C60-9028-09714FE28D7E}" dt="2023-11-01T17:43:30.986" v="1427"/>
        <pc:sldMkLst>
          <pc:docMk/>
          <pc:sldMk cId="1040578675" sldId="1678"/>
        </pc:sldMkLst>
      </pc:sldChg>
      <pc:sldChg chg="add">
        <pc:chgData name="Robert Pontius" userId="a44f9639-9fbb-4e05-802c-407466ea6190" providerId="ADAL" clId="{3F23B1E5-A2F3-4C60-9028-09714FE28D7E}" dt="2023-11-01T17:43:30.986" v="1427"/>
        <pc:sldMkLst>
          <pc:docMk/>
          <pc:sldMk cId="632235362" sldId="1679"/>
        </pc:sldMkLst>
      </pc:sldChg>
      <pc:sldChg chg="add">
        <pc:chgData name="Robert Pontius" userId="a44f9639-9fbb-4e05-802c-407466ea6190" providerId="ADAL" clId="{3F23B1E5-A2F3-4C60-9028-09714FE28D7E}" dt="2023-11-01T17:43:30.986" v="1427"/>
        <pc:sldMkLst>
          <pc:docMk/>
          <pc:sldMk cId="2158397613" sldId="1680"/>
        </pc:sldMkLst>
      </pc:sldChg>
      <pc:sldChg chg="add">
        <pc:chgData name="Robert Pontius" userId="a44f9639-9fbb-4e05-802c-407466ea6190" providerId="ADAL" clId="{3F23B1E5-A2F3-4C60-9028-09714FE28D7E}" dt="2023-11-01T17:43:30.986" v="1427"/>
        <pc:sldMkLst>
          <pc:docMk/>
          <pc:sldMk cId="151297930" sldId="1681"/>
        </pc:sldMkLst>
      </pc:sldChg>
      <pc:sldChg chg="add">
        <pc:chgData name="Robert Pontius" userId="a44f9639-9fbb-4e05-802c-407466ea6190" providerId="ADAL" clId="{3F23B1E5-A2F3-4C60-9028-09714FE28D7E}" dt="2023-11-01T17:43:30.986" v="1427"/>
        <pc:sldMkLst>
          <pc:docMk/>
          <pc:sldMk cId="1212959308" sldId="1682"/>
        </pc:sldMkLst>
      </pc:sldChg>
      <pc:sldChg chg="add">
        <pc:chgData name="Robert Pontius" userId="a44f9639-9fbb-4e05-802c-407466ea6190" providerId="ADAL" clId="{3F23B1E5-A2F3-4C60-9028-09714FE28D7E}" dt="2023-11-01T17:43:30.986" v="1427"/>
        <pc:sldMkLst>
          <pc:docMk/>
          <pc:sldMk cId="2571454084" sldId="1683"/>
        </pc:sldMkLst>
      </pc:sldChg>
      <pc:sldChg chg="add">
        <pc:chgData name="Robert Pontius" userId="a44f9639-9fbb-4e05-802c-407466ea6190" providerId="ADAL" clId="{3F23B1E5-A2F3-4C60-9028-09714FE28D7E}" dt="2023-11-01T17:43:30.986" v="1427"/>
        <pc:sldMkLst>
          <pc:docMk/>
          <pc:sldMk cId="2443611085" sldId="1684"/>
        </pc:sldMkLst>
      </pc:sldChg>
      <pc:sldChg chg="add">
        <pc:chgData name="Robert Pontius" userId="a44f9639-9fbb-4e05-802c-407466ea6190" providerId="ADAL" clId="{3F23B1E5-A2F3-4C60-9028-09714FE28D7E}" dt="2023-11-01T17:43:30.986" v="1427"/>
        <pc:sldMkLst>
          <pc:docMk/>
          <pc:sldMk cId="3508277090" sldId="1685"/>
        </pc:sldMkLst>
      </pc:sldChg>
      <pc:sldChg chg="add">
        <pc:chgData name="Robert Pontius" userId="a44f9639-9fbb-4e05-802c-407466ea6190" providerId="ADAL" clId="{3F23B1E5-A2F3-4C60-9028-09714FE28D7E}" dt="2023-11-01T17:43:30.986" v="1427"/>
        <pc:sldMkLst>
          <pc:docMk/>
          <pc:sldMk cId="3868056176" sldId="1686"/>
        </pc:sldMkLst>
      </pc:sldChg>
      <pc:sldChg chg="modSp add mod">
        <pc:chgData name="Robert Pontius" userId="a44f9639-9fbb-4e05-802c-407466ea6190" providerId="ADAL" clId="{3F23B1E5-A2F3-4C60-9028-09714FE28D7E}" dt="2023-11-01T18:06:03.071" v="1801" actId="1037"/>
        <pc:sldMkLst>
          <pc:docMk/>
          <pc:sldMk cId="3243608998" sldId="1831"/>
        </pc:sldMkLst>
        <pc:spChg chg="mod">
          <ac:chgData name="Robert Pontius" userId="a44f9639-9fbb-4e05-802c-407466ea6190" providerId="ADAL" clId="{3F23B1E5-A2F3-4C60-9028-09714FE28D7E}" dt="2023-11-01T18:05:56.805" v="1781" actId="1036"/>
          <ac:spMkLst>
            <pc:docMk/>
            <pc:sldMk cId="3243608998" sldId="1831"/>
            <ac:spMk id="2" creationId="{7A579C13-0A86-458A-9ECB-9A50D61E520E}"/>
          </ac:spMkLst>
        </pc:spChg>
        <pc:picChg chg="mod">
          <ac:chgData name="Robert Pontius" userId="a44f9639-9fbb-4e05-802c-407466ea6190" providerId="ADAL" clId="{3F23B1E5-A2F3-4C60-9028-09714FE28D7E}" dt="2023-11-01T18:06:03.071" v="1801" actId="1037"/>
          <ac:picMkLst>
            <pc:docMk/>
            <pc:sldMk cId="3243608998" sldId="1831"/>
            <ac:picMk id="8194" creationId="{F99F8176-6D2C-480A-9E2B-80F3586579A4}"/>
          </ac:picMkLst>
        </pc:picChg>
      </pc:sldChg>
      <pc:sldChg chg="modSp add mod">
        <pc:chgData name="Robert Pontius" userId="a44f9639-9fbb-4e05-802c-407466ea6190" providerId="ADAL" clId="{3F23B1E5-A2F3-4C60-9028-09714FE28D7E}" dt="2023-11-01T09:15:15.919" v="660" actId="20577"/>
        <pc:sldMkLst>
          <pc:docMk/>
          <pc:sldMk cId="1006760454" sldId="1844"/>
        </pc:sldMkLst>
        <pc:spChg chg="mod">
          <ac:chgData name="Robert Pontius" userId="a44f9639-9fbb-4e05-802c-407466ea6190" providerId="ADAL" clId="{3F23B1E5-A2F3-4C60-9028-09714FE28D7E}" dt="2023-11-01T09:15:15.919" v="660" actId="20577"/>
          <ac:spMkLst>
            <pc:docMk/>
            <pc:sldMk cId="1006760454" sldId="1844"/>
            <ac:spMk id="3" creationId="{00000000-0000-0000-0000-000000000000}"/>
          </ac:spMkLst>
        </pc:spChg>
      </pc:sldChg>
      <pc:sldChg chg="add">
        <pc:chgData name="Robert Pontius" userId="a44f9639-9fbb-4e05-802c-407466ea6190" providerId="ADAL" clId="{3F23B1E5-A2F3-4C60-9028-09714FE28D7E}" dt="2023-11-01T17:51:24.934" v="1429"/>
        <pc:sldMkLst>
          <pc:docMk/>
          <pc:sldMk cId="493451297" sldId="2345"/>
        </pc:sldMkLst>
      </pc:sldChg>
      <pc:sldChg chg="add">
        <pc:chgData name="Robert Pontius" userId="a44f9639-9fbb-4e05-802c-407466ea6190" providerId="ADAL" clId="{3F23B1E5-A2F3-4C60-9028-09714FE28D7E}" dt="2023-11-01T17:51:24.934" v="1429"/>
        <pc:sldMkLst>
          <pc:docMk/>
          <pc:sldMk cId="4001911718" sldId="2346"/>
        </pc:sldMkLst>
      </pc:sldChg>
      <pc:sldChg chg="modSp mod">
        <pc:chgData name="Robert Pontius" userId="a44f9639-9fbb-4e05-802c-407466ea6190" providerId="ADAL" clId="{3F23B1E5-A2F3-4C60-9028-09714FE28D7E}" dt="2023-11-01T18:10:12.948" v="1808" actId="14100"/>
        <pc:sldMkLst>
          <pc:docMk/>
          <pc:sldMk cId="65997925" sldId="2355"/>
        </pc:sldMkLst>
        <pc:spChg chg="mod">
          <ac:chgData name="Robert Pontius" userId="a44f9639-9fbb-4e05-802c-407466ea6190" providerId="ADAL" clId="{3F23B1E5-A2F3-4C60-9028-09714FE28D7E}" dt="2023-11-01T17:41:52.235" v="1426" actId="20577"/>
          <ac:spMkLst>
            <pc:docMk/>
            <pc:sldMk cId="65997925" sldId="2355"/>
            <ac:spMk id="2" creationId="{720476AE-F668-4A65-8AB2-4F23C2F3E659}"/>
          </ac:spMkLst>
        </pc:spChg>
        <pc:spChg chg="mod">
          <ac:chgData name="Robert Pontius" userId="a44f9639-9fbb-4e05-802c-407466ea6190" providerId="ADAL" clId="{3F23B1E5-A2F3-4C60-9028-09714FE28D7E}" dt="2023-11-01T18:10:12.948" v="1808" actId="14100"/>
          <ac:spMkLst>
            <pc:docMk/>
            <pc:sldMk cId="65997925" sldId="2355"/>
            <ac:spMk id="3" creationId="{32B1D2F4-9E7C-46F4-B3C1-17783C9162F8}"/>
          </ac:spMkLst>
        </pc:spChg>
      </pc:sldChg>
      <pc:sldChg chg="add del">
        <pc:chgData name="Robert Pontius" userId="a44f9639-9fbb-4e05-802c-407466ea6190" providerId="ADAL" clId="{3F23B1E5-A2F3-4C60-9028-09714FE28D7E}" dt="2023-11-01T17:51:35.298" v="1430" actId="47"/>
        <pc:sldMkLst>
          <pc:docMk/>
          <pc:sldMk cId="2565010267" sldId="2364"/>
        </pc:sldMkLst>
      </pc:sldChg>
      <pc:sldChg chg="add del">
        <pc:chgData name="Robert Pontius" userId="a44f9639-9fbb-4e05-802c-407466ea6190" providerId="ADAL" clId="{3F23B1E5-A2F3-4C60-9028-09714FE28D7E}" dt="2023-11-01T17:51:48.261" v="1431" actId="47"/>
        <pc:sldMkLst>
          <pc:docMk/>
          <pc:sldMk cId="1511410413" sldId="2365"/>
        </pc:sldMkLst>
      </pc:sldChg>
      <pc:sldChg chg="add">
        <pc:chgData name="Robert Pontius" userId="a44f9639-9fbb-4e05-802c-407466ea6190" providerId="ADAL" clId="{3F23B1E5-A2F3-4C60-9028-09714FE28D7E}" dt="2023-11-01T17:51:24.934" v="1429"/>
        <pc:sldMkLst>
          <pc:docMk/>
          <pc:sldMk cId="533349282" sldId="2366"/>
        </pc:sldMkLst>
      </pc:sldChg>
      <pc:sldChg chg="add">
        <pc:chgData name="Robert Pontius" userId="a44f9639-9fbb-4e05-802c-407466ea6190" providerId="ADAL" clId="{3F23B1E5-A2F3-4C60-9028-09714FE28D7E}" dt="2023-11-01T17:51:24.934" v="1429"/>
        <pc:sldMkLst>
          <pc:docMk/>
          <pc:sldMk cId="2368008816" sldId="2367"/>
        </pc:sldMkLst>
      </pc:sldChg>
      <pc:sldChg chg="add">
        <pc:chgData name="Robert Pontius" userId="a44f9639-9fbb-4e05-802c-407466ea6190" providerId="ADAL" clId="{3F23B1E5-A2F3-4C60-9028-09714FE28D7E}" dt="2023-11-01T17:51:24.934" v="1429"/>
        <pc:sldMkLst>
          <pc:docMk/>
          <pc:sldMk cId="2105414209" sldId="2368"/>
        </pc:sldMkLst>
      </pc:sldChg>
      <pc:sldChg chg="add del">
        <pc:chgData name="Robert Pontius" userId="a44f9639-9fbb-4e05-802c-407466ea6190" providerId="ADAL" clId="{3F23B1E5-A2F3-4C60-9028-09714FE28D7E}" dt="2023-11-01T17:59:52.732" v="1438" actId="47"/>
        <pc:sldMkLst>
          <pc:docMk/>
          <pc:sldMk cId="947332965" sldId="2369"/>
        </pc:sldMkLst>
      </pc:sldChg>
      <pc:sldChg chg="add">
        <pc:chgData name="Robert Pontius" userId="a44f9639-9fbb-4e05-802c-407466ea6190" providerId="ADAL" clId="{3F23B1E5-A2F3-4C60-9028-09714FE28D7E}" dt="2023-11-01T17:51:24.934" v="1429"/>
        <pc:sldMkLst>
          <pc:docMk/>
          <pc:sldMk cId="513603485" sldId="2371"/>
        </pc:sldMkLst>
      </pc:sldChg>
      <pc:sldChg chg="modSp add mod">
        <pc:chgData name="Robert Pontius" userId="a44f9639-9fbb-4e05-802c-407466ea6190" providerId="ADAL" clId="{3F23B1E5-A2F3-4C60-9028-09714FE28D7E}" dt="2023-11-01T22:34:12.045" v="2029" actId="20577"/>
        <pc:sldMkLst>
          <pc:docMk/>
          <pc:sldMk cId="1045634412" sldId="2386"/>
        </pc:sldMkLst>
        <pc:spChg chg="mod">
          <ac:chgData name="Robert Pontius" userId="a44f9639-9fbb-4e05-802c-407466ea6190" providerId="ADAL" clId="{3F23B1E5-A2F3-4C60-9028-09714FE28D7E}" dt="2023-11-01T22:34:12.045" v="2029" actId="20577"/>
          <ac:spMkLst>
            <pc:docMk/>
            <pc:sldMk cId="1045634412" sldId="2386"/>
            <ac:spMk id="3" creationId="{32B1D2F4-9E7C-46F4-B3C1-17783C9162F8}"/>
          </ac:spMkLst>
        </pc:spChg>
      </pc:sldChg>
      <pc:sldChg chg="add">
        <pc:chgData name="Robert Pontius" userId="a44f9639-9fbb-4e05-802c-407466ea6190" providerId="ADAL" clId="{3F23B1E5-A2F3-4C60-9028-09714FE28D7E}" dt="2023-11-01T17:36:44.276" v="916"/>
        <pc:sldMkLst>
          <pc:docMk/>
          <pc:sldMk cId="1271064158" sldId="2387"/>
        </pc:sldMkLst>
      </pc:sldChg>
      <pc:sldChg chg="modSp add mod">
        <pc:chgData name="Robert Pontius" userId="a44f9639-9fbb-4e05-802c-407466ea6190" providerId="ADAL" clId="{3F23B1E5-A2F3-4C60-9028-09714FE28D7E}" dt="2023-11-01T18:02:57.567" v="1555" actId="20577"/>
        <pc:sldMkLst>
          <pc:docMk/>
          <pc:sldMk cId="3231663984" sldId="2388"/>
        </pc:sldMkLst>
        <pc:spChg chg="mod">
          <ac:chgData name="Robert Pontius" userId="a44f9639-9fbb-4e05-802c-407466ea6190" providerId="ADAL" clId="{3F23B1E5-A2F3-4C60-9028-09714FE28D7E}" dt="2023-11-01T18:02:57.567" v="1555" actId="20577"/>
          <ac:spMkLst>
            <pc:docMk/>
            <pc:sldMk cId="3231663984" sldId="2388"/>
            <ac:spMk id="2" creationId="{DDDF7C41-EACF-4E7B-8B35-6F8DE5ACB99F}"/>
          </ac:spMkLst>
        </pc:spChg>
      </pc:sldChg>
      <pc:sldChg chg="add del">
        <pc:chgData name="Robert Pontius" userId="a44f9639-9fbb-4e05-802c-407466ea6190" providerId="ADAL" clId="{3F23B1E5-A2F3-4C60-9028-09714FE28D7E}" dt="2023-11-01T18:08:23.467" v="1803"/>
        <pc:sldMkLst>
          <pc:docMk/>
          <pc:sldMk cId="3098130227" sldId="2389"/>
        </pc:sldMkLst>
      </pc:sldChg>
    </pc:docChg>
  </pc:docChgLst>
  <pc:docChgLst>
    <pc:chgData name="Robert Pontius" userId="a44f9639-9fbb-4e05-802c-407466ea6190" providerId="ADAL" clId="{94CEEE72-6E4A-4C4E-AB50-49D5C0949229}"/>
    <pc:docChg chg="undo custSel addSld delSld modSld">
      <pc:chgData name="Robert Pontius" userId="a44f9639-9fbb-4e05-802c-407466ea6190" providerId="ADAL" clId="{94CEEE72-6E4A-4C4E-AB50-49D5C0949229}" dt="2023-11-06T19:28:54.004" v="444" actId="15"/>
      <pc:docMkLst>
        <pc:docMk/>
      </pc:docMkLst>
      <pc:sldChg chg="add">
        <pc:chgData name="Robert Pontius" userId="a44f9639-9fbb-4e05-802c-407466ea6190" providerId="ADAL" clId="{94CEEE72-6E4A-4C4E-AB50-49D5C0949229}" dt="2023-11-05T13:52:23.124" v="39"/>
        <pc:sldMkLst>
          <pc:docMk/>
          <pc:sldMk cId="4065902834" sldId="259"/>
        </pc:sldMkLst>
      </pc:sldChg>
      <pc:sldChg chg="add del">
        <pc:chgData name="Robert Pontius" userId="a44f9639-9fbb-4e05-802c-407466ea6190" providerId="ADAL" clId="{94CEEE72-6E4A-4C4E-AB50-49D5C0949229}" dt="2023-11-05T07:27:52.672" v="4" actId="47"/>
        <pc:sldMkLst>
          <pc:docMk/>
          <pc:sldMk cId="877325712" sldId="551"/>
        </pc:sldMkLst>
      </pc:sldChg>
      <pc:sldChg chg="add del">
        <pc:chgData name="Robert Pontius" userId="a44f9639-9fbb-4e05-802c-407466ea6190" providerId="ADAL" clId="{94CEEE72-6E4A-4C4E-AB50-49D5C0949229}" dt="2023-11-05T07:27:52.672" v="4" actId="47"/>
        <pc:sldMkLst>
          <pc:docMk/>
          <pc:sldMk cId="4167274263" sldId="558"/>
        </pc:sldMkLst>
      </pc:sldChg>
      <pc:sldChg chg="modSp mod">
        <pc:chgData name="Robert Pontius" userId="a44f9639-9fbb-4e05-802c-407466ea6190" providerId="ADAL" clId="{94CEEE72-6E4A-4C4E-AB50-49D5C0949229}" dt="2023-11-06T09:54:18.136" v="175" actId="6549"/>
        <pc:sldMkLst>
          <pc:docMk/>
          <pc:sldMk cId="2317816778" sldId="726"/>
        </pc:sldMkLst>
        <pc:spChg chg="mod">
          <ac:chgData name="Robert Pontius" userId="a44f9639-9fbb-4e05-802c-407466ea6190" providerId="ADAL" clId="{94CEEE72-6E4A-4C4E-AB50-49D5C0949229}" dt="2023-11-06T09:54:18.136" v="175" actId="6549"/>
          <ac:spMkLst>
            <pc:docMk/>
            <pc:sldMk cId="2317816778" sldId="726"/>
            <ac:spMk id="3" creationId="{00000000-0000-0000-0000-000000000000}"/>
          </ac:spMkLst>
        </pc:spChg>
      </pc:sldChg>
      <pc:sldChg chg="add del">
        <pc:chgData name="Robert Pontius" userId="a44f9639-9fbb-4e05-802c-407466ea6190" providerId="ADAL" clId="{94CEEE72-6E4A-4C4E-AB50-49D5C0949229}" dt="2023-11-05T07:27:52.672" v="4" actId="47"/>
        <pc:sldMkLst>
          <pc:docMk/>
          <pc:sldMk cId="60881520" sldId="1656"/>
        </pc:sldMkLst>
      </pc:sldChg>
      <pc:sldChg chg="add del">
        <pc:chgData name="Robert Pontius" userId="a44f9639-9fbb-4e05-802c-407466ea6190" providerId="ADAL" clId="{94CEEE72-6E4A-4C4E-AB50-49D5C0949229}" dt="2023-11-05T07:27:52.672" v="4" actId="47"/>
        <pc:sldMkLst>
          <pc:docMk/>
          <pc:sldMk cId="3121828740" sldId="1657"/>
        </pc:sldMkLst>
      </pc:sldChg>
      <pc:sldChg chg="add del">
        <pc:chgData name="Robert Pontius" userId="a44f9639-9fbb-4e05-802c-407466ea6190" providerId="ADAL" clId="{94CEEE72-6E4A-4C4E-AB50-49D5C0949229}" dt="2023-11-05T07:27:52.672" v="4" actId="47"/>
        <pc:sldMkLst>
          <pc:docMk/>
          <pc:sldMk cId="1753164230" sldId="1658"/>
        </pc:sldMkLst>
      </pc:sldChg>
      <pc:sldChg chg="add del">
        <pc:chgData name="Robert Pontius" userId="a44f9639-9fbb-4e05-802c-407466ea6190" providerId="ADAL" clId="{94CEEE72-6E4A-4C4E-AB50-49D5C0949229}" dt="2023-11-05T07:27:52.672" v="4" actId="47"/>
        <pc:sldMkLst>
          <pc:docMk/>
          <pc:sldMk cId="4169413581" sldId="1659"/>
        </pc:sldMkLst>
      </pc:sldChg>
      <pc:sldChg chg="add del">
        <pc:chgData name="Robert Pontius" userId="a44f9639-9fbb-4e05-802c-407466ea6190" providerId="ADAL" clId="{94CEEE72-6E4A-4C4E-AB50-49D5C0949229}" dt="2023-11-05T07:27:52.672" v="4" actId="47"/>
        <pc:sldMkLst>
          <pc:docMk/>
          <pc:sldMk cId="4140636038" sldId="1660"/>
        </pc:sldMkLst>
      </pc:sldChg>
      <pc:sldChg chg="add del">
        <pc:chgData name="Robert Pontius" userId="a44f9639-9fbb-4e05-802c-407466ea6190" providerId="ADAL" clId="{94CEEE72-6E4A-4C4E-AB50-49D5C0949229}" dt="2023-11-05T07:27:52.672" v="4" actId="47"/>
        <pc:sldMkLst>
          <pc:docMk/>
          <pc:sldMk cId="2126849665" sldId="1676"/>
        </pc:sldMkLst>
      </pc:sldChg>
      <pc:sldChg chg="add del">
        <pc:chgData name="Robert Pontius" userId="a44f9639-9fbb-4e05-802c-407466ea6190" providerId="ADAL" clId="{94CEEE72-6E4A-4C4E-AB50-49D5C0949229}" dt="2023-11-05T07:27:52.672" v="4" actId="47"/>
        <pc:sldMkLst>
          <pc:docMk/>
          <pc:sldMk cId="2137997862" sldId="1677"/>
        </pc:sldMkLst>
      </pc:sldChg>
      <pc:sldChg chg="add del">
        <pc:chgData name="Robert Pontius" userId="a44f9639-9fbb-4e05-802c-407466ea6190" providerId="ADAL" clId="{94CEEE72-6E4A-4C4E-AB50-49D5C0949229}" dt="2023-11-05T07:27:52.672" v="4" actId="47"/>
        <pc:sldMkLst>
          <pc:docMk/>
          <pc:sldMk cId="1040578675" sldId="1678"/>
        </pc:sldMkLst>
      </pc:sldChg>
      <pc:sldChg chg="add del">
        <pc:chgData name="Robert Pontius" userId="a44f9639-9fbb-4e05-802c-407466ea6190" providerId="ADAL" clId="{94CEEE72-6E4A-4C4E-AB50-49D5C0949229}" dt="2023-11-05T07:27:52.672" v="4" actId="47"/>
        <pc:sldMkLst>
          <pc:docMk/>
          <pc:sldMk cId="632235362" sldId="1679"/>
        </pc:sldMkLst>
      </pc:sldChg>
      <pc:sldChg chg="add del">
        <pc:chgData name="Robert Pontius" userId="a44f9639-9fbb-4e05-802c-407466ea6190" providerId="ADAL" clId="{94CEEE72-6E4A-4C4E-AB50-49D5C0949229}" dt="2023-11-05T07:27:52.672" v="4" actId="47"/>
        <pc:sldMkLst>
          <pc:docMk/>
          <pc:sldMk cId="2158397613" sldId="1680"/>
        </pc:sldMkLst>
      </pc:sldChg>
      <pc:sldChg chg="add del">
        <pc:chgData name="Robert Pontius" userId="a44f9639-9fbb-4e05-802c-407466ea6190" providerId="ADAL" clId="{94CEEE72-6E4A-4C4E-AB50-49D5C0949229}" dt="2023-11-05T07:27:52.672" v="4" actId="47"/>
        <pc:sldMkLst>
          <pc:docMk/>
          <pc:sldMk cId="151297930" sldId="1681"/>
        </pc:sldMkLst>
      </pc:sldChg>
      <pc:sldChg chg="add del">
        <pc:chgData name="Robert Pontius" userId="a44f9639-9fbb-4e05-802c-407466ea6190" providerId="ADAL" clId="{94CEEE72-6E4A-4C4E-AB50-49D5C0949229}" dt="2023-11-05T07:27:52.672" v="4" actId="47"/>
        <pc:sldMkLst>
          <pc:docMk/>
          <pc:sldMk cId="1212959308" sldId="1682"/>
        </pc:sldMkLst>
      </pc:sldChg>
      <pc:sldChg chg="add del">
        <pc:chgData name="Robert Pontius" userId="a44f9639-9fbb-4e05-802c-407466ea6190" providerId="ADAL" clId="{94CEEE72-6E4A-4C4E-AB50-49D5C0949229}" dt="2023-11-05T07:27:52.672" v="4" actId="47"/>
        <pc:sldMkLst>
          <pc:docMk/>
          <pc:sldMk cId="2571454084" sldId="1683"/>
        </pc:sldMkLst>
      </pc:sldChg>
      <pc:sldChg chg="add del">
        <pc:chgData name="Robert Pontius" userId="a44f9639-9fbb-4e05-802c-407466ea6190" providerId="ADAL" clId="{94CEEE72-6E4A-4C4E-AB50-49D5C0949229}" dt="2023-11-05T07:27:52.672" v="4" actId="47"/>
        <pc:sldMkLst>
          <pc:docMk/>
          <pc:sldMk cId="2443611085" sldId="1684"/>
        </pc:sldMkLst>
      </pc:sldChg>
      <pc:sldChg chg="add del">
        <pc:chgData name="Robert Pontius" userId="a44f9639-9fbb-4e05-802c-407466ea6190" providerId="ADAL" clId="{94CEEE72-6E4A-4C4E-AB50-49D5C0949229}" dt="2023-11-05T07:27:52.672" v="4" actId="47"/>
        <pc:sldMkLst>
          <pc:docMk/>
          <pc:sldMk cId="3508277090" sldId="1685"/>
        </pc:sldMkLst>
      </pc:sldChg>
      <pc:sldChg chg="add del">
        <pc:chgData name="Robert Pontius" userId="a44f9639-9fbb-4e05-802c-407466ea6190" providerId="ADAL" clId="{94CEEE72-6E4A-4C4E-AB50-49D5C0949229}" dt="2023-11-05T07:27:52.672" v="4" actId="47"/>
        <pc:sldMkLst>
          <pc:docMk/>
          <pc:sldMk cId="3868056176" sldId="1686"/>
        </pc:sldMkLst>
      </pc:sldChg>
      <pc:sldChg chg="add del">
        <pc:chgData name="Robert Pontius" userId="a44f9639-9fbb-4e05-802c-407466ea6190" providerId="ADAL" clId="{94CEEE72-6E4A-4C4E-AB50-49D5C0949229}" dt="2023-11-06T09:54:59.792" v="176" actId="47"/>
        <pc:sldMkLst>
          <pc:docMk/>
          <pc:sldMk cId="1006760454" sldId="1844"/>
        </pc:sldMkLst>
      </pc:sldChg>
      <pc:sldChg chg="modSp mod">
        <pc:chgData name="Robert Pontius" userId="a44f9639-9fbb-4e05-802c-407466ea6190" providerId="ADAL" clId="{94CEEE72-6E4A-4C4E-AB50-49D5C0949229}" dt="2023-11-06T09:58:40.538" v="242" actId="20577"/>
        <pc:sldMkLst>
          <pc:docMk/>
          <pc:sldMk cId="455899945" sldId="2108"/>
        </pc:sldMkLst>
        <pc:spChg chg="mod">
          <ac:chgData name="Robert Pontius" userId="a44f9639-9fbb-4e05-802c-407466ea6190" providerId="ADAL" clId="{94CEEE72-6E4A-4C4E-AB50-49D5C0949229}" dt="2023-11-06T09:58:40.538" v="242" actId="20577"/>
          <ac:spMkLst>
            <pc:docMk/>
            <pc:sldMk cId="455899945" sldId="2108"/>
            <ac:spMk id="3" creationId="{00000000-0000-0000-0000-000000000000}"/>
          </ac:spMkLst>
        </pc:spChg>
      </pc:sldChg>
      <pc:sldChg chg="add del">
        <pc:chgData name="Robert Pontius" userId="a44f9639-9fbb-4e05-802c-407466ea6190" providerId="ADAL" clId="{94CEEE72-6E4A-4C4E-AB50-49D5C0949229}" dt="2023-11-05T07:27:52.672" v="4" actId="47"/>
        <pc:sldMkLst>
          <pc:docMk/>
          <pc:sldMk cId="65997925" sldId="2355"/>
        </pc:sldMkLst>
      </pc:sldChg>
      <pc:sldChg chg="modSp add mod">
        <pc:chgData name="Robert Pontius" userId="a44f9639-9fbb-4e05-802c-407466ea6190" providerId="ADAL" clId="{94CEEE72-6E4A-4C4E-AB50-49D5C0949229}" dt="2023-11-06T10:03:29.917" v="257" actId="2711"/>
        <pc:sldMkLst>
          <pc:docMk/>
          <pc:sldMk cId="1622350819" sldId="2384"/>
        </pc:sldMkLst>
        <pc:spChg chg="mod">
          <ac:chgData name="Robert Pontius" userId="a44f9639-9fbb-4e05-802c-407466ea6190" providerId="ADAL" clId="{94CEEE72-6E4A-4C4E-AB50-49D5C0949229}" dt="2023-11-06T10:03:29.917" v="257" actId="2711"/>
          <ac:spMkLst>
            <pc:docMk/>
            <pc:sldMk cId="1622350819" sldId="2384"/>
            <ac:spMk id="5" creationId="{5AFBE0C2-D068-40DE-B016-6DF3C9AF4190}"/>
          </ac:spMkLst>
        </pc:spChg>
      </pc:sldChg>
      <pc:sldChg chg="del">
        <pc:chgData name="Robert Pontius" userId="a44f9639-9fbb-4e05-802c-407466ea6190" providerId="ADAL" clId="{94CEEE72-6E4A-4C4E-AB50-49D5C0949229}" dt="2023-11-06T10:01:05.588" v="243" actId="2696"/>
        <pc:sldMkLst>
          <pc:docMk/>
          <pc:sldMk cId="3922044555" sldId="2384"/>
        </pc:sldMkLst>
      </pc:sldChg>
      <pc:sldChg chg="modSp add mod">
        <pc:chgData name="Robert Pontius" userId="a44f9639-9fbb-4e05-802c-407466ea6190" providerId="ADAL" clId="{94CEEE72-6E4A-4C4E-AB50-49D5C0949229}" dt="2023-11-06T10:03:00.707" v="256" actId="20577"/>
        <pc:sldMkLst>
          <pc:docMk/>
          <pc:sldMk cId="422847614" sldId="2385"/>
        </pc:sldMkLst>
        <pc:spChg chg="mod">
          <ac:chgData name="Robert Pontius" userId="a44f9639-9fbb-4e05-802c-407466ea6190" providerId="ADAL" clId="{94CEEE72-6E4A-4C4E-AB50-49D5C0949229}" dt="2023-11-06T10:03:00.707" v="256" actId="20577"/>
          <ac:spMkLst>
            <pc:docMk/>
            <pc:sldMk cId="422847614" sldId="2385"/>
            <ac:spMk id="5" creationId="{5AFBE0C2-D068-40DE-B016-6DF3C9AF4190}"/>
          </ac:spMkLst>
        </pc:spChg>
      </pc:sldChg>
      <pc:sldChg chg="del">
        <pc:chgData name="Robert Pontius" userId="a44f9639-9fbb-4e05-802c-407466ea6190" providerId="ADAL" clId="{94CEEE72-6E4A-4C4E-AB50-49D5C0949229}" dt="2023-11-06T10:01:05.588" v="243" actId="2696"/>
        <pc:sldMkLst>
          <pc:docMk/>
          <pc:sldMk cId="2671460775" sldId="2385"/>
        </pc:sldMkLst>
      </pc:sldChg>
      <pc:sldChg chg="add del">
        <pc:chgData name="Robert Pontius" userId="a44f9639-9fbb-4e05-802c-407466ea6190" providerId="ADAL" clId="{94CEEE72-6E4A-4C4E-AB50-49D5C0949229}" dt="2023-11-06T09:55:01.348" v="177" actId="47"/>
        <pc:sldMkLst>
          <pc:docMk/>
          <pc:sldMk cId="1045634412" sldId="2386"/>
        </pc:sldMkLst>
      </pc:sldChg>
      <pc:sldChg chg="addSp delSp modSp new mod">
        <pc:chgData name="Robert Pontius" userId="a44f9639-9fbb-4e05-802c-407466ea6190" providerId="ADAL" clId="{94CEEE72-6E4A-4C4E-AB50-49D5C0949229}" dt="2023-11-05T13:40:03.383" v="38" actId="14100"/>
        <pc:sldMkLst>
          <pc:docMk/>
          <pc:sldMk cId="1142185675" sldId="2388"/>
        </pc:sldMkLst>
        <pc:spChg chg="del">
          <ac:chgData name="Robert Pontius" userId="a44f9639-9fbb-4e05-802c-407466ea6190" providerId="ADAL" clId="{94CEEE72-6E4A-4C4E-AB50-49D5C0949229}" dt="2023-11-05T07:29:02.852" v="6" actId="478"/>
          <ac:spMkLst>
            <pc:docMk/>
            <pc:sldMk cId="1142185675" sldId="2388"/>
            <ac:spMk id="2" creationId="{DCE21517-DFDB-4AA7-8199-9A92826415B3}"/>
          </ac:spMkLst>
        </pc:spChg>
        <pc:spChg chg="add del mod">
          <ac:chgData name="Robert Pontius" userId="a44f9639-9fbb-4e05-802c-407466ea6190" providerId="ADAL" clId="{94CEEE72-6E4A-4C4E-AB50-49D5C0949229}" dt="2023-11-05T13:39:52.052" v="36" actId="478"/>
          <ac:spMkLst>
            <pc:docMk/>
            <pc:sldMk cId="1142185675" sldId="2388"/>
            <ac:spMk id="3" creationId="{8AB9DA0D-EDCF-47BA-9A3E-F93A687B0E21}"/>
          </ac:spMkLst>
        </pc:spChg>
        <pc:graphicFrameChg chg="add mod">
          <ac:chgData name="Robert Pontius" userId="a44f9639-9fbb-4e05-802c-407466ea6190" providerId="ADAL" clId="{94CEEE72-6E4A-4C4E-AB50-49D5C0949229}" dt="2023-11-05T13:39:42.152" v="35"/>
          <ac:graphicFrameMkLst>
            <pc:docMk/>
            <pc:sldMk cId="1142185675" sldId="2388"/>
            <ac:graphicFrameMk id="5" creationId="{D9EB6DBE-504E-3379-182D-C3DA5870CA0E}"/>
          </ac:graphicFrameMkLst>
        </pc:graphicFrameChg>
        <pc:picChg chg="mod">
          <ac:chgData name="Robert Pontius" userId="a44f9639-9fbb-4e05-802c-407466ea6190" providerId="ADAL" clId="{94CEEE72-6E4A-4C4E-AB50-49D5C0949229}" dt="2023-11-05T13:40:03.383" v="38" actId="14100"/>
          <ac:picMkLst>
            <pc:docMk/>
            <pc:sldMk cId="1142185675" sldId="2388"/>
            <ac:picMk id="2" creationId="{741D8E28-9D86-42A3-868E-5F0AD99AB5B1}"/>
          </ac:picMkLst>
        </pc:picChg>
      </pc:sldChg>
      <pc:sldChg chg="add del">
        <pc:chgData name="Robert Pontius" userId="a44f9639-9fbb-4e05-802c-407466ea6190" providerId="ADAL" clId="{94CEEE72-6E4A-4C4E-AB50-49D5C0949229}" dt="2023-11-05T07:27:52.672" v="4" actId="47"/>
        <pc:sldMkLst>
          <pc:docMk/>
          <pc:sldMk cId="3231663984" sldId="2388"/>
        </pc:sldMkLst>
      </pc:sldChg>
      <pc:sldChg chg="add">
        <pc:chgData name="Robert Pontius" userId="a44f9639-9fbb-4e05-802c-407466ea6190" providerId="ADAL" clId="{94CEEE72-6E4A-4C4E-AB50-49D5C0949229}" dt="2023-11-05T13:52:23.124" v="39"/>
        <pc:sldMkLst>
          <pc:docMk/>
          <pc:sldMk cId="3276004546" sldId="2389"/>
        </pc:sldMkLst>
      </pc:sldChg>
      <pc:sldChg chg="add">
        <pc:chgData name="Robert Pontius" userId="a44f9639-9fbb-4e05-802c-407466ea6190" providerId="ADAL" clId="{94CEEE72-6E4A-4C4E-AB50-49D5C0949229}" dt="2023-11-05T13:52:23.124" v="39"/>
        <pc:sldMkLst>
          <pc:docMk/>
          <pc:sldMk cId="1301519169" sldId="2390"/>
        </pc:sldMkLst>
      </pc:sldChg>
      <pc:sldChg chg="add">
        <pc:chgData name="Robert Pontius" userId="a44f9639-9fbb-4e05-802c-407466ea6190" providerId="ADAL" clId="{94CEEE72-6E4A-4C4E-AB50-49D5C0949229}" dt="2023-11-05T13:52:23.124" v="39"/>
        <pc:sldMkLst>
          <pc:docMk/>
          <pc:sldMk cId="437535277" sldId="2391"/>
        </pc:sldMkLst>
      </pc:sldChg>
      <pc:sldChg chg="modSp new mod">
        <pc:chgData name="Robert Pontius" userId="a44f9639-9fbb-4e05-802c-407466ea6190" providerId="ADAL" clId="{94CEEE72-6E4A-4C4E-AB50-49D5C0949229}" dt="2023-11-06T15:11:43.063" v="382" actId="6549"/>
        <pc:sldMkLst>
          <pc:docMk/>
          <pc:sldMk cId="3827094594" sldId="2392"/>
        </pc:sldMkLst>
        <pc:spChg chg="mod">
          <ac:chgData name="Robert Pontius" userId="a44f9639-9fbb-4e05-802c-407466ea6190" providerId="ADAL" clId="{94CEEE72-6E4A-4C4E-AB50-49D5C0949229}" dt="2023-11-06T15:11:29.250" v="381" actId="14100"/>
          <ac:spMkLst>
            <pc:docMk/>
            <pc:sldMk cId="3827094594" sldId="2392"/>
            <ac:spMk id="2" creationId="{AB99EC87-2A09-430B-98E6-900E33C6A863}"/>
          </ac:spMkLst>
        </pc:spChg>
        <pc:spChg chg="mod">
          <ac:chgData name="Robert Pontius" userId="a44f9639-9fbb-4e05-802c-407466ea6190" providerId="ADAL" clId="{94CEEE72-6E4A-4C4E-AB50-49D5C0949229}" dt="2023-11-06T15:11:43.063" v="382" actId="6549"/>
          <ac:spMkLst>
            <pc:docMk/>
            <pc:sldMk cId="3827094594" sldId="2392"/>
            <ac:spMk id="3" creationId="{522D8B3A-11F2-4037-AFFA-94FBE9567A8C}"/>
          </ac:spMkLst>
        </pc:spChg>
      </pc:sldChg>
      <pc:sldChg chg="modSp add mod">
        <pc:chgData name="Robert Pontius" userId="a44f9639-9fbb-4e05-802c-407466ea6190" providerId="ADAL" clId="{94CEEE72-6E4A-4C4E-AB50-49D5C0949229}" dt="2023-11-06T19:28:54.004" v="444" actId="15"/>
        <pc:sldMkLst>
          <pc:docMk/>
          <pc:sldMk cId="1045634412" sldId="2393"/>
        </pc:sldMkLst>
        <pc:spChg chg="mod">
          <ac:chgData name="Robert Pontius" userId="a44f9639-9fbb-4e05-802c-407466ea6190" providerId="ADAL" clId="{94CEEE72-6E4A-4C4E-AB50-49D5C0949229}" dt="2023-11-06T19:27:24.540" v="403" actId="20577"/>
          <ac:spMkLst>
            <pc:docMk/>
            <pc:sldMk cId="1045634412" sldId="2393"/>
            <ac:spMk id="2" creationId="{720476AE-F668-4A65-8AB2-4F23C2F3E659}"/>
          </ac:spMkLst>
        </pc:spChg>
        <pc:spChg chg="mod">
          <ac:chgData name="Robert Pontius" userId="a44f9639-9fbb-4e05-802c-407466ea6190" providerId="ADAL" clId="{94CEEE72-6E4A-4C4E-AB50-49D5C0949229}" dt="2023-11-06T19:28:54.004" v="444" actId="15"/>
          <ac:spMkLst>
            <pc:docMk/>
            <pc:sldMk cId="1045634412" sldId="2393"/>
            <ac:spMk id="3" creationId="{32B1D2F4-9E7C-46F4-B3C1-17783C9162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8F4D-B7A9-47A4-B94C-088625742BEE}"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033D3-5084-473C-AC66-2DAB14355DE6}" type="slidenum">
              <a:rPr lang="en-US" smtClean="0"/>
              <a:t>‹#›</a:t>
            </a:fld>
            <a:endParaRPr lang="en-US"/>
          </a:p>
        </p:txBody>
      </p:sp>
    </p:spTree>
    <p:extLst>
      <p:ext uri="{BB962C8B-B14F-4D97-AF65-F5344CB8AC3E}">
        <p14:creationId xmlns:p14="http://schemas.microsoft.com/office/powerpoint/2010/main" val="363883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1700B3-56D5-4CD0-9DC8-E79C222A1D96}"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36024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5DED6E-5D55-4976-B823-67B1645B8743}"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5414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948732-0D0E-44C0-AC0A-3B0C5D26FCE2}"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4390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75A83C-2473-48B8-974F-D7A62AF3FD20}"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96763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3B34B2-B851-44AD-85AC-B2BEA938E881}" type="datetime1">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7976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AA0991-E6DF-422A-B88F-4F5949CD97E7}" type="datetime1">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9157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C41A41-E9FA-4B22-8610-4AF5B4B85F1A}" type="datetime1">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81414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0523DF-C693-4B25-9508-C04906E105F8}" type="datetime1">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57763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A731-CE58-4975-ACCD-1189B7755D49}" type="datetime1">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34800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F7FA62-7233-473D-87D1-BC96ABEC6B47}" type="datetime1">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48183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055F7-6E5F-4658-A3E9-54BE2DA10064}" type="datetime1">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66472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09423-E255-4B4C-BFD9-AE9CE400864B}" type="datetime1">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C6A6E-F6BB-4697-B856-8A66036D8304}" type="slidenum">
              <a:rPr lang="en-US" smtClean="0"/>
              <a:t>‹#›</a:t>
            </a:fld>
            <a:endParaRPr lang="en-US"/>
          </a:p>
        </p:txBody>
      </p:sp>
    </p:spTree>
    <p:extLst>
      <p:ext uri="{BB962C8B-B14F-4D97-AF65-F5344CB8AC3E}">
        <p14:creationId xmlns:p14="http://schemas.microsoft.com/office/powerpoint/2010/main" val="266156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anvas.clarku.edu/courses/9287/modules/items/495084" TargetMode="External"/><Relationship Id="rId3" Type="http://schemas.openxmlformats.org/officeDocument/2006/relationships/hyperlink" Target="https://canvas.clarku.edu/courses/9287/modules/items/495028" TargetMode="External"/><Relationship Id="rId7" Type="http://schemas.openxmlformats.org/officeDocument/2006/relationships/hyperlink" Target="https://canvas.clarku.edu/courses/9287/modules/items/495085" TargetMode="External"/><Relationship Id="rId2" Type="http://schemas.openxmlformats.org/officeDocument/2006/relationships/hyperlink" Target="https://canvas.clarku.edu/courses/9287/modules/items/495026" TargetMode="External"/><Relationship Id="rId1" Type="http://schemas.openxmlformats.org/officeDocument/2006/relationships/slideLayout" Target="../slideLayouts/slideLayout2.xml"/><Relationship Id="rId6" Type="http://schemas.openxmlformats.org/officeDocument/2006/relationships/hyperlink" Target="https://canvas.clarku.edu/courses/9287/modules/items/533599" TargetMode="External"/><Relationship Id="rId5" Type="http://schemas.openxmlformats.org/officeDocument/2006/relationships/hyperlink" Target="https://canvas.clarku.edu/courses/9287/modules/items/549851" TargetMode="External"/><Relationship Id="rId10" Type="http://schemas.openxmlformats.org/officeDocument/2006/relationships/hyperlink" Target="https://www.aag.org/events/aag2024/" TargetMode="External"/><Relationship Id="rId4" Type="http://schemas.openxmlformats.org/officeDocument/2006/relationships/hyperlink" Target="https://canvas.clarku.edu/courses/9287/modules/items/495027" TargetMode="External"/><Relationship Id="rId9" Type="http://schemas.openxmlformats.org/officeDocument/2006/relationships/hyperlink" Target="https://canvas.clarku.edu/courses/9287/modules/items/495088"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moodle.clarku.edu/mod/resource/view.php?id=4581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hilosophyterms.com/positivis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oodle.clarku.edu/mod/resource/view.php?id=458110"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365126"/>
            <a:ext cx="11925701" cy="395270"/>
          </a:xfrm>
        </p:spPr>
        <p:txBody>
          <a:bodyPr>
            <a:normAutofit fontScale="90000"/>
          </a:bodyPr>
          <a:lstStyle/>
          <a:p>
            <a:r>
              <a:rPr lang="en-US" dirty="0"/>
              <a:t>Agenda for GEOG260/360 GIS &amp; Land Change Models</a:t>
            </a:r>
          </a:p>
        </p:txBody>
      </p:sp>
      <p:sp>
        <p:nvSpPr>
          <p:cNvPr id="3" name="Content Placeholder 2"/>
          <p:cNvSpPr>
            <a:spLocks noGrp="1"/>
          </p:cNvSpPr>
          <p:nvPr>
            <p:ph idx="1"/>
          </p:nvPr>
        </p:nvSpPr>
        <p:spPr>
          <a:xfrm>
            <a:off x="0" y="760396"/>
            <a:ext cx="12191999" cy="6097604"/>
          </a:xfrm>
        </p:spPr>
        <p:txBody>
          <a:bodyPr>
            <a:normAutofit fontScale="62500" lnSpcReduction="20000"/>
          </a:bodyPr>
          <a:lstStyle/>
          <a:p>
            <a:pPr marL="0" indent="0">
              <a:buNone/>
            </a:pPr>
            <a:r>
              <a:rPr lang="en-US" dirty="0"/>
              <a:t>November 13</a:t>
            </a:r>
          </a:p>
          <a:p>
            <a:pPr marL="457200" lvl="1" indent="0">
              <a:buNone/>
            </a:pPr>
            <a:r>
              <a:rPr lang="en-US" dirty="0"/>
              <a:t>Practicing Geography Week</a:t>
            </a:r>
          </a:p>
          <a:p>
            <a:pPr marL="457200" lvl="1" indent="0">
              <a:buNone/>
            </a:pPr>
            <a:r>
              <a:rPr lang="en-US" dirty="0"/>
              <a:t>Feedback on proposals</a:t>
            </a:r>
          </a:p>
          <a:p>
            <a:pPr marL="457200" lvl="1" indent="0">
              <a:buNone/>
            </a:pPr>
            <a:r>
              <a:rPr lang="en-US" dirty="0"/>
              <a:t>To prepare for the exam, see the past exams on Canvas and read the following, which are on Canvas</a:t>
            </a:r>
          </a:p>
          <a:p>
            <a:pPr marL="914400" lvl="2" indent="0">
              <a:buNone/>
            </a:pPr>
            <a:r>
              <a:rPr lang="en-US" dirty="0">
                <a:hlinkClick r:id="rId2" tooltip="Exam 2022 Answer Key for Multiple Choice Questions"/>
              </a:rPr>
              <a:t>Exam 2022 Answer Key for Multiple Choice Questions </a:t>
            </a:r>
            <a:endParaRPr lang="en-US" dirty="0"/>
          </a:p>
          <a:p>
            <a:pPr marL="914400" lvl="2" indent="0">
              <a:buNone/>
            </a:pPr>
            <a:r>
              <a:rPr lang="en-US" dirty="0">
                <a:hlinkClick r:id="rId3" tooltip="Exam 2020"/>
              </a:rPr>
              <a:t>Exam 2020 </a:t>
            </a:r>
            <a:endParaRPr lang="en-US" dirty="0"/>
          </a:p>
          <a:p>
            <a:pPr marL="914400" lvl="2" indent="0">
              <a:buNone/>
            </a:pPr>
            <a:r>
              <a:rPr lang="en-US" dirty="0">
                <a:hlinkClick r:id="rId4" tooltip="2019 exam to serve as a study guide for this year's exam"/>
              </a:rPr>
              <a:t>2019 exam to serve as a study guide for this year's exam </a:t>
            </a:r>
            <a:endParaRPr lang="en-US" dirty="0"/>
          </a:p>
          <a:p>
            <a:pPr marL="914400" lvl="2" indent="0">
              <a:buNone/>
            </a:pPr>
            <a:r>
              <a:rPr lang="en-US" dirty="0">
                <a:hlinkClick r:id="rId5" tooltip="Zhang et al. - 2023 - A user-friendly assessment of six commonly used ur.pdf"/>
              </a:rPr>
              <a:t>Zhang et al. - 2023 - A user-friendly assessment of six commonly used ur.pdf </a:t>
            </a:r>
            <a:endParaRPr lang="en-US" dirty="0"/>
          </a:p>
          <a:p>
            <a:pPr marL="914400" lvl="2" indent="0">
              <a:buNone/>
            </a:pPr>
            <a:r>
              <a:rPr lang="en-US" dirty="0">
                <a:hlinkClick r:id="rId6" tooltip="Viana et al. - 2023 - Four Fundamental Questions to Evaluate Land Change.pdf"/>
              </a:rPr>
              <a:t>Viana et al. - 2023 - Four Fundamental Questions to Evaluate Land Change.pdf </a:t>
            </a:r>
            <a:endParaRPr lang="en-US" dirty="0"/>
          </a:p>
          <a:p>
            <a:pPr marL="914400" lvl="2" indent="0">
              <a:buNone/>
            </a:pPr>
            <a:r>
              <a:rPr lang="en-US" dirty="0">
                <a:hlinkClick r:id="rId7" tooltip="Brown et al. (2013) Opportunities to improve impact, integration, and evaluation of land change models"/>
              </a:rPr>
              <a:t>Brown et al. (2013) Opportunities to improve impact, integration, and evaluation of land change models </a:t>
            </a:r>
            <a:endParaRPr lang="en-US" dirty="0"/>
          </a:p>
          <a:p>
            <a:pPr marL="914400" lvl="2" indent="0">
              <a:buNone/>
            </a:pPr>
            <a:r>
              <a:rPr lang="en-US" dirty="0">
                <a:hlinkClick r:id="rId8" tooltip="Pontius et al. (2018) Lessons and Challenges in Land Change Modeling Derived from Synthesis of Cross-Case Comparisons"/>
              </a:rPr>
              <a:t>Pontius et al. (2018) Lessons and Challenges in Land Change Modeling Derived from Synthesis of Cross-Case Comparisons </a:t>
            </a:r>
            <a:endParaRPr lang="en-US" dirty="0"/>
          </a:p>
          <a:p>
            <a:pPr marL="914400" lvl="2" indent="0">
              <a:buNone/>
            </a:pPr>
            <a:r>
              <a:rPr lang="en-US" dirty="0">
                <a:hlinkClick r:id="rId9" tooltip="Comparison of Three Maps at Multiple Resolutions: A Case Study of Land Change Simulation in Cho Don District, Vietnam"/>
              </a:rPr>
              <a:t>Comparison of Three Maps at Multiple Resolutions: A Case Study of Land Change Simulation in Cho Don District, Vietnam </a:t>
            </a:r>
            <a:endParaRPr lang="en-US" dirty="0"/>
          </a:p>
          <a:p>
            <a:pPr marL="0" indent="0">
              <a:buNone/>
            </a:pPr>
            <a:r>
              <a:rPr lang="en-US" sz="2900" dirty="0"/>
              <a:t>November 15 Deadline for abstracts submitted to </a:t>
            </a:r>
            <a:r>
              <a:rPr lang="en-US" sz="2900" u="sng" dirty="0">
                <a:solidFill>
                  <a:srgbClr val="0000FF"/>
                </a:solidFill>
                <a:effectLst/>
                <a:ea typeface="Times New Roman" panose="02020603050405020304" pitchFamily="18" charset="0"/>
                <a:cs typeface="Courier New" panose="02070309020205020404" pitchFamily="49" charset="0"/>
                <a:hlinkClick r:id="rId10"/>
              </a:rPr>
              <a:t>https://www.aag.org/events/aag2024/</a:t>
            </a:r>
            <a:r>
              <a:rPr lang="en-US" sz="2900" u="sng" dirty="0">
                <a:solidFill>
                  <a:srgbClr val="0000FF"/>
                </a:solidFill>
                <a:effectLst/>
                <a:ea typeface="Times New Roman" panose="02020603050405020304" pitchFamily="18" charset="0"/>
                <a:cs typeface="Courier New" panose="02070309020205020404" pitchFamily="49" charset="0"/>
              </a:rPr>
              <a:t> </a:t>
            </a:r>
            <a:endParaRPr lang="en-US" sz="2900" dirty="0"/>
          </a:p>
          <a:p>
            <a:pPr marL="457200" lvl="1" indent="0">
              <a:buNone/>
            </a:pPr>
            <a:r>
              <a:rPr lang="en-US" dirty="0"/>
              <a:t>Exam Preparation &amp; Readings</a:t>
            </a:r>
          </a:p>
          <a:p>
            <a:pPr marL="0" indent="0">
              <a:buNone/>
            </a:pPr>
            <a:r>
              <a:rPr lang="en-US" dirty="0"/>
              <a:t>November 20</a:t>
            </a:r>
          </a:p>
          <a:p>
            <a:pPr marL="457200" lvl="1" indent="0">
              <a:buNone/>
            </a:pPr>
            <a:r>
              <a:rPr lang="en-US" dirty="0"/>
              <a:t>In Class Exam</a:t>
            </a:r>
          </a:p>
          <a:p>
            <a:pPr marL="0" indent="0">
              <a:buNone/>
            </a:pPr>
            <a:r>
              <a:rPr lang="en-US" dirty="0"/>
              <a:t>November 27</a:t>
            </a:r>
          </a:p>
          <a:p>
            <a:pPr marL="457200" lvl="1" indent="0">
              <a:buNone/>
            </a:pPr>
            <a:r>
              <a:rPr lang="en-US" dirty="0"/>
              <a:t>Adeline, Clio, Esha, &amp; Yu-Yun; Wynnie &amp; Julia; Leo, </a:t>
            </a:r>
            <a:r>
              <a:rPr lang="en-US" dirty="0" err="1"/>
              <a:t>Aidian</a:t>
            </a:r>
            <a:r>
              <a:rPr lang="en-US" dirty="0"/>
              <a:t>, Jason, &amp; Atlas </a:t>
            </a:r>
          </a:p>
          <a:p>
            <a:pPr marL="0" indent="0">
              <a:buNone/>
            </a:pPr>
            <a:r>
              <a:rPr lang="en-US" dirty="0"/>
              <a:t>November 29</a:t>
            </a:r>
          </a:p>
          <a:p>
            <a:pPr marL="457200" lvl="1" indent="0">
              <a:buNone/>
            </a:pPr>
            <a:r>
              <a:rPr lang="en-US" dirty="0"/>
              <a:t>Jack, Laura, &amp; Adlai; Lucas &amp; Jeremy R-T; Ryan &amp; Jeremy H-B </a:t>
            </a:r>
          </a:p>
          <a:p>
            <a:pPr marL="0" indent="0">
              <a:buNone/>
            </a:pPr>
            <a:r>
              <a:rPr lang="en-US" dirty="0"/>
              <a:t>December 13</a:t>
            </a:r>
          </a:p>
          <a:p>
            <a:pPr marL="457200" lvl="1" indent="0">
              <a:buNone/>
            </a:pPr>
            <a:r>
              <a:rPr lang="en-US" dirty="0"/>
              <a:t>Project PPTX file due</a:t>
            </a:r>
          </a:p>
          <a:p>
            <a:pPr marL="0" indent="0">
              <a:buNone/>
            </a:pPr>
            <a:r>
              <a:rPr lang="en-US" dirty="0"/>
              <a:t>December 20</a:t>
            </a:r>
          </a:p>
          <a:p>
            <a:pPr marL="457200" lvl="1" indent="0">
              <a:buNone/>
            </a:pPr>
            <a:r>
              <a:rPr lang="en-US" dirty="0"/>
              <a:t>Project Product due</a:t>
            </a:r>
          </a:p>
        </p:txBody>
      </p:sp>
      <p:sp>
        <p:nvSpPr>
          <p:cNvPr id="4" name="Slide Number Placeholder 3"/>
          <p:cNvSpPr>
            <a:spLocks noGrp="1"/>
          </p:cNvSpPr>
          <p:nvPr>
            <p:ph type="sldNum" sz="quarter" idx="12"/>
          </p:nvPr>
        </p:nvSpPr>
        <p:spPr/>
        <p:txBody>
          <a:bodyPr/>
          <a:lstStyle/>
          <a:p>
            <a:fld id="{D47C6A6E-F6BB-4697-B856-8A66036D8304}" type="slidenum">
              <a:rPr lang="en-US" smtClean="0"/>
              <a:t>1</a:t>
            </a:fld>
            <a:endParaRPr lang="en-US"/>
          </a:p>
        </p:txBody>
      </p:sp>
    </p:spTree>
    <p:extLst>
      <p:ext uri="{BB962C8B-B14F-4D97-AF65-F5344CB8AC3E}">
        <p14:creationId xmlns:p14="http://schemas.microsoft.com/office/powerpoint/2010/main" val="231781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C41-EACF-4E7B-8B35-6F8DE5ACB99F}"/>
              </a:ext>
            </a:extLst>
          </p:cNvPr>
          <p:cNvSpPr>
            <a:spLocks noGrp="1"/>
          </p:cNvSpPr>
          <p:nvPr>
            <p:ph type="title"/>
          </p:nvPr>
        </p:nvSpPr>
        <p:spPr>
          <a:xfrm>
            <a:off x="0" y="99656"/>
            <a:ext cx="12192000" cy="932731"/>
          </a:xfrm>
        </p:spPr>
        <p:txBody>
          <a:bodyPr>
            <a:normAutofit fontScale="90000"/>
          </a:bodyPr>
          <a:lstStyle/>
          <a:p>
            <a:r>
              <a:rPr lang="en-US" sz="3600" dirty="0"/>
              <a:t>Here is how my co-author inserted verification into our flow diagram. </a:t>
            </a:r>
            <a:br>
              <a:rPr lang="en-US" sz="3600" dirty="0"/>
            </a:br>
            <a:endParaRPr lang="en-US" sz="3600" dirty="0"/>
          </a:p>
        </p:txBody>
      </p:sp>
      <p:pic>
        <p:nvPicPr>
          <p:cNvPr id="5" name="Content Placeholder 4">
            <a:extLst>
              <a:ext uri="{FF2B5EF4-FFF2-40B4-BE49-F238E27FC236}">
                <a16:creationId xmlns:a16="http://schemas.microsoft.com/office/drawing/2014/main" id="{243426F9-05D4-44FD-8B3D-51029F90CC9D}"/>
              </a:ext>
            </a:extLst>
          </p:cNvPr>
          <p:cNvPicPr>
            <a:picLocks noGrp="1" noChangeAspect="1"/>
          </p:cNvPicPr>
          <p:nvPr>
            <p:ph idx="1"/>
          </p:nvPr>
        </p:nvPicPr>
        <p:blipFill>
          <a:blip r:embed="rId2"/>
          <a:stretch>
            <a:fillRect/>
          </a:stretch>
        </p:blipFill>
        <p:spPr>
          <a:xfrm>
            <a:off x="3324734" y="481782"/>
            <a:ext cx="7334226" cy="6239694"/>
          </a:xfrm>
          <a:prstGeom prst="rect">
            <a:avLst/>
          </a:prstGeom>
        </p:spPr>
      </p:pic>
      <p:sp>
        <p:nvSpPr>
          <p:cNvPr id="4" name="Slide Number Placeholder 3">
            <a:extLst>
              <a:ext uri="{FF2B5EF4-FFF2-40B4-BE49-F238E27FC236}">
                <a16:creationId xmlns:a16="http://schemas.microsoft.com/office/drawing/2014/main" id="{36942742-3866-4B1F-B79E-CF7CD10B0089}"/>
              </a:ext>
            </a:extLst>
          </p:cNvPr>
          <p:cNvSpPr>
            <a:spLocks noGrp="1"/>
          </p:cNvSpPr>
          <p:nvPr>
            <p:ph type="sldNum" sz="quarter" idx="12"/>
          </p:nvPr>
        </p:nvSpPr>
        <p:spPr/>
        <p:txBody>
          <a:bodyPr/>
          <a:lstStyle/>
          <a:p>
            <a:fld id="{D47C6A6E-F6BB-4697-B856-8A66036D8304}" type="slidenum">
              <a:rPr lang="en-US" smtClean="0"/>
              <a:t>10</a:t>
            </a:fld>
            <a:endParaRPr lang="en-US"/>
          </a:p>
        </p:txBody>
      </p:sp>
    </p:spTree>
    <p:extLst>
      <p:ext uri="{BB962C8B-B14F-4D97-AF65-F5344CB8AC3E}">
        <p14:creationId xmlns:p14="http://schemas.microsoft.com/office/powerpoint/2010/main" val="369197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C41-EACF-4E7B-8B35-6F8DE5ACB99F}"/>
              </a:ext>
            </a:extLst>
          </p:cNvPr>
          <p:cNvSpPr>
            <a:spLocks noGrp="1"/>
          </p:cNvSpPr>
          <p:nvPr>
            <p:ph type="title"/>
          </p:nvPr>
        </p:nvSpPr>
        <p:spPr>
          <a:xfrm>
            <a:off x="0" y="99656"/>
            <a:ext cx="12192000" cy="755109"/>
          </a:xfrm>
        </p:spPr>
        <p:txBody>
          <a:bodyPr>
            <a:normAutofit fontScale="90000"/>
          </a:bodyPr>
          <a:lstStyle/>
          <a:p>
            <a:r>
              <a:rPr lang="en-US" sz="3600" dirty="0"/>
              <a:t>Here is what we published after Pontius’ modifications. </a:t>
            </a:r>
            <a:br>
              <a:rPr lang="en-US" sz="3600" dirty="0"/>
            </a:br>
            <a:endParaRPr lang="en-US" sz="3600" dirty="0"/>
          </a:p>
        </p:txBody>
      </p:sp>
      <p:sp>
        <p:nvSpPr>
          <p:cNvPr id="4" name="Slide Number Placeholder 3">
            <a:extLst>
              <a:ext uri="{FF2B5EF4-FFF2-40B4-BE49-F238E27FC236}">
                <a16:creationId xmlns:a16="http://schemas.microsoft.com/office/drawing/2014/main" id="{36942742-3866-4B1F-B79E-CF7CD10B0089}"/>
              </a:ext>
            </a:extLst>
          </p:cNvPr>
          <p:cNvSpPr>
            <a:spLocks noGrp="1"/>
          </p:cNvSpPr>
          <p:nvPr>
            <p:ph type="sldNum" sz="quarter" idx="12"/>
          </p:nvPr>
        </p:nvSpPr>
        <p:spPr/>
        <p:txBody>
          <a:bodyPr/>
          <a:lstStyle/>
          <a:p>
            <a:fld id="{D47C6A6E-F6BB-4697-B856-8A66036D8304}" type="slidenum">
              <a:rPr lang="en-US" smtClean="0"/>
              <a:t>11</a:t>
            </a:fld>
            <a:endParaRPr lang="en-US"/>
          </a:p>
        </p:txBody>
      </p:sp>
      <p:pic>
        <p:nvPicPr>
          <p:cNvPr id="8" name="Content Placeholder 7">
            <a:extLst>
              <a:ext uri="{FF2B5EF4-FFF2-40B4-BE49-F238E27FC236}">
                <a16:creationId xmlns:a16="http://schemas.microsoft.com/office/drawing/2014/main" id="{568FEF6F-8903-448A-92C1-1C80BC242D1B}"/>
              </a:ext>
            </a:extLst>
          </p:cNvPr>
          <p:cNvPicPr>
            <a:picLocks noGrp="1" noChangeAspect="1"/>
          </p:cNvPicPr>
          <p:nvPr>
            <p:ph idx="1"/>
          </p:nvPr>
        </p:nvPicPr>
        <p:blipFill rotWithShape="1">
          <a:blip r:embed="rId2"/>
          <a:srcRect l="12184" t="31100" r="42715" b="23286"/>
          <a:stretch/>
        </p:blipFill>
        <p:spPr>
          <a:xfrm>
            <a:off x="258416" y="456128"/>
            <a:ext cx="11002619" cy="6259336"/>
          </a:xfrm>
        </p:spPr>
      </p:pic>
    </p:spTree>
    <p:extLst>
      <p:ext uri="{BB962C8B-B14F-4D97-AF65-F5344CB8AC3E}">
        <p14:creationId xmlns:p14="http://schemas.microsoft.com/office/powerpoint/2010/main" val="243940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72273"/>
          </a:xfrm>
        </p:spPr>
        <p:txBody>
          <a:bodyPr>
            <a:normAutofit fontScale="90000"/>
          </a:bodyPr>
          <a:lstStyle/>
          <a:p>
            <a:pPr algn="ctr"/>
            <a:r>
              <a:rPr lang="en-US" dirty="0"/>
              <a:t>Verification</a:t>
            </a:r>
          </a:p>
        </p:txBody>
      </p:sp>
      <p:sp>
        <p:nvSpPr>
          <p:cNvPr id="3" name="Content Placeholder 2"/>
          <p:cNvSpPr>
            <a:spLocks noGrp="1"/>
          </p:cNvSpPr>
          <p:nvPr>
            <p:ph idx="1"/>
          </p:nvPr>
        </p:nvSpPr>
        <p:spPr>
          <a:xfrm>
            <a:off x="0" y="968978"/>
            <a:ext cx="12192000" cy="4351338"/>
          </a:xfrm>
        </p:spPr>
        <p:txBody>
          <a:bodyPr/>
          <a:lstStyle/>
          <a:p>
            <a:pPr marL="0" indent="0">
              <a:buNone/>
            </a:pPr>
            <a:r>
              <a:rPr lang="en-US" dirty="0"/>
              <a:t>Verification is the procedure to test whether the behavior of the model matches the model’s documentation.</a:t>
            </a:r>
          </a:p>
        </p:txBody>
      </p:sp>
      <p:sp>
        <p:nvSpPr>
          <p:cNvPr id="4" name="Slide Number Placeholder 3"/>
          <p:cNvSpPr>
            <a:spLocks noGrp="1"/>
          </p:cNvSpPr>
          <p:nvPr>
            <p:ph type="sldNum" sz="quarter" idx="12"/>
          </p:nvPr>
        </p:nvSpPr>
        <p:spPr/>
        <p:txBody>
          <a:bodyPr/>
          <a:lstStyle/>
          <a:p>
            <a:fld id="{D47C6A6E-F6BB-4697-B856-8A66036D8304}" type="slidenum">
              <a:rPr lang="en-US" smtClean="0"/>
              <a:t>12</a:t>
            </a:fld>
            <a:endParaRPr lang="en-US"/>
          </a:p>
        </p:txBody>
      </p:sp>
    </p:spTree>
    <p:extLst>
      <p:ext uri="{BB962C8B-B14F-4D97-AF65-F5344CB8AC3E}">
        <p14:creationId xmlns:p14="http://schemas.microsoft.com/office/powerpoint/2010/main" val="193519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72273"/>
          </a:xfrm>
        </p:spPr>
        <p:txBody>
          <a:bodyPr>
            <a:normAutofit fontScale="90000"/>
          </a:bodyPr>
          <a:lstStyle/>
          <a:p>
            <a:pPr algn="ctr"/>
            <a:r>
              <a:rPr lang="en-US" dirty="0"/>
              <a:t>Interpretation of validation</a:t>
            </a:r>
          </a:p>
        </p:txBody>
      </p:sp>
      <p:sp>
        <p:nvSpPr>
          <p:cNvPr id="3" name="Content Placeholder 2"/>
          <p:cNvSpPr>
            <a:spLocks noGrp="1"/>
          </p:cNvSpPr>
          <p:nvPr>
            <p:ph idx="1"/>
          </p:nvPr>
        </p:nvSpPr>
        <p:spPr>
          <a:xfrm>
            <a:off x="0" y="968978"/>
            <a:ext cx="12192000" cy="4351338"/>
          </a:xfrm>
        </p:spPr>
        <p:txBody>
          <a:bodyPr/>
          <a:lstStyle/>
          <a:p>
            <a:pPr marL="0" indent="0">
              <a:buNone/>
            </a:pPr>
            <a:r>
              <a:rPr lang="en-US" dirty="0"/>
              <a:t>If the pattern is not stationary from the calibration time interval to the validation time interval, and you calibrate a model during the calibration interval then extrapolate the pattern to the validation interval, then what will the validation results show?</a:t>
            </a:r>
          </a:p>
        </p:txBody>
      </p:sp>
      <p:sp>
        <p:nvSpPr>
          <p:cNvPr id="4" name="Slide Number Placeholder 3"/>
          <p:cNvSpPr>
            <a:spLocks noGrp="1"/>
          </p:cNvSpPr>
          <p:nvPr>
            <p:ph type="sldNum" sz="quarter" idx="12"/>
          </p:nvPr>
        </p:nvSpPr>
        <p:spPr/>
        <p:txBody>
          <a:bodyPr/>
          <a:lstStyle/>
          <a:p>
            <a:fld id="{D47C6A6E-F6BB-4697-B856-8A66036D8304}" type="slidenum">
              <a:rPr lang="en-US" smtClean="0"/>
              <a:t>13</a:t>
            </a:fld>
            <a:endParaRPr lang="en-US"/>
          </a:p>
        </p:txBody>
      </p:sp>
    </p:spTree>
    <p:extLst>
      <p:ext uri="{BB962C8B-B14F-4D97-AF65-F5344CB8AC3E}">
        <p14:creationId xmlns:p14="http://schemas.microsoft.com/office/powerpoint/2010/main" val="337618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72273"/>
          </a:xfrm>
        </p:spPr>
        <p:txBody>
          <a:bodyPr>
            <a:normAutofit fontScale="90000"/>
          </a:bodyPr>
          <a:lstStyle/>
          <a:p>
            <a:pPr algn="ctr"/>
            <a:r>
              <a:rPr lang="en-US" dirty="0"/>
              <a:t>Interpretation of validation</a:t>
            </a:r>
          </a:p>
        </p:txBody>
      </p:sp>
      <p:sp>
        <p:nvSpPr>
          <p:cNvPr id="3" name="Content Placeholder 2"/>
          <p:cNvSpPr>
            <a:spLocks noGrp="1"/>
          </p:cNvSpPr>
          <p:nvPr>
            <p:ph idx="1"/>
          </p:nvPr>
        </p:nvSpPr>
        <p:spPr>
          <a:xfrm>
            <a:off x="0" y="968978"/>
            <a:ext cx="12192000" cy="4351338"/>
          </a:xfrm>
        </p:spPr>
        <p:txBody>
          <a:bodyPr/>
          <a:lstStyle/>
          <a:p>
            <a:pPr marL="0" indent="0">
              <a:buNone/>
            </a:pPr>
            <a:r>
              <a:rPr lang="en-US" dirty="0"/>
              <a:t>If the pattern is not stationary from the calibration time interval to the validation time interval, and you calibrate a model during the calibration interval then extrapolate the pattern to the validation interval, then what will the validation results show?</a:t>
            </a:r>
          </a:p>
          <a:p>
            <a:pPr marL="0" indent="0">
              <a:buNone/>
            </a:pPr>
            <a:r>
              <a:rPr lang="en-US" dirty="0">
                <a:solidFill>
                  <a:srgbClr val="FF0000"/>
                </a:solidFill>
              </a:rPr>
              <a:t>The results for the validation will show disagreement between the extrapolation and the data during the validation interval.</a:t>
            </a:r>
          </a:p>
          <a:p>
            <a:pPr marL="0" indent="0">
              <a:buNone/>
            </a:pPr>
            <a:r>
              <a:rPr lang="en-US" dirty="0"/>
              <a:t>Could you have anticipated this result by looking at the data?</a:t>
            </a:r>
          </a:p>
        </p:txBody>
      </p:sp>
      <p:sp>
        <p:nvSpPr>
          <p:cNvPr id="4" name="Slide Number Placeholder 3"/>
          <p:cNvSpPr>
            <a:spLocks noGrp="1"/>
          </p:cNvSpPr>
          <p:nvPr>
            <p:ph type="sldNum" sz="quarter" idx="12"/>
          </p:nvPr>
        </p:nvSpPr>
        <p:spPr/>
        <p:txBody>
          <a:bodyPr/>
          <a:lstStyle/>
          <a:p>
            <a:fld id="{D47C6A6E-F6BB-4697-B856-8A66036D8304}" type="slidenum">
              <a:rPr lang="en-US" smtClean="0"/>
              <a:t>14</a:t>
            </a:fld>
            <a:endParaRPr lang="en-US"/>
          </a:p>
        </p:txBody>
      </p:sp>
    </p:spTree>
    <p:extLst>
      <p:ext uri="{BB962C8B-B14F-4D97-AF65-F5344CB8AC3E}">
        <p14:creationId xmlns:p14="http://schemas.microsoft.com/office/powerpoint/2010/main" val="38351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72273"/>
          </a:xfrm>
        </p:spPr>
        <p:txBody>
          <a:bodyPr>
            <a:normAutofit fontScale="90000"/>
          </a:bodyPr>
          <a:lstStyle/>
          <a:p>
            <a:pPr algn="ctr"/>
            <a:r>
              <a:rPr lang="en-US" dirty="0"/>
              <a:t>Interpretation of validation</a:t>
            </a:r>
          </a:p>
        </p:txBody>
      </p:sp>
      <p:sp>
        <p:nvSpPr>
          <p:cNvPr id="3" name="Content Placeholder 2"/>
          <p:cNvSpPr>
            <a:spLocks noGrp="1"/>
          </p:cNvSpPr>
          <p:nvPr>
            <p:ph idx="1"/>
          </p:nvPr>
        </p:nvSpPr>
        <p:spPr>
          <a:xfrm>
            <a:off x="0" y="968978"/>
            <a:ext cx="12192000" cy="5889022"/>
          </a:xfrm>
        </p:spPr>
        <p:txBody>
          <a:bodyPr>
            <a:normAutofit/>
          </a:bodyPr>
          <a:lstStyle/>
          <a:p>
            <a:pPr marL="0" indent="0">
              <a:buNone/>
            </a:pPr>
            <a:r>
              <a:rPr lang="en-US" dirty="0"/>
              <a:t>If the pattern is not stationary from the calibration time interval to the validation time interval, and you calibrate a model during the calibration interval then extrapolate the pattern to the validation interval, then what will the validation results show?</a:t>
            </a:r>
          </a:p>
          <a:p>
            <a:pPr marL="0" indent="0">
              <a:buNone/>
            </a:pPr>
            <a:r>
              <a:rPr lang="en-US" dirty="0">
                <a:solidFill>
                  <a:srgbClr val="FF0000"/>
                </a:solidFill>
              </a:rPr>
              <a:t>The results for the validation will show disagreement between the extrapolation and the data during the validation interval.</a:t>
            </a:r>
          </a:p>
          <a:p>
            <a:pPr marL="0" indent="0">
              <a:buNone/>
            </a:pPr>
            <a:r>
              <a:rPr lang="en-US" dirty="0"/>
              <a:t>Could you have anticipated this result by looking at the data?</a:t>
            </a:r>
          </a:p>
          <a:p>
            <a:pPr marL="0" indent="0">
              <a:buNone/>
            </a:pPr>
            <a:r>
              <a:rPr lang="en-US" dirty="0">
                <a:solidFill>
                  <a:srgbClr val="FF0000"/>
                </a:solidFill>
              </a:rPr>
              <a:t>Yes. If the data show non-stationarity from the calibration to the validation intervals, then an extrapolation will not have predictive power.</a:t>
            </a:r>
          </a:p>
          <a:p>
            <a:pPr marL="0" indent="0">
              <a:buNone/>
            </a:pPr>
            <a:r>
              <a:rPr lang="en-US" dirty="0"/>
              <a:t>Is it possible that an algorithm is verified for all applications but not valid for a particular application?</a:t>
            </a:r>
          </a:p>
        </p:txBody>
      </p:sp>
      <p:sp>
        <p:nvSpPr>
          <p:cNvPr id="4" name="Slide Number Placeholder 3"/>
          <p:cNvSpPr>
            <a:spLocks noGrp="1"/>
          </p:cNvSpPr>
          <p:nvPr>
            <p:ph type="sldNum" sz="quarter" idx="12"/>
          </p:nvPr>
        </p:nvSpPr>
        <p:spPr/>
        <p:txBody>
          <a:bodyPr/>
          <a:lstStyle/>
          <a:p>
            <a:fld id="{D47C6A6E-F6BB-4697-B856-8A66036D8304}" type="slidenum">
              <a:rPr lang="en-US" smtClean="0"/>
              <a:t>15</a:t>
            </a:fld>
            <a:endParaRPr lang="en-US"/>
          </a:p>
        </p:txBody>
      </p:sp>
    </p:spTree>
    <p:extLst>
      <p:ext uri="{BB962C8B-B14F-4D97-AF65-F5344CB8AC3E}">
        <p14:creationId xmlns:p14="http://schemas.microsoft.com/office/powerpoint/2010/main" val="192444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72273"/>
          </a:xfrm>
        </p:spPr>
        <p:txBody>
          <a:bodyPr>
            <a:normAutofit fontScale="90000"/>
          </a:bodyPr>
          <a:lstStyle/>
          <a:p>
            <a:pPr algn="ctr"/>
            <a:r>
              <a:rPr lang="en-US" dirty="0"/>
              <a:t>Interpretation of validation</a:t>
            </a:r>
          </a:p>
        </p:txBody>
      </p:sp>
      <p:sp>
        <p:nvSpPr>
          <p:cNvPr id="3" name="Content Placeholder 2"/>
          <p:cNvSpPr>
            <a:spLocks noGrp="1"/>
          </p:cNvSpPr>
          <p:nvPr>
            <p:ph idx="1"/>
          </p:nvPr>
        </p:nvSpPr>
        <p:spPr>
          <a:xfrm>
            <a:off x="0" y="968978"/>
            <a:ext cx="12192000" cy="5889022"/>
          </a:xfrm>
        </p:spPr>
        <p:txBody>
          <a:bodyPr>
            <a:normAutofit/>
          </a:bodyPr>
          <a:lstStyle/>
          <a:p>
            <a:pPr marL="0" indent="0">
              <a:buNone/>
            </a:pPr>
            <a:r>
              <a:rPr lang="en-US" dirty="0"/>
              <a:t>If the pattern is not stationary from the calibration time interval to the validation time interval, and you calibrate a model during the calibration interval then extrapolate the pattern to the validation interval, then what will the validation results show?</a:t>
            </a:r>
          </a:p>
          <a:p>
            <a:pPr marL="0" indent="0">
              <a:buNone/>
            </a:pPr>
            <a:r>
              <a:rPr lang="en-US" dirty="0">
                <a:solidFill>
                  <a:srgbClr val="FF0000"/>
                </a:solidFill>
              </a:rPr>
              <a:t>The results for the validation will show disagreement between the extrapolation and the data during the validation interval.</a:t>
            </a:r>
          </a:p>
          <a:p>
            <a:pPr marL="0" indent="0">
              <a:buNone/>
            </a:pPr>
            <a:r>
              <a:rPr lang="en-US" dirty="0"/>
              <a:t>Could you have anticipated this result by looking at the data?</a:t>
            </a:r>
          </a:p>
          <a:p>
            <a:pPr marL="0" indent="0">
              <a:buNone/>
            </a:pPr>
            <a:r>
              <a:rPr lang="en-US" dirty="0">
                <a:solidFill>
                  <a:srgbClr val="FF0000"/>
                </a:solidFill>
              </a:rPr>
              <a:t>Yes. If the data show non-stationarity from the calibration to the validation intervals, then an extrapolation will not have predictive power.</a:t>
            </a:r>
          </a:p>
          <a:p>
            <a:pPr marL="0" indent="0">
              <a:buNone/>
            </a:pPr>
            <a:r>
              <a:rPr lang="en-US" dirty="0"/>
              <a:t>Is it possible that an algorithm is verified for all applications but not valid for a particular application?</a:t>
            </a:r>
          </a:p>
          <a:p>
            <a:pPr marL="0" indent="0">
              <a:buNone/>
            </a:pPr>
            <a:r>
              <a:rPr lang="en-US" dirty="0">
                <a:solidFill>
                  <a:srgbClr val="FF0000"/>
                </a:solidFill>
              </a:rPr>
              <a:t>Yes. Verification differs from validation.</a:t>
            </a:r>
          </a:p>
        </p:txBody>
      </p:sp>
      <p:sp>
        <p:nvSpPr>
          <p:cNvPr id="4" name="Slide Number Placeholder 3"/>
          <p:cNvSpPr>
            <a:spLocks noGrp="1"/>
          </p:cNvSpPr>
          <p:nvPr>
            <p:ph type="sldNum" sz="quarter" idx="12"/>
          </p:nvPr>
        </p:nvSpPr>
        <p:spPr/>
        <p:txBody>
          <a:bodyPr/>
          <a:lstStyle/>
          <a:p>
            <a:fld id="{D47C6A6E-F6BB-4697-B856-8A66036D8304}" type="slidenum">
              <a:rPr lang="en-US" smtClean="0"/>
              <a:t>16</a:t>
            </a:fld>
            <a:endParaRPr lang="en-US"/>
          </a:p>
        </p:txBody>
      </p:sp>
    </p:spTree>
    <p:extLst>
      <p:ext uri="{BB962C8B-B14F-4D97-AF65-F5344CB8AC3E}">
        <p14:creationId xmlns:p14="http://schemas.microsoft.com/office/powerpoint/2010/main" val="369447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30"/>
            <a:ext cx="12192000" cy="1688916"/>
          </a:xfrm>
        </p:spPr>
        <p:txBody>
          <a:bodyPr>
            <a:noAutofit/>
          </a:bodyPr>
          <a:lstStyle/>
          <a:p>
            <a:pPr algn="l"/>
            <a:r>
              <a:rPr lang="en-US" sz="2800" dirty="0"/>
              <a:t>Brown, Daniel G, Lawrence E Band, Kathleen O Green, Elena G Irwin, </a:t>
            </a:r>
            <a:r>
              <a:rPr lang="en-US" sz="2800" dirty="0" err="1"/>
              <a:t>Atul</a:t>
            </a:r>
            <a:r>
              <a:rPr lang="en-US" sz="2800" dirty="0"/>
              <a:t> Jain, Eric F </a:t>
            </a:r>
            <a:r>
              <a:rPr lang="en-US" sz="2800" dirty="0" err="1"/>
              <a:t>Lambin</a:t>
            </a:r>
            <a:r>
              <a:rPr lang="en-US" sz="2800" dirty="0"/>
              <a:t>, Robert G Pontius Jr, Karen C </a:t>
            </a:r>
            <a:r>
              <a:rPr lang="en-US" sz="2800" dirty="0" err="1"/>
              <a:t>Seto</a:t>
            </a:r>
            <a:r>
              <a:rPr lang="en-US" sz="2800" dirty="0"/>
              <a:t>, B L Turner II, Peter H Verburg. 2013. Advancing Land Change Modeling: Opportunities and Research Requirements. The National Academies Press: Washington DC. 145 pages.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7170" name="Picture 2" descr="Advancing Land Change Modeling: Opportunities and Research Require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7463" y="1629319"/>
            <a:ext cx="3353496" cy="503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03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14521"/>
          </a:xfrm>
        </p:spPr>
        <p:txBody>
          <a:bodyPr>
            <a:noAutofit/>
          </a:bodyPr>
          <a:lstStyle/>
          <a:p>
            <a:r>
              <a:rPr lang="en-US" sz="2800" dirty="0"/>
              <a:t>Brown et al. (2013) </a:t>
            </a:r>
            <a:r>
              <a:rPr lang="en-US" sz="2800" dirty="0">
                <a:hlinkClick r:id="rId2"/>
              </a:rPr>
              <a:t>Opportunities to improve impact, integration, and evaluation of land change models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Content Placeholder 5"/>
          <p:cNvPicPr>
            <a:picLocks noGrp="1" noChangeAspect="1"/>
          </p:cNvPicPr>
          <p:nvPr>
            <p:ph idx="1"/>
          </p:nvPr>
        </p:nvPicPr>
        <p:blipFill>
          <a:blip r:embed="rId3"/>
          <a:stretch>
            <a:fillRect/>
          </a:stretch>
        </p:blipFill>
        <p:spPr>
          <a:xfrm>
            <a:off x="899083" y="1078029"/>
            <a:ext cx="10032793" cy="5643446"/>
          </a:xfrm>
          <a:prstGeom prst="rect">
            <a:avLst/>
          </a:prstGeom>
        </p:spPr>
      </p:pic>
    </p:spTree>
    <p:extLst>
      <p:ext uri="{BB962C8B-B14F-4D97-AF65-F5344CB8AC3E}">
        <p14:creationId xmlns:p14="http://schemas.microsoft.com/office/powerpoint/2010/main" val="104412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a:t>Terms in Brown et al. (2013)</a:t>
            </a:r>
          </a:p>
        </p:txBody>
      </p:sp>
      <p:sp>
        <p:nvSpPr>
          <p:cNvPr id="3" name="Content Placeholder 2"/>
          <p:cNvSpPr>
            <a:spLocks noGrp="1"/>
          </p:cNvSpPr>
          <p:nvPr>
            <p:ph idx="1"/>
          </p:nvPr>
        </p:nvSpPr>
        <p:spPr>
          <a:xfrm>
            <a:off x="683394" y="867077"/>
            <a:ext cx="9970168" cy="5867400"/>
          </a:xfrm>
        </p:spPr>
        <p:txBody>
          <a:bodyPr>
            <a:noAutofit/>
          </a:bodyPr>
          <a:lstStyle/>
          <a:p>
            <a:pPr marL="0" indent="0">
              <a:buNone/>
            </a:pPr>
            <a:r>
              <a:rPr lang="en-US" sz="1400" b="1" dirty="0"/>
              <a:t>Positive</a:t>
            </a:r>
          </a:p>
          <a:p>
            <a:pPr marL="457200" lvl="1" indent="0">
              <a:buNone/>
            </a:pPr>
            <a:r>
              <a:rPr lang="en-US" sz="1400" b="1" dirty="0"/>
              <a:t>The characteristic of being able to be strictly and logically quantified, addressing the question of what is and what will be.</a:t>
            </a:r>
          </a:p>
          <a:p>
            <a:pPr marL="457200" lvl="1" indent="0">
              <a:buNone/>
            </a:pPr>
            <a:r>
              <a:rPr lang="en-US" sz="1400" b="1" dirty="0">
                <a:hlinkClick r:id="rId2"/>
              </a:rPr>
              <a:t>https://philosophyterms.com/positivism/</a:t>
            </a:r>
            <a:endParaRPr lang="en-US" sz="1400" b="1" dirty="0"/>
          </a:p>
          <a:p>
            <a:pPr marL="0" indent="0">
              <a:buNone/>
            </a:pPr>
            <a:r>
              <a:rPr lang="en-US" sz="1400" b="1" dirty="0"/>
              <a:t>Normative</a:t>
            </a:r>
          </a:p>
          <a:p>
            <a:pPr marL="457200" lvl="1" indent="0">
              <a:buNone/>
            </a:pPr>
            <a:r>
              <a:rPr lang="en-US" sz="1400" b="1" dirty="0"/>
              <a:t>The characteristic of being able to address the question of what should be.</a:t>
            </a:r>
          </a:p>
          <a:p>
            <a:pPr marL="0" indent="0">
              <a:buNone/>
            </a:pPr>
            <a:r>
              <a:rPr lang="en-US" sz="1400" b="1" dirty="0"/>
              <a:t>Pattern</a:t>
            </a:r>
          </a:p>
          <a:p>
            <a:pPr marL="457200" lvl="1" indent="0">
              <a:buNone/>
            </a:pPr>
            <a:r>
              <a:rPr lang="en-US" sz="1400" b="1" dirty="0"/>
              <a:t>Description of the change.</a:t>
            </a:r>
          </a:p>
          <a:p>
            <a:pPr marL="0" indent="0">
              <a:buNone/>
            </a:pPr>
            <a:r>
              <a:rPr lang="en-US" sz="1400" b="1" dirty="0"/>
              <a:t>Process</a:t>
            </a:r>
          </a:p>
          <a:p>
            <a:pPr marL="457200" lvl="1" indent="0">
              <a:buNone/>
            </a:pPr>
            <a:r>
              <a:rPr lang="en-US" sz="1400" b="1" dirty="0"/>
              <a:t>Mechanisms that influence the change.</a:t>
            </a:r>
          </a:p>
          <a:p>
            <a:pPr marL="0" indent="0">
              <a:buNone/>
            </a:pPr>
            <a:r>
              <a:rPr lang="en-US" sz="1400" b="1" dirty="0"/>
              <a:t>Projection</a:t>
            </a:r>
          </a:p>
          <a:p>
            <a:pPr marL="457200" lvl="1" indent="0">
              <a:buNone/>
            </a:pPr>
            <a:r>
              <a:rPr lang="en-US" sz="1400" b="1" dirty="0"/>
              <a:t>Portrayal of the future under a specific set of assumptions.</a:t>
            </a:r>
          </a:p>
          <a:p>
            <a:pPr marL="0" indent="0">
              <a:buNone/>
            </a:pPr>
            <a:r>
              <a:rPr lang="en-US" sz="1400" b="1" dirty="0"/>
              <a:t>Scenario</a:t>
            </a:r>
          </a:p>
          <a:p>
            <a:pPr marL="457200" lvl="1" indent="0">
              <a:buNone/>
            </a:pPr>
            <a:r>
              <a:rPr lang="en-US" sz="1400" b="1" dirty="0"/>
              <a:t>A story told in words, numbers and maps concerning one possible way the future could unfold.</a:t>
            </a:r>
          </a:p>
          <a:p>
            <a:pPr marL="0" indent="0">
              <a:buNone/>
            </a:pPr>
            <a:r>
              <a:rPr lang="en-US" sz="1400" b="1" dirty="0"/>
              <a:t>Extrapolation</a:t>
            </a:r>
          </a:p>
          <a:p>
            <a:pPr marL="457200" lvl="1" indent="0">
              <a:buNone/>
            </a:pPr>
            <a:r>
              <a:rPr lang="en-US" sz="1400" b="1" dirty="0"/>
              <a:t>Extension of recent trends into the future.</a:t>
            </a:r>
          </a:p>
          <a:p>
            <a:pPr marL="0" indent="0">
              <a:buNone/>
            </a:pPr>
            <a:r>
              <a:rPr lang="en-US" sz="1400" b="1" dirty="0"/>
              <a:t>Prediction</a:t>
            </a:r>
          </a:p>
          <a:p>
            <a:pPr marL="457200" lvl="1" indent="0">
              <a:buNone/>
            </a:pPr>
            <a:r>
              <a:rPr lang="en-US" sz="1400" b="1" dirty="0"/>
              <a:t>Best guess of what the future will be.</a:t>
            </a:r>
          </a:p>
          <a:p>
            <a:pPr marL="0" indent="0">
              <a:buNone/>
            </a:pPr>
            <a:r>
              <a:rPr lang="en-US" sz="1400" b="1" dirty="0"/>
              <a:t>Explanation</a:t>
            </a:r>
          </a:p>
          <a:p>
            <a:pPr marL="457200" lvl="1" indent="0">
              <a:buNone/>
            </a:pPr>
            <a:r>
              <a:rPr lang="en-US" sz="1400" b="1" dirty="0"/>
              <a:t>Theory to explain why and how land changes.</a:t>
            </a:r>
          </a:p>
          <a:p>
            <a:pPr marL="0" indent="0">
              <a:buNone/>
            </a:pPr>
            <a:r>
              <a:rPr lang="en-US" sz="1400" b="1" dirty="0"/>
              <a:t>Stationary</a:t>
            </a:r>
          </a:p>
          <a:p>
            <a:pPr marL="457200" lvl="1" indent="0">
              <a:buNone/>
            </a:pPr>
            <a:r>
              <a:rPr lang="en-US" sz="1400" b="1" dirty="0"/>
              <a:t>The pattern or process of change is stable across space or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8655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99700">
            <a:off x="-149216" y="-1469076"/>
            <a:ext cx="12416671" cy="4218062"/>
          </a:xfrm>
          <a:custGeom>
            <a:avLst/>
            <a:gdLst/>
            <a:ahLst/>
            <a:cxnLst/>
            <a:rect l="l" t="t" r="r" b="b"/>
            <a:pathLst>
              <a:path w="18625007" h="6327093">
                <a:moveTo>
                  <a:pt x="0" y="0"/>
                </a:moveTo>
                <a:lnTo>
                  <a:pt x="18625007" y="0"/>
                </a:lnTo>
                <a:lnTo>
                  <a:pt x="18625007" y="6327093"/>
                </a:lnTo>
                <a:lnTo>
                  <a:pt x="0" y="6327093"/>
                </a:lnTo>
                <a:lnTo>
                  <a:pt x="0" y="0"/>
                </a:lnTo>
                <a:close/>
              </a:path>
            </a:pathLst>
          </a:custGeom>
          <a:blipFill>
            <a:blip r:embed="rId2">
              <a:extLst>
                <a:ext uri="{96DAC541-7B7A-43D3-8B79-37D633B846F1}">
                  <asvg:svgBlip xmlns:asvg="http://schemas.microsoft.com/office/drawing/2016/SVG/main" r:embed="rId3"/>
                </a:ext>
              </a:extLst>
            </a:blip>
            <a:stretch>
              <a:fillRect l="-17155" t="-20357" r="-81"/>
            </a:stretch>
          </a:blipFill>
        </p:spPr>
      </p:sp>
      <p:sp>
        <p:nvSpPr>
          <p:cNvPr id="3" name="Freeform 3"/>
          <p:cNvSpPr/>
          <p:nvPr/>
        </p:nvSpPr>
        <p:spPr>
          <a:xfrm>
            <a:off x="10978064" y="163118"/>
            <a:ext cx="999489" cy="1009363"/>
          </a:xfrm>
          <a:custGeom>
            <a:avLst/>
            <a:gdLst/>
            <a:ahLst/>
            <a:cxnLst/>
            <a:rect l="l" t="t" r="r" b="b"/>
            <a:pathLst>
              <a:path w="1499233" h="1514044">
                <a:moveTo>
                  <a:pt x="0" y="0"/>
                </a:moveTo>
                <a:lnTo>
                  <a:pt x="1499233" y="0"/>
                </a:lnTo>
                <a:lnTo>
                  <a:pt x="1499233" y="1514044"/>
                </a:lnTo>
                <a:lnTo>
                  <a:pt x="0" y="1514044"/>
                </a:lnTo>
                <a:lnTo>
                  <a:pt x="0" y="0"/>
                </a:lnTo>
                <a:close/>
              </a:path>
            </a:pathLst>
          </a:custGeom>
          <a:blipFill>
            <a:blip r:embed="rId4"/>
            <a:stretch>
              <a:fillRect/>
            </a:stretch>
          </a:blipFill>
        </p:spPr>
      </p:sp>
      <p:grpSp>
        <p:nvGrpSpPr>
          <p:cNvPr id="4" name="Group 4"/>
          <p:cNvGrpSpPr/>
          <p:nvPr/>
        </p:nvGrpSpPr>
        <p:grpSpPr>
          <a:xfrm>
            <a:off x="8903717" y="1498600"/>
            <a:ext cx="2983483" cy="757980"/>
            <a:chOff x="0" y="0"/>
            <a:chExt cx="5966966" cy="1515960"/>
          </a:xfrm>
        </p:grpSpPr>
        <p:grpSp>
          <p:nvGrpSpPr>
            <p:cNvPr id="5" name="Group 5"/>
            <p:cNvGrpSpPr/>
            <p:nvPr/>
          </p:nvGrpSpPr>
          <p:grpSpPr>
            <a:xfrm>
              <a:off x="0" y="0"/>
              <a:ext cx="5966966" cy="1515960"/>
              <a:chOff x="0" y="0"/>
              <a:chExt cx="1067737" cy="271268"/>
            </a:xfrm>
          </p:grpSpPr>
          <p:sp>
            <p:nvSpPr>
              <p:cNvPr id="6" name="Freeform 6"/>
              <p:cNvSpPr/>
              <p:nvPr/>
            </p:nvSpPr>
            <p:spPr>
              <a:xfrm>
                <a:off x="0" y="0"/>
                <a:ext cx="1067737" cy="271268"/>
              </a:xfrm>
              <a:custGeom>
                <a:avLst/>
                <a:gdLst/>
                <a:ahLst/>
                <a:cxnLst/>
                <a:rect l="l" t="t" r="r" b="b"/>
                <a:pathLst>
                  <a:path w="1067737" h="271268">
                    <a:moveTo>
                      <a:pt x="1067737" y="0"/>
                    </a:moveTo>
                    <a:lnTo>
                      <a:pt x="0" y="0"/>
                    </a:lnTo>
                    <a:lnTo>
                      <a:pt x="101600" y="135634"/>
                    </a:lnTo>
                    <a:lnTo>
                      <a:pt x="0" y="271268"/>
                    </a:lnTo>
                    <a:lnTo>
                      <a:pt x="1067737" y="271268"/>
                    </a:lnTo>
                    <a:lnTo>
                      <a:pt x="966137" y="135634"/>
                    </a:lnTo>
                    <a:lnTo>
                      <a:pt x="1067737" y="0"/>
                    </a:lnTo>
                    <a:close/>
                  </a:path>
                </a:pathLst>
              </a:custGeom>
              <a:solidFill>
                <a:srgbClr val="A3202A"/>
              </a:solidFill>
            </p:spPr>
          </p:sp>
          <p:sp>
            <p:nvSpPr>
              <p:cNvPr id="7" name="TextBox 7"/>
              <p:cNvSpPr txBox="1"/>
              <p:nvPr/>
            </p:nvSpPr>
            <p:spPr>
              <a:xfrm>
                <a:off x="88900" y="-19050"/>
                <a:ext cx="889937" cy="290318"/>
              </a:xfrm>
              <a:prstGeom prst="rect">
                <a:avLst/>
              </a:prstGeom>
            </p:spPr>
            <p:txBody>
              <a:bodyPr lIns="26274" tIns="26274" rIns="26274" bIns="26274" rtlCol="0" anchor="ctr"/>
              <a:lstStyle/>
              <a:p>
                <a:pPr algn="ctr">
                  <a:lnSpc>
                    <a:spcPts val="695"/>
                  </a:lnSpc>
                </a:pPr>
                <a:endParaRPr sz="1200"/>
              </a:p>
            </p:txBody>
          </p:sp>
        </p:grpSp>
        <p:sp>
          <p:nvSpPr>
            <p:cNvPr id="8" name="TextBox 8"/>
            <p:cNvSpPr txBox="1"/>
            <p:nvPr/>
          </p:nvSpPr>
          <p:spPr>
            <a:xfrm>
              <a:off x="493044" y="8492"/>
              <a:ext cx="4980880" cy="1492332"/>
            </a:xfrm>
            <a:prstGeom prst="rect">
              <a:avLst/>
            </a:prstGeom>
          </p:spPr>
          <p:txBody>
            <a:bodyPr lIns="0" tIns="0" rIns="0" bIns="0" rtlCol="0" anchor="t">
              <a:spAutoFit/>
            </a:bodyPr>
            <a:lstStyle/>
            <a:p>
              <a:pPr algn="ctr">
                <a:lnSpc>
                  <a:spcPts val="1957"/>
                </a:lnSpc>
              </a:pPr>
              <a:r>
                <a:rPr lang="en-US" sz="1398" dirty="0">
                  <a:solidFill>
                    <a:srgbClr val="E6E6E6"/>
                  </a:solidFill>
                  <a:latin typeface="TT Norms Bold"/>
                </a:rPr>
                <a:t>MONDAY, NOVEMBER 13</a:t>
              </a:r>
            </a:p>
            <a:p>
              <a:pPr algn="ctr">
                <a:lnSpc>
                  <a:spcPts val="1957"/>
                </a:lnSpc>
              </a:pPr>
              <a:r>
                <a:rPr lang="en-US" sz="1398" dirty="0">
                  <a:solidFill>
                    <a:srgbClr val="E6E6E6"/>
                  </a:solidFill>
                  <a:latin typeface="TT Norms"/>
                </a:rPr>
                <a:t>THROUGH</a:t>
              </a:r>
            </a:p>
            <a:p>
              <a:pPr algn="ctr">
                <a:lnSpc>
                  <a:spcPts val="1957"/>
                </a:lnSpc>
              </a:pPr>
              <a:r>
                <a:rPr lang="en-US" sz="1398" dirty="0">
                  <a:solidFill>
                    <a:srgbClr val="E6E6E6"/>
                  </a:solidFill>
                  <a:latin typeface="TT Norms Bold"/>
                </a:rPr>
                <a:t>FRIDAY, NOVEMBER 17</a:t>
              </a:r>
            </a:p>
          </p:txBody>
        </p:sp>
      </p:grpSp>
      <p:sp>
        <p:nvSpPr>
          <p:cNvPr id="9" name="TextBox 9"/>
          <p:cNvSpPr txBox="1"/>
          <p:nvPr/>
        </p:nvSpPr>
        <p:spPr>
          <a:xfrm>
            <a:off x="124555" y="131368"/>
            <a:ext cx="6208328" cy="221664"/>
          </a:xfrm>
          <a:prstGeom prst="rect">
            <a:avLst/>
          </a:prstGeom>
        </p:spPr>
        <p:txBody>
          <a:bodyPr lIns="0" tIns="0" rIns="0" bIns="0" rtlCol="0" anchor="t">
            <a:spAutoFit/>
          </a:bodyPr>
          <a:lstStyle/>
          <a:p>
            <a:pPr>
              <a:lnSpc>
                <a:spcPts val="1867"/>
              </a:lnSpc>
            </a:pPr>
            <a:r>
              <a:rPr lang="en-US" sz="1333">
                <a:solidFill>
                  <a:srgbClr val="000000"/>
                </a:solidFill>
                <a:latin typeface="TT Norms"/>
              </a:rPr>
              <a:t>THE GRADUATE SCHOOL OF GEOGRAPHY &amp; MS-GIS PRESENTS:</a:t>
            </a:r>
          </a:p>
        </p:txBody>
      </p:sp>
      <p:sp>
        <p:nvSpPr>
          <p:cNvPr id="10" name="TextBox 10"/>
          <p:cNvSpPr txBox="1"/>
          <p:nvPr/>
        </p:nvSpPr>
        <p:spPr>
          <a:xfrm>
            <a:off x="124556" y="421723"/>
            <a:ext cx="7849099" cy="331566"/>
          </a:xfrm>
          <a:prstGeom prst="rect">
            <a:avLst/>
          </a:prstGeom>
        </p:spPr>
        <p:txBody>
          <a:bodyPr lIns="0" tIns="0" rIns="0" bIns="0" rtlCol="0" anchor="t">
            <a:spAutoFit/>
          </a:bodyPr>
          <a:lstStyle/>
          <a:p>
            <a:pPr>
              <a:lnSpc>
                <a:spcPts val="2773"/>
              </a:lnSpc>
            </a:pPr>
            <a:r>
              <a:rPr lang="en-US" sz="2133" spc="107">
                <a:solidFill>
                  <a:srgbClr val="FFFFFF"/>
                </a:solidFill>
                <a:latin typeface="TT Norms Bold"/>
              </a:rPr>
              <a:t>PRACTICING GEOGRAPHY WEEK &amp; GIS WEEK 2023</a:t>
            </a:r>
          </a:p>
        </p:txBody>
      </p:sp>
      <p:sp>
        <p:nvSpPr>
          <p:cNvPr id="11" name="TextBox 11"/>
          <p:cNvSpPr txBox="1"/>
          <p:nvPr/>
        </p:nvSpPr>
        <p:spPr>
          <a:xfrm>
            <a:off x="124555" y="815424"/>
            <a:ext cx="10732343" cy="597343"/>
          </a:xfrm>
          <a:prstGeom prst="rect">
            <a:avLst/>
          </a:prstGeom>
        </p:spPr>
        <p:txBody>
          <a:bodyPr lIns="0" tIns="0" rIns="0" bIns="0" rtlCol="0" anchor="t">
            <a:spAutoFit/>
          </a:bodyPr>
          <a:lstStyle/>
          <a:p>
            <a:pPr algn="just">
              <a:lnSpc>
                <a:spcPts val="1586"/>
              </a:lnSpc>
            </a:pPr>
            <a:r>
              <a:rPr lang="en-US" sz="1133">
                <a:solidFill>
                  <a:srgbClr val="000000"/>
                </a:solidFill>
                <a:latin typeface="Canva Sans Bold Italics"/>
              </a:rPr>
              <a:t>Practicing Geography Week is a week of events centered around Geography, Global Environmental Studies, and Earth System Science. GIS Week is a week of events centered around Geographic Information Science. By partnering together, GIS and Practicing Geography Week, full of various events, gives undergraduate and graduate students many opportunities to learn, connect, and network with peers, faculty, alumni, and experts in the realm of Geography careers and research.</a:t>
            </a:r>
          </a:p>
        </p:txBody>
      </p:sp>
      <p:sp>
        <p:nvSpPr>
          <p:cNvPr id="12" name="TextBox 12"/>
          <p:cNvSpPr txBox="1"/>
          <p:nvPr/>
        </p:nvSpPr>
        <p:spPr>
          <a:xfrm>
            <a:off x="1085323" y="1777865"/>
            <a:ext cx="2115077" cy="250518"/>
          </a:xfrm>
          <a:prstGeom prst="rect">
            <a:avLst/>
          </a:prstGeom>
        </p:spPr>
        <p:txBody>
          <a:bodyPr wrap="square" lIns="0" tIns="0" rIns="0" bIns="0" rtlCol="0" anchor="t">
            <a:spAutoFit/>
          </a:bodyPr>
          <a:lstStyle/>
          <a:p>
            <a:pPr>
              <a:lnSpc>
                <a:spcPts val="2200"/>
              </a:lnSpc>
            </a:pPr>
            <a:r>
              <a:rPr lang="en-US" sz="1333" dirty="0">
                <a:solidFill>
                  <a:srgbClr val="000000"/>
                </a:solidFill>
                <a:latin typeface="TT Norms Bold"/>
              </a:rPr>
              <a:t>SCHEDULE OF EVENTS</a:t>
            </a:r>
          </a:p>
        </p:txBody>
      </p:sp>
      <p:grpSp>
        <p:nvGrpSpPr>
          <p:cNvPr id="13" name="Group 13"/>
          <p:cNvGrpSpPr/>
          <p:nvPr/>
        </p:nvGrpSpPr>
        <p:grpSpPr>
          <a:xfrm>
            <a:off x="0" y="4902201"/>
            <a:ext cx="5430433" cy="921927"/>
            <a:chOff x="0" y="0"/>
            <a:chExt cx="10860866" cy="1843856"/>
          </a:xfrm>
        </p:grpSpPr>
        <p:sp>
          <p:nvSpPr>
            <p:cNvPr id="14" name="Freeform 14"/>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1483572" y="99786"/>
              <a:ext cx="9377294" cy="1744070"/>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WEDNESDAY   1:30-2:30PM   JEFF 218</a:t>
              </a:r>
            </a:p>
            <a:p>
              <a:pPr>
                <a:lnSpc>
                  <a:spcPts val="1442"/>
                </a:lnSpc>
              </a:pPr>
              <a:r>
                <a:rPr lang="en-US" sz="1400" spc="70" dirty="0">
                  <a:solidFill>
                    <a:srgbClr val="000000"/>
                  </a:solidFill>
                  <a:latin typeface="TT Norms Bold"/>
                </a:rPr>
                <a:t>GEOGRAPHY STUDENT INSIGHT PANEL</a:t>
              </a:r>
            </a:p>
            <a:p>
              <a:pPr>
                <a:lnSpc>
                  <a:spcPts val="1029"/>
                </a:lnSpc>
              </a:pPr>
              <a:endParaRPr lang="en-US" sz="1400" spc="70" dirty="0">
                <a:solidFill>
                  <a:srgbClr val="000000"/>
                </a:solidFill>
                <a:latin typeface="TT Norms Bold"/>
              </a:endParaRPr>
            </a:p>
            <a:p>
              <a:pPr>
                <a:lnSpc>
                  <a:spcPts val="1029"/>
                </a:lnSpc>
              </a:pPr>
              <a:r>
                <a:rPr lang="en-US" sz="999" spc="49" dirty="0">
                  <a:solidFill>
                    <a:srgbClr val="000000"/>
                  </a:solidFill>
                  <a:latin typeface="TT Norms Bold Italics"/>
                </a:rPr>
                <a:t>APPLE GOULD-SCHULTZ, ESS ‘23 MSGIS ‘24 | LILY KAPLAN, ESS ‘23 ES&amp;P ‘24</a:t>
              </a:r>
            </a:p>
            <a:p>
              <a:pPr>
                <a:lnSpc>
                  <a:spcPts val="1029"/>
                </a:lnSpc>
                <a:spcBef>
                  <a:spcPct val="0"/>
                </a:spcBef>
              </a:pPr>
              <a:r>
                <a:rPr lang="en-US" sz="999" spc="49" dirty="0">
                  <a:solidFill>
                    <a:srgbClr val="000000"/>
                  </a:solidFill>
                  <a:latin typeface="TT Norms Bold Italics"/>
                </a:rPr>
                <a:t>SHRADHA BIRDIKA, GEOG ‘24 | ABBY BEILMAN, ESS ‘23 ES&amp;P ‘24</a:t>
              </a:r>
            </a:p>
          </p:txBody>
        </p:sp>
      </p:grpSp>
      <p:grpSp>
        <p:nvGrpSpPr>
          <p:cNvPr id="16" name="Group 16"/>
          <p:cNvGrpSpPr/>
          <p:nvPr/>
        </p:nvGrpSpPr>
        <p:grpSpPr>
          <a:xfrm>
            <a:off x="-12705" y="3886200"/>
            <a:ext cx="5327815" cy="732433"/>
            <a:chOff x="0" y="0"/>
            <a:chExt cx="10655632" cy="1464865"/>
          </a:xfrm>
        </p:grpSpPr>
        <p:sp>
          <p:nvSpPr>
            <p:cNvPr id="17" name="Freeform 17"/>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TextBox 18"/>
            <p:cNvSpPr txBox="1"/>
            <p:nvPr/>
          </p:nvSpPr>
          <p:spPr>
            <a:xfrm>
              <a:off x="1483572" y="28576"/>
              <a:ext cx="9172060" cy="1436289"/>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TUESDAY  6-8PM   GIS LAB  JEFF 131</a:t>
              </a:r>
            </a:p>
            <a:p>
              <a:pPr>
                <a:lnSpc>
                  <a:spcPts val="1442"/>
                </a:lnSpc>
              </a:pPr>
              <a:r>
                <a:rPr lang="en-US" sz="1400" spc="70" dirty="0">
                  <a:solidFill>
                    <a:srgbClr val="000000"/>
                  </a:solidFill>
                  <a:latin typeface="TT Norms Bold"/>
                </a:rPr>
                <a:t>MAPATHON!</a:t>
              </a:r>
            </a:p>
            <a:p>
              <a:pPr>
                <a:lnSpc>
                  <a:spcPts val="1029"/>
                </a:lnSpc>
              </a:pPr>
              <a:endParaRPr lang="en-US" sz="1400" spc="70" dirty="0">
                <a:solidFill>
                  <a:srgbClr val="000000"/>
                </a:solidFill>
                <a:latin typeface="TT Norms Bold"/>
              </a:endParaRPr>
            </a:p>
            <a:p>
              <a:pPr>
                <a:lnSpc>
                  <a:spcPts val="1029"/>
                </a:lnSpc>
              </a:pPr>
              <a:r>
                <a:rPr lang="en-US" sz="999" spc="49" dirty="0">
                  <a:solidFill>
                    <a:srgbClr val="000000"/>
                  </a:solidFill>
                  <a:latin typeface="TT Norms Bold"/>
                </a:rPr>
                <a:t>IN COLLABORATION WITH NEURISA PROFESSIONAL ASSOCIATION</a:t>
              </a:r>
            </a:p>
            <a:p>
              <a:pPr>
                <a:lnSpc>
                  <a:spcPts val="823"/>
                </a:lnSpc>
                <a:spcBef>
                  <a:spcPct val="0"/>
                </a:spcBef>
              </a:pPr>
              <a:r>
                <a:rPr lang="en-US" sz="799" spc="39" dirty="0">
                  <a:solidFill>
                    <a:srgbClr val="000000"/>
                  </a:solidFill>
                  <a:latin typeface="TT Norms Bold"/>
                </a:rPr>
                <a:t>[NEW ENGLAND URBAN &amp; REGIONAL INFORMATION SYSTEMS ASSOCIATION]</a:t>
              </a:r>
            </a:p>
          </p:txBody>
        </p:sp>
      </p:grpSp>
      <p:grpSp>
        <p:nvGrpSpPr>
          <p:cNvPr id="19" name="Group 19"/>
          <p:cNvGrpSpPr/>
          <p:nvPr/>
        </p:nvGrpSpPr>
        <p:grpSpPr>
          <a:xfrm>
            <a:off x="-12705" y="6121400"/>
            <a:ext cx="5327815" cy="552897"/>
            <a:chOff x="0" y="0"/>
            <a:chExt cx="10655632" cy="1105794"/>
          </a:xfrm>
        </p:grpSpPr>
        <p:sp>
          <p:nvSpPr>
            <p:cNvPr id="20" name="Freeform 20"/>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TextBox 21"/>
            <p:cNvSpPr txBox="1"/>
            <p:nvPr/>
          </p:nvSpPr>
          <p:spPr>
            <a:xfrm>
              <a:off x="1483572" y="28576"/>
              <a:ext cx="9172060" cy="1077218"/>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WEDNESDAY 2:30-4pm ASEC 202</a:t>
              </a:r>
            </a:p>
            <a:p>
              <a:pPr>
                <a:lnSpc>
                  <a:spcPts val="1442"/>
                </a:lnSpc>
                <a:spcBef>
                  <a:spcPct val="0"/>
                </a:spcBef>
              </a:pPr>
              <a:r>
                <a:rPr lang="en-US" sz="1400" spc="70" dirty="0">
                  <a:solidFill>
                    <a:srgbClr val="000000"/>
                  </a:solidFill>
                  <a:latin typeface="TT Norms Bold"/>
                </a:rPr>
                <a:t>MSGIS STUDENT INTERNSHIP AND RESEARCH PRESENTATIONS </a:t>
              </a:r>
            </a:p>
          </p:txBody>
        </p:sp>
      </p:grpSp>
      <p:sp>
        <p:nvSpPr>
          <p:cNvPr id="22" name="Freeform 22"/>
          <p:cNvSpPr/>
          <p:nvPr/>
        </p:nvSpPr>
        <p:spPr>
          <a:xfrm>
            <a:off x="5501334" y="5152124"/>
            <a:ext cx="404335" cy="379340"/>
          </a:xfrm>
          <a:custGeom>
            <a:avLst/>
            <a:gdLst/>
            <a:ahLst/>
            <a:cxnLst/>
            <a:rect l="l" t="t" r="r" b="b"/>
            <a:pathLst>
              <a:path w="606503" h="569010">
                <a:moveTo>
                  <a:pt x="0" y="0"/>
                </a:moveTo>
                <a:lnTo>
                  <a:pt x="606504" y="0"/>
                </a:lnTo>
                <a:lnTo>
                  <a:pt x="606504" y="569010"/>
                </a:lnTo>
                <a:lnTo>
                  <a:pt x="0" y="5690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3" name="Freeform 23"/>
          <p:cNvSpPr/>
          <p:nvPr/>
        </p:nvSpPr>
        <p:spPr>
          <a:xfrm>
            <a:off x="5430434" y="5901118"/>
            <a:ext cx="546137" cy="542165"/>
          </a:xfrm>
          <a:custGeom>
            <a:avLst/>
            <a:gdLst/>
            <a:ahLst/>
            <a:cxnLst/>
            <a:rect l="l" t="t" r="r" b="b"/>
            <a:pathLst>
              <a:path w="819205" h="813247">
                <a:moveTo>
                  <a:pt x="0" y="0"/>
                </a:moveTo>
                <a:lnTo>
                  <a:pt x="819205" y="0"/>
                </a:lnTo>
                <a:lnTo>
                  <a:pt x="819205" y="813248"/>
                </a:lnTo>
                <a:lnTo>
                  <a:pt x="0" y="813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Freeform 24"/>
          <p:cNvSpPr/>
          <p:nvPr/>
        </p:nvSpPr>
        <p:spPr>
          <a:xfrm>
            <a:off x="5302406" y="4183870"/>
            <a:ext cx="417813" cy="393580"/>
          </a:xfrm>
          <a:custGeom>
            <a:avLst/>
            <a:gdLst/>
            <a:ahLst/>
            <a:cxnLst/>
            <a:rect l="l" t="t" r="r" b="b"/>
            <a:pathLst>
              <a:path w="626719" h="590370">
                <a:moveTo>
                  <a:pt x="0" y="0"/>
                </a:moveTo>
                <a:lnTo>
                  <a:pt x="626719" y="0"/>
                </a:lnTo>
                <a:lnTo>
                  <a:pt x="626719" y="590370"/>
                </a:lnTo>
                <a:lnTo>
                  <a:pt x="0" y="59037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5" name="Freeform 25"/>
          <p:cNvSpPr/>
          <p:nvPr/>
        </p:nvSpPr>
        <p:spPr>
          <a:xfrm>
            <a:off x="4434596" y="3669044"/>
            <a:ext cx="555302" cy="336652"/>
          </a:xfrm>
          <a:custGeom>
            <a:avLst/>
            <a:gdLst/>
            <a:ahLst/>
            <a:cxnLst/>
            <a:rect l="l" t="t" r="r" b="b"/>
            <a:pathLst>
              <a:path w="832953" h="504978">
                <a:moveTo>
                  <a:pt x="0" y="0"/>
                </a:moveTo>
                <a:lnTo>
                  <a:pt x="832953" y="0"/>
                </a:lnTo>
                <a:lnTo>
                  <a:pt x="832953" y="504978"/>
                </a:lnTo>
                <a:lnTo>
                  <a:pt x="0" y="50497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6" name="Freeform 26"/>
          <p:cNvSpPr/>
          <p:nvPr/>
        </p:nvSpPr>
        <p:spPr>
          <a:xfrm>
            <a:off x="5528317" y="2468271"/>
            <a:ext cx="441237" cy="441237"/>
          </a:xfrm>
          <a:custGeom>
            <a:avLst/>
            <a:gdLst/>
            <a:ahLst/>
            <a:cxnLst/>
            <a:rect l="l" t="t" r="r" b="b"/>
            <a:pathLst>
              <a:path w="661855" h="661855">
                <a:moveTo>
                  <a:pt x="0" y="0"/>
                </a:moveTo>
                <a:lnTo>
                  <a:pt x="661855" y="0"/>
                </a:lnTo>
                <a:lnTo>
                  <a:pt x="661855" y="661855"/>
                </a:lnTo>
                <a:lnTo>
                  <a:pt x="0" y="661855"/>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7" name="Freeform 27"/>
          <p:cNvSpPr/>
          <p:nvPr/>
        </p:nvSpPr>
        <p:spPr>
          <a:xfrm>
            <a:off x="4417709" y="2000309"/>
            <a:ext cx="435804" cy="435804"/>
          </a:xfrm>
          <a:custGeom>
            <a:avLst/>
            <a:gdLst/>
            <a:ahLst/>
            <a:cxnLst/>
            <a:rect l="l" t="t" r="r" b="b"/>
            <a:pathLst>
              <a:path w="653706" h="653706">
                <a:moveTo>
                  <a:pt x="0" y="0"/>
                </a:moveTo>
                <a:lnTo>
                  <a:pt x="653706" y="0"/>
                </a:lnTo>
                <a:lnTo>
                  <a:pt x="653706" y="653706"/>
                </a:lnTo>
                <a:lnTo>
                  <a:pt x="0" y="653706"/>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grpSp>
        <p:nvGrpSpPr>
          <p:cNvPr id="28" name="Group 28"/>
          <p:cNvGrpSpPr/>
          <p:nvPr/>
        </p:nvGrpSpPr>
        <p:grpSpPr>
          <a:xfrm>
            <a:off x="-12706" y="2310903"/>
            <a:ext cx="5315112" cy="501601"/>
            <a:chOff x="0" y="0"/>
            <a:chExt cx="10630224" cy="1003202"/>
          </a:xfrm>
        </p:grpSpPr>
        <p:sp>
          <p:nvSpPr>
            <p:cNvPr id="29" name="Freeform 29"/>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TextBox 30"/>
            <p:cNvSpPr txBox="1"/>
            <p:nvPr/>
          </p:nvSpPr>
          <p:spPr>
            <a:xfrm>
              <a:off x="1458162" y="28576"/>
              <a:ext cx="9172062" cy="974626"/>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MONDAY   4:15-5:30PM   JEFF 218</a:t>
              </a:r>
            </a:p>
            <a:p>
              <a:pPr>
                <a:lnSpc>
                  <a:spcPts val="1442"/>
                </a:lnSpc>
              </a:pPr>
              <a:r>
                <a:rPr lang="en-US" sz="1400" spc="70" dirty="0">
                  <a:solidFill>
                    <a:srgbClr val="000000"/>
                  </a:solidFill>
                  <a:latin typeface="TT Norms Bold"/>
                </a:rPr>
                <a:t>GEOSPATIAL AI </a:t>
              </a:r>
            </a:p>
            <a:p>
              <a:pPr>
                <a:lnSpc>
                  <a:spcPts val="1029"/>
                </a:lnSpc>
                <a:spcBef>
                  <a:spcPct val="0"/>
                </a:spcBef>
              </a:pPr>
              <a:r>
                <a:rPr lang="en-US" sz="999" spc="49" dirty="0">
                  <a:solidFill>
                    <a:srgbClr val="000000"/>
                  </a:solidFill>
                  <a:latin typeface="TT Norms Bold"/>
                </a:rPr>
                <a:t>WITH PROFESSORS LYNDON ESTES AND HAMED ALEMOHAMMAD</a:t>
              </a:r>
            </a:p>
          </p:txBody>
        </p:sp>
      </p:grpSp>
      <p:grpSp>
        <p:nvGrpSpPr>
          <p:cNvPr id="31" name="Group 31"/>
          <p:cNvGrpSpPr/>
          <p:nvPr/>
        </p:nvGrpSpPr>
        <p:grpSpPr>
          <a:xfrm>
            <a:off x="6096001" y="6121400"/>
            <a:ext cx="3375131" cy="552897"/>
            <a:chOff x="0" y="0"/>
            <a:chExt cx="6750262" cy="1105794"/>
          </a:xfrm>
        </p:grpSpPr>
        <p:sp>
          <p:nvSpPr>
            <p:cNvPr id="32" name="TextBox 32"/>
            <p:cNvSpPr txBox="1"/>
            <p:nvPr/>
          </p:nvSpPr>
          <p:spPr>
            <a:xfrm>
              <a:off x="1474856" y="28576"/>
              <a:ext cx="5275406" cy="1077218"/>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FRIDAY   7:00-9PM   WANWANG</a:t>
              </a:r>
            </a:p>
            <a:p>
              <a:pPr>
                <a:lnSpc>
                  <a:spcPts val="1442"/>
                </a:lnSpc>
                <a:spcBef>
                  <a:spcPct val="0"/>
                </a:spcBef>
              </a:pPr>
              <a:r>
                <a:rPr lang="en-US" sz="1400" spc="70" dirty="0">
                  <a:solidFill>
                    <a:srgbClr val="000000"/>
                  </a:solidFill>
                  <a:latin typeface="TT Norms Bold"/>
                </a:rPr>
                <a:t>TRIVIA NIGHT </a:t>
              </a:r>
            </a:p>
          </p:txBody>
        </p:sp>
        <p:sp>
          <p:nvSpPr>
            <p:cNvPr id="33" name="Freeform 33"/>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34" name="Group 34"/>
          <p:cNvGrpSpPr/>
          <p:nvPr/>
        </p:nvGrpSpPr>
        <p:grpSpPr>
          <a:xfrm>
            <a:off x="6096000" y="4953000"/>
            <a:ext cx="5252934" cy="860673"/>
            <a:chOff x="0" y="0"/>
            <a:chExt cx="10505868" cy="1721348"/>
          </a:xfrm>
        </p:grpSpPr>
        <p:sp>
          <p:nvSpPr>
            <p:cNvPr id="35" name="TextBox 35"/>
            <p:cNvSpPr txBox="1"/>
            <p:nvPr/>
          </p:nvSpPr>
          <p:spPr>
            <a:xfrm>
              <a:off x="1517074" y="28574"/>
              <a:ext cx="8988794" cy="1692774"/>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THURSDAY   7:00-9PM   TILTON HALL</a:t>
              </a:r>
            </a:p>
            <a:p>
              <a:pPr>
                <a:lnSpc>
                  <a:spcPts val="1442"/>
                </a:lnSpc>
              </a:pPr>
              <a:r>
                <a:rPr lang="en-US" sz="1400" spc="70" dirty="0">
                  <a:solidFill>
                    <a:srgbClr val="000000"/>
                  </a:solidFill>
                  <a:latin typeface="TT Norms Bold"/>
                </a:rPr>
                <a:t>WALLACE W. ATWOOD LECTURE SERIES PRESENTS:</a:t>
              </a:r>
            </a:p>
            <a:p>
              <a:pPr>
                <a:lnSpc>
                  <a:spcPts val="1442"/>
                </a:lnSpc>
              </a:pPr>
              <a:r>
                <a:rPr lang="en-US" sz="1400" spc="70" dirty="0">
                  <a:solidFill>
                    <a:srgbClr val="000000"/>
                  </a:solidFill>
                  <a:latin typeface="TT Norms Bold"/>
                </a:rPr>
                <a:t>DR. JENNIFER ROBINSON</a:t>
              </a:r>
            </a:p>
            <a:p>
              <a:pPr>
                <a:lnSpc>
                  <a:spcPts val="1030"/>
                </a:lnSpc>
                <a:spcBef>
                  <a:spcPct val="0"/>
                </a:spcBef>
              </a:pPr>
              <a:r>
                <a:rPr lang="en-US" sz="1000" spc="50" dirty="0">
                  <a:solidFill>
                    <a:srgbClr val="000000"/>
                  </a:solidFill>
                  <a:latin typeface="TT Norms Bold"/>
                </a:rPr>
                <a:t>DETAILS ON A SEPERATE FLYER</a:t>
              </a:r>
            </a:p>
          </p:txBody>
        </p:sp>
        <p:sp>
          <p:nvSpPr>
            <p:cNvPr id="36" name="Freeform 36"/>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37" name="Group 37"/>
          <p:cNvGrpSpPr/>
          <p:nvPr/>
        </p:nvGrpSpPr>
        <p:grpSpPr>
          <a:xfrm>
            <a:off x="6096000" y="3970652"/>
            <a:ext cx="5945409" cy="654037"/>
            <a:chOff x="0" y="0"/>
            <a:chExt cx="11890818" cy="1308073"/>
          </a:xfrm>
        </p:grpSpPr>
        <p:sp>
          <p:nvSpPr>
            <p:cNvPr id="38" name="TextBox 38"/>
            <p:cNvSpPr txBox="1"/>
            <p:nvPr/>
          </p:nvSpPr>
          <p:spPr>
            <a:xfrm>
              <a:off x="1486140" y="76968"/>
              <a:ext cx="10404678" cy="1231105"/>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THURSDAY   12:15-1:30PM   JEFF 218</a:t>
              </a:r>
            </a:p>
            <a:p>
              <a:pPr>
                <a:lnSpc>
                  <a:spcPts val="1442"/>
                </a:lnSpc>
              </a:pPr>
              <a:r>
                <a:rPr lang="en-US" sz="1400" spc="70" dirty="0">
                  <a:solidFill>
                    <a:srgbClr val="000000"/>
                  </a:solidFill>
                  <a:latin typeface="TT Norms Bold"/>
                </a:rPr>
                <a:t>GEOSPATIAL ENTREPRENEURSHIP PANEL </a:t>
              </a:r>
            </a:p>
            <a:p>
              <a:pPr>
                <a:lnSpc>
                  <a:spcPts val="1030"/>
                </a:lnSpc>
              </a:pPr>
              <a:endParaRPr lang="en-US" sz="1400" spc="70" dirty="0">
                <a:solidFill>
                  <a:srgbClr val="000000"/>
                </a:solidFill>
                <a:latin typeface="TT Norms Bold"/>
              </a:endParaRPr>
            </a:p>
            <a:p>
              <a:pPr>
                <a:lnSpc>
                  <a:spcPts val="1030"/>
                </a:lnSpc>
              </a:pPr>
              <a:r>
                <a:rPr lang="en-US" sz="1000" i="1" spc="50" dirty="0">
                  <a:solidFill>
                    <a:srgbClr val="000000"/>
                  </a:solidFill>
                  <a:latin typeface="TT Norms Bold Italics"/>
                </a:rPr>
                <a:t>DETAILS ON A SEPARATE FLYER</a:t>
              </a:r>
            </a:p>
          </p:txBody>
        </p:sp>
        <p:sp>
          <p:nvSpPr>
            <p:cNvPr id="39" name="Freeform 39"/>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40" name="Group 40"/>
          <p:cNvGrpSpPr/>
          <p:nvPr/>
        </p:nvGrpSpPr>
        <p:grpSpPr>
          <a:xfrm>
            <a:off x="6096000" y="2667000"/>
            <a:ext cx="5800334" cy="1066950"/>
            <a:chOff x="0" y="0"/>
            <a:chExt cx="11600667" cy="2133900"/>
          </a:xfrm>
        </p:grpSpPr>
        <p:sp>
          <p:nvSpPr>
            <p:cNvPr id="41" name="TextBox 41"/>
            <p:cNvSpPr txBox="1"/>
            <p:nvPr/>
          </p:nvSpPr>
          <p:spPr>
            <a:xfrm>
              <a:off x="1436130" y="133352"/>
              <a:ext cx="10164537" cy="2000548"/>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WEDNESDAY   5:30-7PM VIA ZOOM</a:t>
              </a:r>
            </a:p>
            <a:p>
              <a:pPr>
                <a:lnSpc>
                  <a:spcPts val="1442"/>
                </a:lnSpc>
              </a:pPr>
              <a:r>
                <a:rPr lang="en-US" sz="1400" spc="70" dirty="0">
                  <a:solidFill>
                    <a:srgbClr val="000000"/>
                  </a:solidFill>
                  <a:latin typeface="TT Norms Bold"/>
                </a:rPr>
                <a:t>ALUMNI CONNECTIONS</a:t>
              </a:r>
            </a:p>
            <a:p>
              <a:pPr>
                <a:lnSpc>
                  <a:spcPts val="1030"/>
                </a:lnSpc>
              </a:pPr>
              <a:r>
                <a:rPr lang="en-US" sz="1000" spc="50" dirty="0">
                  <a:solidFill>
                    <a:srgbClr val="000000"/>
                  </a:solidFill>
                  <a:latin typeface="TT Norms Bold"/>
                </a:rPr>
                <a:t>APPLYING GEOGRAPHICAL KNOWLEDGE &amp; LEARNING ABOUT LIFE AFTER CLARK</a:t>
              </a:r>
            </a:p>
            <a:p>
              <a:pPr>
                <a:lnSpc>
                  <a:spcPts val="1030"/>
                </a:lnSpc>
              </a:pPr>
              <a:endParaRPr lang="en-US" sz="1000" spc="50" dirty="0">
                <a:solidFill>
                  <a:srgbClr val="000000"/>
                </a:solidFill>
                <a:latin typeface="TT Norms Bold"/>
              </a:endParaRPr>
            </a:p>
            <a:p>
              <a:pPr>
                <a:lnSpc>
                  <a:spcPts val="1030"/>
                </a:lnSpc>
                <a:spcBef>
                  <a:spcPct val="0"/>
                </a:spcBef>
              </a:pPr>
              <a:r>
                <a:rPr lang="en-US" sz="1000" spc="50" dirty="0">
                  <a:solidFill>
                    <a:srgbClr val="000000"/>
                  </a:solidFill>
                  <a:latin typeface="TT Norms Bold Italics"/>
                </a:rPr>
                <a:t>CO-SPONSORED BY THE CAREER CONNECTIONS CENTER</a:t>
              </a:r>
            </a:p>
            <a:p>
              <a:pPr>
                <a:lnSpc>
                  <a:spcPts val="1030"/>
                </a:lnSpc>
                <a:spcBef>
                  <a:spcPct val="0"/>
                </a:spcBef>
              </a:pPr>
              <a:r>
                <a:rPr lang="en-US" sz="1000" spc="50" dirty="0">
                  <a:solidFill>
                    <a:srgbClr val="000000"/>
                  </a:solidFill>
                  <a:latin typeface="TT Norms Bold Italics"/>
                </a:rPr>
                <a:t>LIVE VIEWING AVAILABLE. MORE DETAILS TO COME.</a:t>
              </a:r>
            </a:p>
          </p:txBody>
        </p:sp>
        <p:sp>
          <p:nvSpPr>
            <p:cNvPr id="42" name="Freeform 42"/>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43" name="Freeform 43"/>
          <p:cNvSpPr/>
          <p:nvPr/>
        </p:nvSpPr>
        <p:spPr>
          <a:xfrm>
            <a:off x="11178277" y="3623663"/>
            <a:ext cx="467681" cy="461729"/>
          </a:xfrm>
          <a:custGeom>
            <a:avLst/>
            <a:gdLst/>
            <a:ahLst/>
            <a:cxnLst/>
            <a:rect l="l" t="t" r="r" b="b"/>
            <a:pathLst>
              <a:path w="701521" h="692593">
                <a:moveTo>
                  <a:pt x="0" y="0"/>
                </a:moveTo>
                <a:lnTo>
                  <a:pt x="701521" y="0"/>
                </a:lnTo>
                <a:lnTo>
                  <a:pt x="701521" y="692592"/>
                </a:lnTo>
                <a:lnTo>
                  <a:pt x="0" y="692592"/>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44" name="Freeform 44"/>
          <p:cNvSpPr/>
          <p:nvPr/>
        </p:nvSpPr>
        <p:spPr>
          <a:xfrm>
            <a:off x="11146488" y="5032717"/>
            <a:ext cx="531259" cy="624343"/>
          </a:xfrm>
          <a:custGeom>
            <a:avLst/>
            <a:gdLst/>
            <a:ahLst/>
            <a:cxnLst/>
            <a:rect l="l" t="t" r="r" b="b"/>
            <a:pathLst>
              <a:path w="796889" h="936515">
                <a:moveTo>
                  <a:pt x="0" y="0"/>
                </a:moveTo>
                <a:lnTo>
                  <a:pt x="796889" y="0"/>
                </a:lnTo>
                <a:lnTo>
                  <a:pt x="796889" y="936515"/>
                </a:lnTo>
                <a:lnTo>
                  <a:pt x="0" y="936515"/>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45" name="Freeform 45"/>
          <p:cNvSpPr/>
          <p:nvPr/>
        </p:nvSpPr>
        <p:spPr>
          <a:xfrm>
            <a:off x="9314503" y="6258395"/>
            <a:ext cx="467275" cy="467275"/>
          </a:xfrm>
          <a:custGeom>
            <a:avLst/>
            <a:gdLst/>
            <a:ahLst/>
            <a:cxnLst/>
            <a:rect l="l" t="t" r="r" b="b"/>
            <a:pathLst>
              <a:path w="700912" h="700912">
                <a:moveTo>
                  <a:pt x="0" y="0"/>
                </a:moveTo>
                <a:lnTo>
                  <a:pt x="700911" y="0"/>
                </a:lnTo>
                <a:lnTo>
                  <a:pt x="700911" y="700912"/>
                </a:lnTo>
                <a:lnTo>
                  <a:pt x="0" y="700912"/>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grpSp>
        <p:nvGrpSpPr>
          <p:cNvPr id="46" name="Group 46"/>
          <p:cNvGrpSpPr/>
          <p:nvPr/>
        </p:nvGrpSpPr>
        <p:grpSpPr>
          <a:xfrm>
            <a:off x="10007600" y="6097587"/>
            <a:ext cx="2142435" cy="685905"/>
            <a:chOff x="0" y="-47625"/>
            <a:chExt cx="4284869" cy="1371809"/>
          </a:xfrm>
        </p:grpSpPr>
        <p:sp>
          <p:nvSpPr>
            <p:cNvPr id="47" name="Freeform 47"/>
            <p:cNvSpPr/>
            <p:nvPr/>
          </p:nvSpPr>
          <p:spPr>
            <a:xfrm>
              <a:off x="12559" y="0"/>
              <a:ext cx="444641" cy="446317"/>
            </a:xfrm>
            <a:custGeom>
              <a:avLst/>
              <a:gdLst/>
              <a:ahLst/>
              <a:cxnLst/>
              <a:rect l="l" t="t" r="r" b="b"/>
              <a:pathLst>
                <a:path w="444641" h="446317">
                  <a:moveTo>
                    <a:pt x="0" y="0"/>
                  </a:moveTo>
                  <a:lnTo>
                    <a:pt x="444642" y="0"/>
                  </a:lnTo>
                  <a:lnTo>
                    <a:pt x="444642" y="446317"/>
                  </a:lnTo>
                  <a:lnTo>
                    <a:pt x="0" y="446317"/>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48" name="Freeform 48"/>
            <p:cNvSpPr/>
            <p:nvPr/>
          </p:nvSpPr>
          <p:spPr>
            <a:xfrm>
              <a:off x="0" y="688506"/>
              <a:ext cx="457201" cy="465236"/>
            </a:xfrm>
            <a:custGeom>
              <a:avLst/>
              <a:gdLst/>
              <a:ahLst/>
              <a:cxnLst/>
              <a:rect l="l" t="t" r="r" b="b"/>
              <a:pathLst>
                <a:path w="457201" h="465236">
                  <a:moveTo>
                    <a:pt x="0" y="0"/>
                  </a:moveTo>
                  <a:lnTo>
                    <a:pt x="457201" y="0"/>
                  </a:lnTo>
                  <a:lnTo>
                    <a:pt x="457201" y="465236"/>
                  </a:lnTo>
                  <a:lnTo>
                    <a:pt x="0" y="465236"/>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49" name="TextBox 49"/>
            <p:cNvSpPr txBox="1"/>
            <p:nvPr/>
          </p:nvSpPr>
          <p:spPr>
            <a:xfrm>
              <a:off x="838546" y="-47625"/>
              <a:ext cx="2770045" cy="403700"/>
            </a:xfrm>
            <a:prstGeom prst="rect">
              <a:avLst/>
            </a:prstGeom>
          </p:spPr>
          <p:txBody>
            <a:bodyPr lIns="0" tIns="0" rIns="0" bIns="0" rtlCol="0" anchor="t">
              <a:spAutoFit/>
            </a:bodyPr>
            <a:lstStyle/>
            <a:p>
              <a:pPr>
                <a:lnSpc>
                  <a:spcPts val="1673"/>
                </a:lnSpc>
              </a:pPr>
              <a:r>
                <a:rPr lang="en-US" sz="1195" dirty="0">
                  <a:solidFill>
                    <a:srgbClr val="000000"/>
                  </a:solidFill>
                  <a:latin typeface="Roboto"/>
                </a:rPr>
                <a:t>ypoku@clarku.edu</a:t>
              </a:r>
            </a:p>
          </p:txBody>
        </p:sp>
        <p:sp>
          <p:nvSpPr>
            <p:cNvPr id="50" name="TextBox 50"/>
            <p:cNvSpPr txBox="1"/>
            <p:nvPr/>
          </p:nvSpPr>
          <p:spPr>
            <a:xfrm>
              <a:off x="838546" y="484467"/>
              <a:ext cx="3446323" cy="839717"/>
            </a:xfrm>
            <a:prstGeom prst="rect">
              <a:avLst/>
            </a:prstGeom>
          </p:spPr>
          <p:txBody>
            <a:bodyPr lIns="0" tIns="0" rIns="0" bIns="0" rtlCol="0" anchor="t">
              <a:spAutoFit/>
            </a:bodyPr>
            <a:lstStyle/>
            <a:p>
              <a:pPr>
                <a:lnSpc>
                  <a:spcPts val="1673"/>
                </a:lnSpc>
              </a:pPr>
              <a:r>
                <a:rPr lang="en-US" sz="1195" dirty="0">
                  <a:solidFill>
                    <a:srgbClr val="000000"/>
                  </a:solidFill>
                  <a:latin typeface="Roboto"/>
                </a:rPr>
                <a:t>https://www.clarku.edu/departments/geography/</a:t>
              </a:r>
            </a:p>
          </p:txBody>
        </p:sp>
      </p:grpSp>
      <p:grpSp>
        <p:nvGrpSpPr>
          <p:cNvPr id="51" name="Group 19">
            <a:extLst>
              <a:ext uri="{FF2B5EF4-FFF2-40B4-BE49-F238E27FC236}">
                <a16:creationId xmlns:a16="http://schemas.microsoft.com/office/drawing/2014/main" id="{2C0606D9-955D-4936-A72C-6E80522E35E6}"/>
              </a:ext>
            </a:extLst>
          </p:cNvPr>
          <p:cNvGrpSpPr/>
          <p:nvPr/>
        </p:nvGrpSpPr>
        <p:grpSpPr>
          <a:xfrm>
            <a:off x="6185" y="3022600"/>
            <a:ext cx="5327815" cy="552897"/>
            <a:chOff x="0" y="0"/>
            <a:chExt cx="10655632" cy="1105794"/>
          </a:xfrm>
        </p:grpSpPr>
        <p:sp>
          <p:nvSpPr>
            <p:cNvPr id="52" name="Freeform 20">
              <a:extLst>
                <a:ext uri="{FF2B5EF4-FFF2-40B4-BE49-F238E27FC236}">
                  <a16:creationId xmlns:a16="http://schemas.microsoft.com/office/drawing/2014/main" id="{CA7DCF3D-80EB-459E-ADAC-C559F950882D}"/>
                </a:ext>
              </a:extLst>
            </p:cNvPr>
            <p:cNvSpPr/>
            <p:nvPr/>
          </p:nvSpPr>
          <p:spPr>
            <a:xfrm>
              <a:off x="0" y="0"/>
              <a:ext cx="1182129" cy="876924"/>
            </a:xfrm>
            <a:custGeom>
              <a:avLst/>
              <a:gdLst/>
              <a:ahLst/>
              <a:cxnLst/>
              <a:rect l="l" t="t" r="r" b="b"/>
              <a:pathLst>
                <a:path w="1182129" h="876924">
                  <a:moveTo>
                    <a:pt x="0" y="0"/>
                  </a:moveTo>
                  <a:lnTo>
                    <a:pt x="1182129" y="0"/>
                  </a:lnTo>
                  <a:lnTo>
                    <a:pt x="1182129" y="876924"/>
                  </a:lnTo>
                  <a:lnTo>
                    <a:pt x="0" y="876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3" name="TextBox 21">
              <a:extLst>
                <a:ext uri="{FF2B5EF4-FFF2-40B4-BE49-F238E27FC236}">
                  <a16:creationId xmlns:a16="http://schemas.microsoft.com/office/drawing/2014/main" id="{A79FFB39-230F-485A-AB5D-A8020AAB7CD4}"/>
                </a:ext>
              </a:extLst>
            </p:cNvPr>
            <p:cNvSpPr txBox="1"/>
            <p:nvPr/>
          </p:nvSpPr>
          <p:spPr>
            <a:xfrm>
              <a:off x="1483572" y="28576"/>
              <a:ext cx="9172060" cy="1077218"/>
            </a:xfrm>
            <a:prstGeom prst="rect">
              <a:avLst/>
            </a:prstGeom>
          </p:spPr>
          <p:txBody>
            <a:bodyPr lIns="0" tIns="0" rIns="0" bIns="0" rtlCol="0" anchor="t">
              <a:spAutoFit/>
            </a:bodyPr>
            <a:lstStyle/>
            <a:p>
              <a:pPr>
                <a:lnSpc>
                  <a:spcPts val="1442"/>
                </a:lnSpc>
              </a:pPr>
              <a:r>
                <a:rPr lang="en-US" sz="1400" spc="70" dirty="0">
                  <a:solidFill>
                    <a:srgbClr val="F15A24"/>
                  </a:solidFill>
                  <a:latin typeface="TT Norms Bold"/>
                </a:rPr>
                <a:t>TUESDAY 3-4pm VIA ZOOM</a:t>
              </a:r>
            </a:p>
            <a:p>
              <a:pPr>
                <a:lnSpc>
                  <a:spcPts val="1442"/>
                </a:lnSpc>
                <a:spcBef>
                  <a:spcPct val="0"/>
                </a:spcBef>
              </a:pPr>
              <a:r>
                <a:rPr lang="en-US" sz="1400" spc="70" dirty="0">
                  <a:solidFill>
                    <a:srgbClr val="000000"/>
                  </a:solidFill>
                  <a:latin typeface="TT Norms Bold"/>
                </a:rPr>
                <a:t>MSGIS STUDENT INTERNSHIP AND RESEARCH PRESENTATIONS </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a:t>Terms in Brown et al. (2013)</a:t>
            </a:r>
          </a:p>
        </p:txBody>
      </p:sp>
      <p:sp>
        <p:nvSpPr>
          <p:cNvPr id="3" name="Content Placeholder 2"/>
          <p:cNvSpPr>
            <a:spLocks noGrp="1"/>
          </p:cNvSpPr>
          <p:nvPr>
            <p:ph idx="1"/>
          </p:nvPr>
        </p:nvSpPr>
        <p:spPr>
          <a:xfrm>
            <a:off x="1145408" y="869483"/>
            <a:ext cx="10342345" cy="5867400"/>
          </a:xfrm>
        </p:spPr>
        <p:txBody>
          <a:bodyPr>
            <a:noAutofit/>
          </a:bodyPr>
          <a:lstStyle/>
          <a:p>
            <a:pPr marL="0" indent="0">
              <a:buNone/>
            </a:pPr>
            <a:r>
              <a:rPr lang="en-US" sz="1800" b="1" dirty="0"/>
              <a:t>Top-down hierarchical model</a:t>
            </a:r>
          </a:p>
          <a:p>
            <a:pPr marL="457200" lvl="1" indent="0">
              <a:buNone/>
            </a:pPr>
            <a:r>
              <a:rPr lang="en-US" sz="1800" b="1" dirty="0"/>
              <a:t>Global models constrain land areas allocated by more detailed cellular models</a:t>
            </a:r>
          </a:p>
          <a:p>
            <a:pPr marL="0" indent="0">
              <a:buNone/>
            </a:pPr>
            <a:r>
              <a:rPr lang="en-US" sz="1800" b="1" dirty="0"/>
              <a:t>Sensitivity Analysis</a:t>
            </a:r>
          </a:p>
          <a:p>
            <a:pPr marL="457200" lvl="1" indent="0">
              <a:buNone/>
            </a:pPr>
            <a:r>
              <a:rPr lang="en-US" sz="1800" b="1" dirty="0"/>
              <a:t>Examination of variation in model output as a function of variation in model input &amp; characteristics</a:t>
            </a:r>
          </a:p>
          <a:p>
            <a:pPr marL="0" indent="0">
              <a:buNone/>
            </a:pPr>
            <a:r>
              <a:rPr lang="en-US" sz="1800" b="1" dirty="0"/>
              <a:t>Pattern Validation</a:t>
            </a:r>
          </a:p>
          <a:p>
            <a:pPr marL="457200" lvl="1" indent="0">
              <a:buNone/>
            </a:pPr>
            <a:r>
              <a:rPr lang="en-US" sz="1800" b="1" dirty="0"/>
              <a:t>Determination whether the simulated output pattern matches the observed pattern</a:t>
            </a:r>
          </a:p>
          <a:p>
            <a:pPr marL="0" indent="0">
              <a:buNone/>
            </a:pPr>
            <a:r>
              <a:rPr lang="en-US" sz="1800" b="1" dirty="0"/>
              <a:t>Structural Validation</a:t>
            </a:r>
          </a:p>
          <a:p>
            <a:pPr marL="457200" lvl="1" indent="0">
              <a:buNone/>
            </a:pPr>
            <a:r>
              <a:rPr lang="en-US" sz="1800" b="1" dirty="0"/>
              <a:t>Determination whether the simulated process matches the real process</a:t>
            </a:r>
          </a:p>
          <a:p>
            <a:pPr marL="0" indent="0">
              <a:buNone/>
            </a:pPr>
            <a:r>
              <a:rPr lang="en-US" sz="1800" b="1" dirty="0" err="1"/>
              <a:t>Equifinality</a:t>
            </a:r>
            <a:endParaRPr lang="en-US" sz="1800" b="1" dirty="0"/>
          </a:p>
          <a:p>
            <a:pPr marL="457200" lvl="1" indent="0">
              <a:buNone/>
            </a:pPr>
            <a:r>
              <a:rPr lang="en-US" sz="1800" b="1" dirty="0"/>
              <a:t>Situation where many different processes create the same pattern</a:t>
            </a:r>
          </a:p>
          <a:p>
            <a:pPr marL="0" indent="0">
              <a:buNone/>
            </a:pPr>
            <a:r>
              <a:rPr lang="en-US" sz="1800" b="1" dirty="0" err="1"/>
              <a:t>Multifinality</a:t>
            </a:r>
            <a:endParaRPr lang="en-US" sz="1800" b="1" dirty="0"/>
          </a:p>
          <a:p>
            <a:pPr marL="457200" lvl="1" indent="0">
              <a:buNone/>
            </a:pPr>
            <a:r>
              <a:rPr lang="en-US" sz="1800" b="1" dirty="0"/>
              <a:t>Situation where a single process can generate a variety of patterns</a:t>
            </a:r>
          </a:p>
          <a:p>
            <a:pPr marL="0" indent="0">
              <a:buNone/>
            </a:pPr>
            <a:r>
              <a:rPr lang="en-US" sz="1800" b="1" dirty="0"/>
              <a:t>Ex-Ante assessment</a:t>
            </a:r>
          </a:p>
          <a:p>
            <a:pPr marL="457200" lvl="1" indent="0">
              <a:buNone/>
            </a:pPr>
            <a:r>
              <a:rPr lang="en-US" sz="1800" b="1" dirty="0"/>
              <a:t>Analysis concerning intervention design concerning what policies to adopt based on anticipated changes, meaning assessment of what policies should be started.</a:t>
            </a:r>
          </a:p>
          <a:p>
            <a:pPr marL="0" indent="0">
              <a:buNone/>
            </a:pPr>
            <a:r>
              <a:rPr lang="en-US" sz="1800" b="1" dirty="0"/>
              <a:t>Ex-Post assessment</a:t>
            </a:r>
          </a:p>
          <a:p>
            <a:pPr marL="457200" lvl="1" indent="0">
              <a:buNone/>
            </a:pPr>
            <a:r>
              <a:rPr lang="en-US" sz="1800" b="1" dirty="0"/>
              <a:t>Evaluation concerning the effect of the adopted policies based on past performance, meaning assessment of whether past policies were effective.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550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3536"/>
          </a:xfrm>
        </p:spPr>
        <p:txBody>
          <a:bodyPr>
            <a:normAutofit/>
          </a:bodyPr>
          <a:lstStyle/>
          <a:p>
            <a:r>
              <a:rPr lang="en-US" dirty="0"/>
              <a:t>Additional Common Terms</a:t>
            </a:r>
          </a:p>
        </p:txBody>
      </p:sp>
      <p:sp>
        <p:nvSpPr>
          <p:cNvPr id="3" name="Content Placeholder 2"/>
          <p:cNvSpPr>
            <a:spLocks noGrp="1"/>
          </p:cNvSpPr>
          <p:nvPr>
            <p:ph idx="1"/>
          </p:nvPr>
        </p:nvSpPr>
        <p:spPr>
          <a:xfrm>
            <a:off x="702645" y="1142999"/>
            <a:ext cx="11155680" cy="5578475"/>
          </a:xfrm>
        </p:spPr>
        <p:txBody>
          <a:bodyPr>
            <a:normAutofit fontScale="62500" lnSpcReduction="20000"/>
          </a:bodyPr>
          <a:lstStyle/>
          <a:p>
            <a:pPr marL="0" indent="0">
              <a:buNone/>
            </a:pPr>
            <a:r>
              <a:rPr lang="en-US" b="1" dirty="0"/>
              <a:t>Inductive Model</a:t>
            </a:r>
          </a:p>
          <a:p>
            <a:pPr marL="457200" lvl="1" indent="0">
              <a:buNone/>
            </a:pPr>
            <a:r>
              <a:rPr lang="en-US" b="1" dirty="0"/>
              <a:t>Model that simulates change based on observed patterns.</a:t>
            </a:r>
          </a:p>
          <a:p>
            <a:pPr marL="0" indent="0">
              <a:buNone/>
            </a:pPr>
            <a:r>
              <a:rPr lang="en-US" b="1" dirty="0"/>
              <a:t>Deductive Model</a:t>
            </a:r>
          </a:p>
          <a:p>
            <a:pPr marL="457200" lvl="1" indent="0">
              <a:buNone/>
            </a:pPr>
            <a:r>
              <a:rPr lang="en-US" b="1" dirty="0"/>
              <a:t>Model that simulates change based on assumed processes.</a:t>
            </a:r>
          </a:p>
          <a:p>
            <a:pPr marL="0" indent="0">
              <a:buNone/>
            </a:pPr>
            <a:r>
              <a:rPr lang="en-US" b="1" dirty="0"/>
              <a:t>Calibration</a:t>
            </a:r>
          </a:p>
          <a:p>
            <a:pPr marL="457200" lvl="1" indent="0">
              <a:buNone/>
            </a:pPr>
            <a:r>
              <a:rPr lang="en-US" b="1" dirty="0"/>
              <a:t>Procedure that uses data to determine the parameters of the model</a:t>
            </a:r>
          </a:p>
          <a:p>
            <a:pPr marL="0" indent="0">
              <a:buNone/>
            </a:pPr>
            <a:r>
              <a:rPr lang="en-US" b="1" dirty="0"/>
              <a:t>Validation</a:t>
            </a:r>
          </a:p>
          <a:p>
            <a:pPr marL="457200" lvl="1" indent="0">
              <a:buNone/>
            </a:pPr>
            <a:r>
              <a:rPr lang="en-US" b="1" dirty="0"/>
              <a:t>Procedure to examine how the model simulation compares to data</a:t>
            </a:r>
          </a:p>
          <a:p>
            <a:pPr marL="0" indent="0">
              <a:buNone/>
            </a:pPr>
            <a:r>
              <a:rPr lang="en-US" b="1" dirty="0"/>
              <a:t>Path Dependence</a:t>
            </a:r>
          </a:p>
          <a:p>
            <a:pPr marL="457200" lvl="1" indent="0">
              <a:buNone/>
            </a:pPr>
            <a:r>
              <a:rPr lang="en-US" b="1" dirty="0"/>
              <a:t>A process where the entire sequence of events is very sensitive to the events at each step along the sequence.</a:t>
            </a:r>
          </a:p>
          <a:p>
            <a:pPr marL="0" indent="0">
              <a:buNone/>
            </a:pPr>
            <a:r>
              <a:rPr lang="en-US" b="1" dirty="0"/>
              <a:t>Stochastic</a:t>
            </a:r>
          </a:p>
          <a:p>
            <a:pPr marL="457200" lvl="1" indent="0">
              <a:buNone/>
            </a:pPr>
            <a:r>
              <a:rPr lang="en-US" b="1" dirty="0"/>
              <a:t>Has a random component</a:t>
            </a:r>
          </a:p>
          <a:p>
            <a:pPr marL="0" indent="0">
              <a:buNone/>
            </a:pPr>
            <a:r>
              <a:rPr lang="en-US" b="1" dirty="0"/>
              <a:t>Deterministic</a:t>
            </a:r>
          </a:p>
          <a:p>
            <a:pPr marL="457200" lvl="1" indent="0">
              <a:buNone/>
            </a:pPr>
            <a:r>
              <a:rPr lang="en-US" b="1" dirty="0"/>
              <a:t>Inputs entirely dictate the output, meaning there is no stochastic component</a:t>
            </a:r>
          </a:p>
          <a:p>
            <a:pPr marL="0" indent="0">
              <a:buNone/>
            </a:pPr>
            <a:r>
              <a:rPr lang="en-US" b="1" dirty="0"/>
              <a:t>Agent-based model</a:t>
            </a:r>
          </a:p>
          <a:p>
            <a:pPr marL="457200" lvl="1" indent="0">
              <a:buNone/>
            </a:pPr>
            <a:r>
              <a:rPr lang="en-US" b="1" dirty="0"/>
              <a:t>A simulation model that simulates aggregate processes based on the interactions of numerous individual agents who make decisions</a:t>
            </a:r>
          </a:p>
          <a:p>
            <a:pPr marL="0" indent="0">
              <a:buNone/>
            </a:pPr>
            <a:r>
              <a:rPr lang="en-US" b="1" dirty="0"/>
              <a:t>Hard Prediction</a:t>
            </a:r>
          </a:p>
          <a:p>
            <a:pPr marL="457200" lvl="1" indent="0">
              <a:buNone/>
            </a:pPr>
            <a:r>
              <a:rPr lang="en-US" b="1" dirty="0"/>
              <a:t>Each pixel in the prediction map belongs entirely to exactly one category</a:t>
            </a:r>
          </a:p>
          <a:p>
            <a:pPr marL="0" indent="0">
              <a:buNone/>
            </a:pPr>
            <a:r>
              <a:rPr lang="en-US" b="1" dirty="0"/>
              <a:t>Soft Prediction</a:t>
            </a:r>
          </a:p>
          <a:p>
            <a:pPr marL="457200" lvl="1" indent="0">
              <a:buNone/>
            </a:pPr>
            <a:r>
              <a:rPr lang="en-US" b="1" dirty="0"/>
              <a:t>Each pixel in the prediction map is an index that indicates its membership to a category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82770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pPr algn="ctr"/>
            <a:r>
              <a:rPr lang="en-US" dirty="0"/>
              <a:t>Did Brown et al. (2013) claim that scientists should:</a:t>
            </a:r>
          </a:p>
        </p:txBody>
      </p:sp>
      <p:sp>
        <p:nvSpPr>
          <p:cNvPr id="3" name="Content Placeholder 2"/>
          <p:cNvSpPr>
            <a:spLocks noGrp="1"/>
          </p:cNvSpPr>
          <p:nvPr>
            <p:ph idx="1"/>
          </p:nvPr>
        </p:nvSpPr>
        <p:spPr>
          <a:xfrm>
            <a:off x="0" y="1825625"/>
            <a:ext cx="12192000" cy="4351338"/>
          </a:xfrm>
        </p:spPr>
        <p:txBody>
          <a:bodyPr>
            <a:normAutofit/>
          </a:bodyPr>
          <a:lstStyle/>
          <a:p>
            <a:pPr marL="571500" indent="-514350">
              <a:buFont typeface="+mj-lt"/>
              <a:buAutoNum type="arabicPeriod"/>
            </a:pPr>
            <a:r>
              <a:rPr lang="en-US" dirty="0"/>
              <a:t>align model choices with modeling goals?</a:t>
            </a:r>
          </a:p>
          <a:p>
            <a:pPr marL="571500" indent="-514350">
              <a:buFont typeface="+mj-lt"/>
              <a:buAutoNum type="arabicPeriod"/>
            </a:pPr>
            <a:r>
              <a:rPr lang="en-US" dirty="0"/>
              <a:t>integrate LCMs with observational data, across scales, and across positive and normative modeling approaches?</a:t>
            </a:r>
          </a:p>
          <a:p>
            <a:pPr marL="571500" indent="-514350">
              <a:buFont typeface="+mj-lt"/>
              <a:buAutoNum type="arabicPeriod"/>
            </a:pPr>
            <a:r>
              <a:rPr lang="en-US" dirty="0"/>
              <a:t>improve and disseminate use of model evaluation approaches?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36065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pPr algn="ctr"/>
            <a:r>
              <a:rPr lang="en-US" dirty="0"/>
              <a:t>Did Brown et al. (2013) claim that:</a:t>
            </a:r>
          </a:p>
        </p:txBody>
      </p:sp>
      <p:sp>
        <p:nvSpPr>
          <p:cNvPr id="3" name="Content Placeholder 2"/>
          <p:cNvSpPr>
            <a:spLocks noGrp="1"/>
          </p:cNvSpPr>
          <p:nvPr>
            <p:ph idx="1"/>
          </p:nvPr>
        </p:nvSpPr>
        <p:spPr>
          <a:xfrm>
            <a:off x="0" y="1600201"/>
            <a:ext cx="12192000" cy="4525963"/>
          </a:xfrm>
        </p:spPr>
        <p:txBody>
          <a:bodyPr>
            <a:normAutofit/>
          </a:bodyPr>
          <a:lstStyle/>
          <a:p>
            <a:pPr marL="514350" indent="-514350">
              <a:buFont typeface="+mj-lt"/>
              <a:buAutoNum type="arabicPeriod"/>
            </a:pPr>
            <a:r>
              <a:rPr lang="en-US" dirty="0"/>
              <a:t>There should be one comprehensive model that everyone should use?</a:t>
            </a:r>
          </a:p>
          <a:p>
            <a:pPr marL="514350" indent="-514350">
              <a:buFont typeface="+mj-lt"/>
              <a:buAutoNum type="arabicPeriod"/>
            </a:pPr>
            <a:r>
              <a:rPr lang="en-US" dirty="0"/>
              <a:t>More detail will assure higher predictive ability?</a:t>
            </a:r>
          </a:p>
          <a:p>
            <a:pPr marL="514350" indent="-514350">
              <a:buFont typeface="+mj-lt"/>
              <a:buAutoNum type="arabicPeriod"/>
            </a:pPr>
            <a:r>
              <a:rPr lang="en-US" dirty="0"/>
              <a:t>Higher predictive accuracy will assure that models will help to create environmentally sustainable policies?</a:t>
            </a:r>
          </a:p>
          <a:p>
            <a:pPr marL="514350" indent="-514350">
              <a:buFont typeface="+mj-lt"/>
              <a:buAutoNum type="arabicPeriod"/>
            </a:pPr>
            <a:r>
              <a:rPr lang="en-US" dirty="0"/>
              <a:t>Higher predictive accuracy should be a goal?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7541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20312" t="15153" r="20312" b="7401"/>
          <a:stretch/>
        </p:blipFill>
        <p:spPr>
          <a:xfrm>
            <a:off x="3015860" y="635267"/>
            <a:ext cx="8468871" cy="6087002"/>
          </a:xfrm>
          <a:prstGeom prst="rect">
            <a:avLst/>
          </a:prstGeom>
        </p:spPr>
      </p:pic>
      <p:sp>
        <p:nvSpPr>
          <p:cNvPr id="2" name="Title 1"/>
          <p:cNvSpPr>
            <a:spLocks noGrp="1"/>
          </p:cNvSpPr>
          <p:nvPr>
            <p:ph type="title"/>
          </p:nvPr>
        </p:nvSpPr>
        <p:spPr>
          <a:xfrm>
            <a:off x="0" y="365125"/>
            <a:ext cx="12192000" cy="414521"/>
          </a:xfrm>
        </p:spPr>
        <p:txBody>
          <a:bodyPr>
            <a:noAutofit/>
          </a:bodyPr>
          <a:lstStyle/>
          <a:p>
            <a:r>
              <a:rPr lang="en-US" sz="2800" dirty="0"/>
              <a:t>Brown et al. (2013) </a:t>
            </a:r>
            <a:r>
              <a:rPr lang="en-US" sz="2800" dirty="0">
                <a:hlinkClick r:id="rId3"/>
              </a:rPr>
              <a:t>Opportunities to improve impact, integration, and evaluation of land change models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3806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76AE-F668-4A65-8AB2-4F23C2F3E659}"/>
              </a:ext>
            </a:extLst>
          </p:cNvPr>
          <p:cNvSpPr>
            <a:spLocks noGrp="1"/>
          </p:cNvSpPr>
          <p:nvPr>
            <p:ph type="title"/>
          </p:nvPr>
        </p:nvSpPr>
        <p:spPr>
          <a:xfrm>
            <a:off x="0" y="11168"/>
            <a:ext cx="12192000" cy="485789"/>
          </a:xfrm>
        </p:spPr>
        <p:txBody>
          <a:bodyPr>
            <a:normAutofit/>
          </a:bodyPr>
          <a:lstStyle/>
          <a:p>
            <a:r>
              <a:rPr lang="en-US" sz="2400" dirty="0"/>
              <a:t>You should make your projects concern GIS methods, not applications to case studies.</a:t>
            </a:r>
          </a:p>
        </p:txBody>
      </p:sp>
      <p:sp>
        <p:nvSpPr>
          <p:cNvPr id="3" name="Text Placeholder 2">
            <a:extLst>
              <a:ext uri="{FF2B5EF4-FFF2-40B4-BE49-F238E27FC236}">
                <a16:creationId xmlns:a16="http://schemas.microsoft.com/office/drawing/2014/main" id="{32B1D2F4-9E7C-46F4-B3C1-17783C9162F8}"/>
              </a:ext>
            </a:extLst>
          </p:cNvPr>
          <p:cNvSpPr>
            <a:spLocks noGrp="1"/>
          </p:cNvSpPr>
          <p:nvPr>
            <p:ph type="body" idx="1"/>
          </p:nvPr>
        </p:nvSpPr>
        <p:spPr>
          <a:xfrm>
            <a:off x="0" y="496958"/>
            <a:ext cx="12192000" cy="6224518"/>
          </a:xfrm>
        </p:spPr>
        <p:txBody>
          <a:bodyPr>
            <a:normAutofit/>
          </a:bodyPr>
          <a:lstStyle/>
          <a:p>
            <a:pPr marL="628650" indent="-514350">
              <a:buFont typeface="+mj-lt"/>
              <a:buAutoNum type="arabicPeriod"/>
            </a:pPr>
            <a:r>
              <a:rPr lang="en-US" dirty="0"/>
              <a:t>Adeline, Clio, Esha, &amp; Yu-Yun</a:t>
            </a:r>
          </a:p>
          <a:p>
            <a:pPr marL="1085850" lvl="1" indent="-514350">
              <a:buFont typeface="+mj-lt"/>
              <a:buAutoNum type="alphaLcParenR"/>
            </a:pPr>
            <a:r>
              <a:rPr lang="en-US" dirty="0">
                <a:effectLst/>
              </a:rPr>
              <a:t>Modelling Agricultural Land in Bahia, Brazil from 1990 to 2020</a:t>
            </a:r>
            <a:endParaRPr lang="en-US" dirty="0"/>
          </a:p>
          <a:p>
            <a:pPr marL="628650" indent="-514350">
              <a:buFont typeface="+mj-lt"/>
              <a:buAutoNum type="arabicPeriod"/>
            </a:pPr>
            <a:r>
              <a:rPr lang="en-US" dirty="0"/>
              <a:t>Wynnie &amp; Julia</a:t>
            </a:r>
          </a:p>
          <a:p>
            <a:pPr marL="1085850" lvl="1" indent="-514350">
              <a:buFont typeface="+mj-lt"/>
              <a:buAutoNum type="alphaLcParenR"/>
            </a:pPr>
            <a:r>
              <a:rPr lang="en-US" dirty="0">
                <a:effectLst/>
              </a:rPr>
              <a:t>Identifying Significant Patterns and Alternation in Soybean Crop Presence Over Time in Bahia, Brazil using TerrSet’s Land Change Modeler (LCM)</a:t>
            </a:r>
            <a:endParaRPr lang="en-US" dirty="0"/>
          </a:p>
          <a:p>
            <a:pPr marL="628650" indent="-514350">
              <a:buFont typeface="+mj-lt"/>
              <a:buAutoNum type="arabicPeriod"/>
            </a:pPr>
            <a:r>
              <a:rPr lang="en-US" dirty="0"/>
              <a:t>Leo</a:t>
            </a:r>
            <a:r>
              <a:rPr lang="en-US"/>
              <a:t>, Aidan</a:t>
            </a:r>
            <a:r>
              <a:rPr lang="en-US" dirty="0"/>
              <a:t>, Jason, &amp; Atlas</a:t>
            </a:r>
          </a:p>
          <a:p>
            <a:pPr marL="1085850" lvl="1" indent="-514350">
              <a:buFont typeface="+mj-lt"/>
              <a:buAutoNum type="alphaLcParenR"/>
            </a:pPr>
            <a:r>
              <a:rPr lang="en-US" dirty="0">
                <a:effectLst/>
              </a:rPr>
              <a:t>Developing Methods of Documentation of Key Metrics of Change in the Georgia</a:t>
            </a:r>
            <a:br>
              <a:rPr lang="en-US" dirty="0"/>
            </a:br>
            <a:r>
              <a:rPr lang="en-US" dirty="0">
                <a:effectLst/>
              </a:rPr>
              <a:t>Coast Ecosystems LTER site</a:t>
            </a:r>
            <a:endParaRPr lang="en-US" dirty="0"/>
          </a:p>
          <a:p>
            <a:pPr marL="628650" indent="-514350">
              <a:buFont typeface="+mj-lt"/>
              <a:buAutoNum type="arabicPeriod"/>
            </a:pPr>
            <a:r>
              <a:rPr lang="en-US" dirty="0"/>
              <a:t>Jack, Laura, &amp; Adlai</a:t>
            </a:r>
          </a:p>
          <a:p>
            <a:pPr marL="1085850" lvl="1" indent="-514350">
              <a:buFont typeface="+mj-lt"/>
              <a:buAutoNum type="alphaLcParenR"/>
            </a:pPr>
            <a:r>
              <a:rPr lang="en-US" dirty="0">
                <a:effectLst/>
              </a:rPr>
              <a:t>Creating Land Change Scenarios with Alternating Classes</a:t>
            </a:r>
            <a:endParaRPr lang="en-US" dirty="0"/>
          </a:p>
          <a:p>
            <a:pPr marL="628650" indent="-514350">
              <a:buFont typeface="+mj-lt"/>
              <a:buAutoNum type="arabicPeriod"/>
            </a:pPr>
            <a:r>
              <a:rPr lang="en-US" dirty="0"/>
              <a:t>Lucas &amp; Jeremy R-T</a:t>
            </a:r>
          </a:p>
          <a:p>
            <a:pPr marL="1085850" lvl="1" indent="-514350">
              <a:buFont typeface="+mj-lt"/>
              <a:buAutoNum type="alphaLcParenR"/>
            </a:pPr>
            <a:r>
              <a:rPr lang="en-US" dirty="0">
                <a:effectLst/>
              </a:rPr>
              <a:t>Impacts of Sea Level Rise on Plum Island Ecosystems</a:t>
            </a:r>
            <a:endParaRPr lang="en-US" dirty="0"/>
          </a:p>
          <a:p>
            <a:pPr marL="628650" indent="-514350">
              <a:buFont typeface="+mj-lt"/>
              <a:buAutoNum type="arabicPeriod"/>
            </a:pPr>
            <a:r>
              <a:rPr lang="en-US" dirty="0"/>
              <a:t>Ryan &amp; Jeremy H-B</a:t>
            </a:r>
          </a:p>
          <a:p>
            <a:pPr marL="1085850" lvl="1" indent="-514350">
              <a:buFont typeface="+mj-lt"/>
              <a:buAutoNum type="alphaLcParenR"/>
            </a:pPr>
            <a:r>
              <a:rPr lang="en-US" dirty="0">
                <a:effectLst/>
              </a:rPr>
              <a:t>Forest Fragmentation and Change Pattern in States of the Atlantic Forest, Brazil</a:t>
            </a:r>
            <a:endParaRPr lang="en-US" dirty="0"/>
          </a:p>
        </p:txBody>
      </p:sp>
      <p:sp>
        <p:nvSpPr>
          <p:cNvPr id="4" name="Slide Number Placeholder 3">
            <a:extLst>
              <a:ext uri="{FF2B5EF4-FFF2-40B4-BE49-F238E27FC236}">
                <a16:creationId xmlns:a16="http://schemas.microsoft.com/office/drawing/2014/main" id="{DA78FBBF-59CE-472F-BEEF-54541FBB82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31752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76AE-F668-4A65-8AB2-4F23C2F3E659}"/>
              </a:ext>
            </a:extLst>
          </p:cNvPr>
          <p:cNvSpPr>
            <a:spLocks noGrp="1"/>
          </p:cNvSpPr>
          <p:nvPr>
            <p:ph type="title"/>
          </p:nvPr>
        </p:nvSpPr>
        <p:spPr>
          <a:xfrm>
            <a:off x="0" y="11168"/>
            <a:ext cx="12192000" cy="485789"/>
          </a:xfrm>
        </p:spPr>
        <p:txBody>
          <a:bodyPr>
            <a:normAutofit/>
          </a:bodyPr>
          <a:lstStyle/>
          <a:p>
            <a:r>
              <a:rPr lang="en-US" sz="2400" dirty="0"/>
              <a:t>You should make your projects concern GIS methods, not applications to case studies.</a:t>
            </a:r>
          </a:p>
        </p:txBody>
      </p:sp>
      <p:sp>
        <p:nvSpPr>
          <p:cNvPr id="3" name="Text Placeholder 2">
            <a:extLst>
              <a:ext uri="{FF2B5EF4-FFF2-40B4-BE49-F238E27FC236}">
                <a16:creationId xmlns:a16="http://schemas.microsoft.com/office/drawing/2014/main" id="{32B1D2F4-9E7C-46F4-B3C1-17783C9162F8}"/>
              </a:ext>
            </a:extLst>
          </p:cNvPr>
          <p:cNvSpPr>
            <a:spLocks noGrp="1"/>
          </p:cNvSpPr>
          <p:nvPr>
            <p:ph type="body" idx="1"/>
          </p:nvPr>
        </p:nvSpPr>
        <p:spPr>
          <a:xfrm>
            <a:off x="0" y="496958"/>
            <a:ext cx="12192000" cy="6224518"/>
          </a:xfrm>
        </p:spPr>
        <p:txBody>
          <a:bodyPr>
            <a:normAutofit fontScale="62500" lnSpcReduction="20000"/>
          </a:bodyPr>
          <a:lstStyle/>
          <a:p>
            <a:pPr marL="628650" indent="-514350">
              <a:buFont typeface="+mj-lt"/>
              <a:buAutoNum type="arabicPeriod"/>
            </a:pPr>
            <a:r>
              <a:rPr lang="en-US" dirty="0"/>
              <a:t>Adeline, Clio, Esha, &amp; Yu-Yun</a:t>
            </a:r>
          </a:p>
          <a:p>
            <a:pPr marL="1085850" lvl="1" indent="-514350">
              <a:buFont typeface="+mj-lt"/>
              <a:buAutoNum type="alphaLcParenR"/>
            </a:pPr>
            <a:r>
              <a:rPr lang="en-US" dirty="0"/>
              <a:t>A story map is a good product. Your story map should be more about how to analyze a time series of maps and less about soy bean cultivation in Brazil. The audience is much larger for how to analyze a time series than for soybeans. You should have a GIS product, not a soy bean product. Modify your title accordingly.</a:t>
            </a:r>
          </a:p>
          <a:p>
            <a:pPr marL="628650" indent="-514350">
              <a:buFont typeface="+mj-lt"/>
              <a:buAutoNum type="arabicPeriod"/>
            </a:pPr>
            <a:r>
              <a:rPr lang="en-US" dirty="0"/>
              <a:t>Wynnie &amp; Julia</a:t>
            </a:r>
          </a:p>
          <a:p>
            <a:pPr marL="1085850" lvl="1" indent="-514350">
              <a:buFont typeface="+mj-lt"/>
              <a:buAutoNum type="alphaLcParenR"/>
            </a:pPr>
            <a:r>
              <a:rPr lang="en-US" dirty="0"/>
              <a:t>A poster is a good product only if you are going to present the poster someplace. Where will you present the poster? You are proposing to do too many things. You cannot solve the world’s problems in a one-month course project. You should do one thing well that relates to what you learned in this course. I recommend you project land change for each of three decades beyond 2020. Use the word significant if and only if you mean the p-value is less than the alpha level for inferential statistics. You will be projecting, not identifying. Modify your title accordingly.</a:t>
            </a:r>
          </a:p>
          <a:p>
            <a:pPr marL="628650" indent="-514350">
              <a:buFont typeface="+mj-lt"/>
              <a:buAutoNum type="arabicPeriod"/>
            </a:pPr>
            <a:r>
              <a:rPr lang="en-US" dirty="0"/>
              <a:t>Leo, Aidan, Jason, &amp; Atlas</a:t>
            </a:r>
          </a:p>
          <a:p>
            <a:pPr marL="1085850" lvl="1" indent="-514350">
              <a:buFont typeface="+mj-lt"/>
              <a:buAutoNum type="alphaLcParenR"/>
            </a:pPr>
            <a:r>
              <a:rPr lang="en-US" dirty="0">
                <a:effectLst/>
              </a:rPr>
              <a:t>A </a:t>
            </a:r>
            <a:r>
              <a:rPr lang="en-US" dirty="0"/>
              <a:t>video is a good product. I am confused by the title “</a:t>
            </a:r>
            <a:r>
              <a:rPr lang="en-US" dirty="0">
                <a:effectLst/>
              </a:rPr>
              <a:t>Developing Methods of Documentation of Key Metrics of Change in the Georgia Coast Ecosystems LTER site”. You must refine your goal. A clear goal would be to show how to extrapolate alternation using TerrSet’s Land Change Modeler, which is </a:t>
            </a:r>
            <a:r>
              <a:rPr lang="en-US" dirty="0"/>
              <a:t>different from documentation of metrics</a:t>
            </a:r>
            <a:r>
              <a:rPr lang="en-US" dirty="0">
                <a:effectLst/>
              </a:rPr>
              <a:t>. The application to Georgia is insufficiently important to put in the title. You should have a GIS product, not a Georgia product.</a:t>
            </a:r>
            <a:endParaRPr lang="en-US" dirty="0"/>
          </a:p>
          <a:p>
            <a:pPr marL="628650" indent="-514350">
              <a:buFont typeface="+mj-lt"/>
              <a:buAutoNum type="arabicPeriod"/>
            </a:pPr>
            <a:r>
              <a:rPr lang="en-US" dirty="0"/>
              <a:t>Jack, Laura, &amp; Adlai</a:t>
            </a:r>
          </a:p>
          <a:p>
            <a:pPr marL="1085850" lvl="1" indent="-514350">
              <a:buFont typeface="+mj-lt"/>
              <a:buAutoNum type="alphaLcParenR"/>
            </a:pPr>
            <a:r>
              <a:rPr lang="en-US" dirty="0">
                <a:effectLst/>
              </a:rPr>
              <a:t>Your accurate title is guiding you to a helpful project. The audience will be researchers who will be making scenarios. Thos</a:t>
            </a:r>
            <a:r>
              <a:rPr lang="en-US" dirty="0"/>
              <a:t>e people need to know how to run the software. Thank you for listening so closely in class to what will be helpful</a:t>
            </a:r>
          </a:p>
          <a:p>
            <a:pPr marL="628650" indent="-514350">
              <a:buFont typeface="+mj-lt"/>
              <a:buAutoNum type="arabicPeriod"/>
            </a:pPr>
            <a:r>
              <a:rPr lang="en-US" dirty="0"/>
              <a:t>Lucas &amp; Jeremy R-T</a:t>
            </a:r>
          </a:p>
          <a:p>
            <a:pPr marL="1085850" lvl="1" indent="-514350">
              <a:buFont typeface="+mj-lt"/>
              <a:buAutoNum type="alphaLcParenR"/>
            </a:pPr>
            <a:r>
              <a:rPr lang="en-US" dirty="0"/>
              <a:t>A poster is a good product if you are going to present the poster someplace. Where will you present the poster? You say your poster will help developers but I see no plan for you to present this to developers. Do not do a hypothetical project. Do something that will actually influence someone. </a:t>
            </a:r>
            <a:r>
              <a:rPr lang="en-US" dirty="0" err="1"/>
              <a:t>MassGiS</a:t>
            </a:r>
            <a:r>
              <a:rPr lang="en-US" dirty="0"/>
              <a:t> already has projections of sea level rise. I do not see any plans for how you would use the tools in TerrSet. I recommend you make a video on how to use TerrSet to extrapolate Alternation of the Marsh category.</a:t>
            </a:r>
          </a:p>
          <a:p>
            <a:pPr marL="628650" indent="-514350">
              <a:buFont typeface="+mj-lt"/>
              <a:buAutoNum type="arabicPeriod"/>
            </a:pPr>
            <a:r>
              <a:rPr lang="en-US" dirty="0"/>
              <a:t>Ryan &amp; Jeremy H-B</a:t>
            </a:r>
          </a:p>
          <a:p>
            <a:pPr marL="1085850" lvl="1" indent="-514350">
              <a:buFont typeface="+mj-lt"/>
              <a:buAutoNum type="alphaLcParenR"/>
            </a:pPr>
            <a:r>
              <a:rPr lang="en-US" dirty="0">
                <a:effectLst/>
                <a:ea typeface="Calibri" panose="020F0502020204030204" pitchFamily="34" charset="0"/>
              </a:rPr>
              <a:t>You have an important audience in Sangermano. What is </a:t>
            </a:r>
            <a:r>
              <a:rPr lang="en-US" dirty="0">
                <a:ea typeface="Calibri" panose="020F0502020204030204" pitchFamily="34" charset="0"/>
              </a:rPr>
              <a:t>the format of the product?</a:t>
            </a:r>
            <a:r>
              <a:rPr lang="en-US" dirty="0">
                <a:effectLst/>
                <a:ea typeface="Calibri" panose="020F0502020204030204" pitchFamily="34" charset="0"/>
              </a:rPr>
              <a:t> Will </a:t>
            </a:r>
            <a:r>
              <a:rPr lang="en-US" dirty="0">
                <a:ea typeface="Calibri" panose="020F0502020204030204" pitchFamily="34" charset="0"/>
              </a:rPr>
              <a:t>the product be a PPTX file, or a Word document, or something else? </a:t>
            </a:r>
            <a:r>
              <a:rPr lang="en-US" dirty="0">
                <a:effectLst/>
                <a:ea typeface="Calibri" panose="020F0502020204030204" pitchFamily="34" charset="0"/>
              </a:rPr>
              <a:t>I am very concerned that yo</a:t>
            </a:r>
            <a:r>
              <a:rPr lang="en-US" dirty="0">
                <a:ea typeface="Calibri" panose="020F0502020204030204" pitchFamily="34" charset="0"/>
              </a:rPr>
              <a:t>u have fifteen States, five land cover categories, three time intervals, and no particular metric, thus the number of results will be overwhelming. </a:t>
            </a:r>
            <a:r>
              <a:rPr lang="en-US" dirty="0">
                <a:effectLst/>
                <a:ea typeface="Calibri" panose="020F0502020204030204" pitchFamily="34" charset="0"/>
              </a:rPr>
              <a:t>Consider the tools in TerrSet &gt; </a:t>
            </a:r>
            <a:r>
              <a:rPr lang="en-US" dirty="0" err="1">
                <a:effectLst/>
                <a:ea typeface="Calibri" panose="020F0502020204030204" pitchFamily="34" charset="0"/>
              </a:rPr>
              <a:t>Habitat&amp;BiodiversityModeler</a:t>
            </a:r>
            <a:r>
              <a:rPr lang="en-US" dirty="0">
                <a:effectLst/>
                <a:ea typeface="Calibri" panose="020F0502020204030204" pitchFamily="34" charset="0"/>
              </a:rPr>
              <a:t> &gt; </a:t>
            </a:r>
            <a:r>
              <a:rPr lang="en-US" dirty="0" err="1">
                <a:effectLst/>
                <a:ea typeface="Calibri" panose="020F0502020204030204" pitchFamily="34" charset="0"/>
              </a:rPr>
              <a:t>LandscapeAnalysis</a:t>
            </a:r>
            <a:r>
              <a:rPr lang="en-US" dirty="0">
                <a:effectLst/>
                <a:ea typeface="Calibri" panose="020F0502020204030204" pitchFamily="34" charset="0"/>
              </a:rPr>
              <a:t> &gt; </a:t>
            </a:r>
            <a:r>
              <a:rPr lang="en-US" dirty="0" err="1">
                <a:effectLst/>
                <a:ea typeface="Calibri" panose="020F0502020204030204" pitchFamily="34" charset="0"/>
              </a:rPr>
              <a:t>LandscapeChangeProcessAnalysis</a:t>
            </a:r>
            <a:r>
              <a:rPr lang="en-US" dirty="0">
                <a:effectLst/>
                <a:ea typeface="Calibri" panose="020F0502020204030204" pitchFamily="34" charset="0"/>
              </a:rPr>
              <a:t>. </a:t>
            </a:r>
            <a:r>
              <a:rPr lang="en-US" dirty="0">
                <a:ea typeface="Calibri" panose="020F0502020204030204" pitchFamily="34" charset="0"/>
              </a:rPr>
              <a:t>I do not see a plan to limit the scope of the analysis so the audience can digest it.</a:t>
            </a:r>
            <a:endParaRPr lang="en-US" dirty="0"/>
          </a:p>
        </p:txBody>
      </p:sp>
      <p:sp>
        <p:nvSpPr>
          <p:cNvPr id="4" name="Slide Number Placeholder 3">
            <a:extLst>
              <a:ext uri="{FF2B5EF4-FFF2-40B4-BE49-F238E27FC236}">
                <a16:creationId xmlns:a16="http://schemas.microsoft.com/office/drawing/2014/main" id="{DA78FBBF-59CE-472F-BEEF-54541FBB82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4250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76AE-F668-4A65-8AB2-4F23C2F3E659}"/>
              </a:ext>
            </a:extLst>
          </p:cNvPr>
          <p:cNvSpPr>
            <a:spLocks noGrp="1"/>
          </p:cNvSpPr>
          <p:nvPr>
            <p:ph type="title"/>
          </p:nvPr>
        </p:nvSpPr>
        <p:spPr>
          <a:xfrm>
            <a:off x="0" y="11168"/>
            <a:ext cx="12192000" cy="485789"/>
          </a:xfrm>
        </p:spPr>
        <p:txBody>
          <a:bodyPr>
            <a:noAutofit/>
          </a:bodyPr>
          <a:lstStyle/>
          <a:p>
            <a:r>
              <a:rPr lang="en-US" sz="4000" dirty="0"/>
              <a:t>How to learn to use LCM to simulate Alternation.</a:t>
            </a:r>
          </a:p>
        </p:txBody>
      </p:sp>
      <p:sp>
        <p:nvSpPr>
          <p:cNvPr id="3" name="Text Placeholder 2">
            <a:extLst>
              <a:ext uri="{FF2B5EF4-FFF2-40B4-BE49-F238E27FC236}">
                <a16:creationId xmlns:a16="http://schemas.microsoft.com/office/drawing/2014/main" id="{32B1D2F4-9E7C-46F4-B3C1-17783C9162F8}"/>
              </a:ext>
            </a:extLst>
          </p:cNvPr>
          <p:cNvSpPr>
            <a:spLocks noGrp="1"/>
          </p:cNvSpPr>
          <p:nvPr>
            <p:ph type="body" idx="1"/>
          </p:nvPr>
        </p:nvSpPr>
        <p:spPr>
          <a:xfrm>
            <a:off x="0" y="496958"/>
            <a:ext cx="12192000" cy="6224518"/>
          </a:xfrm>
        </p:spPr>
        <p:txBody>
          <a:bodyPr>
            <a:normAutofit lnSpcReduction="10000"/>
          </a:bodyPr>
          <a:lstStyle/>
          <a:p>
            <a:pPr marL="628650" indent="-514350">
              <a:buFont typeface="+mj-lt"/>
              <a:buAutoNum type="arabicPeriod"/>
            </a:pPr>
            <a:r>
              <a:rPr lang="en-US" dirty="0"/>
              <a:t>Make maps that have 1 = Absence of a class and 2 = Presence of a class.</a:t>
            </a:r>
          </a:p>
          <a:p>
            <a:pPr marL="628650" indent="-514350">
              <a:buFont typeface="+mj-lt"/>
              <a:buAutoNum type="arabicPeriod"/>
            </a:pPr>
            <a:r>
              <a:rPr lang="en-US" dirty="0"/>
              <a:t>Assure that the change from the earlier time to the later time shows both loss and gain.</a:t>
            </a:r>
          </a:p>
          <a:p>
            <a:pPr marL="628650" indent="-514350">
              <a:buFont typeface="+mj-lt"/>
              <a:buAutoNum type="arabicPeriod"/>
            </a:pPr>
            <a:r>
              <a:rPr lang="en-US" dirty="0"/>
              <a:t>Make an independent variable of distance from edge between presence and absence at the earlier time. This independent variable will have positive distances every place.</a:t>
            </a:r>
          </a:p>
          <a:p>
            <a:pPr marL="628650" indent="-514350">
              <a:buFont typeface="+mj-lt"/>
              <a:buAutoNum type="arabicPeriod"/>
            </a:pPr>
            <a:r>
              <a:rPr lang="en-US" dirty="0"/>
              <a:t>Extrapolate for a time interval that has a duration twice the duration of the calibration interval.</a:t>
            </a:r>
          </a:p>
          <a:p>
            <a:pPr marL="628650" indent="-514350">
              <a:buFont typeface="+mj-lt"/>
              <a:buAutoNum type="arabicPeriod"/>
            </a:pPr>
            <a:r>
              <a:rPr lang="en-US" dirty="0"/>
              <a:t>Use two stages</a:t>
            </a:r>
          </a:p>
          <a:p>
            <a:pPr marL="628650" indent="-514350">
              <a:buFont typeface="+mj-lt"/>
              <a:buAutoNum type="arabicPeriod"/>
            </a:pPr>
            <a:r>
              <a:rPr lang="en-US" dirty="0"/>
              <a:t>Use a dynamic variable of distance to edge.</a:t>
            </a:r>
          </a:p>
          <a:p>
            <a:pPr marL="628650" indent="-514350">
              <a:buFont typeface="+mj-lt"/>
              <a:buAutoNum type="arabicPeriod"/>
            </a:pPr>
            <a:r>
              <a:rPr lang="en-US" dirty="0"/>
              <a:t>Interpret the output from a three way CROSSTAB where the first image is the start of the simulation, second image is the simulation at the end of the first stage, third image is the simulation at the end of the second stage. Interpret the number of pixels in each of the 8 possible combinations.</a:t>
            </a:r>
          </a:p>
        </p:txBody>
      </p:sp>
      <p:sp>
        <p:nvSpPr>
          <p:cNvPr id="4" name="Slide Number Placeholder 3">
            <a:extLst>
              <a:ext uri="{FF2B5EF4-FFF2-40B4-BE49-F238E27FC236}">
                <a16:creationId xmlns:a16="http://schemas.microsoft.com/office/drawing/2014/main" id="{DA78FBBF-59CE-472F-BEEF-54541FBB82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8257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76AE-F668-4A65-8AB2-4F23C2F3E659}"/>
              </a:ext>
            </a:extLst>
          </p:cNvPr>
          <p:cNvSpPr>
            <a:spLocks noGrp="1"/>
          </p:cNvSpPr>
          <p:nvPr>
            <p:ph type="title"/>
          </p:nvPr>
        </p:nvSpPr>
        <p:spPr>
          <a:xfrm>
            <a:off x="0" y="11168"/>
            <a:ext cx="12192000" cy="485789"/>
          </a:xfrm>
        </p:spPr>
        <p:txBody>
          <a:bodyPr>
            <a:noAutofit/>
          </a:bodyPr>
          <a:lstStyle/>
          <a:p>
            <a:r>
              <a:rPr lang="en-US" sz="4000" dirty="0"/>
              <a:t>Instructions for exam</a:t>
            </a:r>
          </a:p>
        </p:txBody>
      </p:sp>
      <p:sp>
        <p:nvSpPr>
          <p:cNvPr id="3" name="Text Placeholder 2">
            <a:extLst>
              <a:ext uri="{FF2B5EF4-FFF2-40B4-BE49-F238E27FC236}">
                <a16:creationId xmlns:a16="http://schemas.microsoft.com/office/drawing/2014/main" id="{32B1D2F4-9E7C-46F4-B3C1-17783C9162F8}"/>
              </a:ext>
            </a:extLst>
          </p:cNvPr>
          <p:cNvSpPr>
            <a:spLocks noGrp="1"/>
          </p:cNvSpPr>
          <p:nvPr>
            <p:ph type="body" idx="1"/>
          </p:nvPr>
        </p:nvSpPr>
        <p:spPr>
          <a:xfrm>
            <a:off x="0" y="496958"/>
            <a:ext cx="12192000" cy="6224518"/>
          </a:xfrm>
        </p:spPr>
        <p:txBody>
          <a:bodyPr>
            <a:normAutofit/>
          </a:bodyPr>
          <a:lstStyle/>
          <a:p>
            <a:pPr marL="0" indent="0" rtl="0">
              <a:spcBef>
                <a:spcPts val="0"/>
              </a:spcBef>
              <a:spcAft>
                <a:spcPts val="1200"/>
              </a:spcAft>
              <a:buNone/>
            </a:pPr>
            <a:r>
              <a:rPr lang="en-US" b="0" i="0" u="none" strike="noStrike" dirty="0">
                <a:solidFill>
                  <a:srgbClr val="000000"/>
                </a:solidFill>
                <a:effectLst/>
                <a:latin typeface="Arial" panose="020B0604020202020204" pitchFamily="34" charset="0"/>
              </a:rPr>
              <a:t>This exam has three sections: Multiple-Choice, Short Essay and Long Essay. The Multiple-Choice section is worth 50% of the exam grade. The Short Essay section is worth 20% of the exam grade. The long essay section is worth 30% of the exam grade. Select the single best answer for each multiple-choice question by circling exactly one answer. Respond to all the essay questions in the Blue book, on which you write your name on the back, not the front. Essay responses must use legible, well-written, grammatically-correct, full sentences that are organized into paragraphs. Include citations when appropriate. Your essay responses must demonstrate what you have learned in this course. For the essays, grade of C requires answers that are mostly correct; grade of B requires answers that give correct details and refer to the literature; grade of A requires answers that give correct details, refer to the literature, and communicate efficiently &amp; elegantly. You are allowed to use one page of notes. You are not allowed any electronics. Your work must be entirely your own.</a:t>
            </a:r>
            <a:endParaRPr lang="en-US" dirty="0">
              <a:effectLst/>
            </a:endParaRPr>
          </a:p>
        </p:txBody>
      </p:sp>
      <p:sp>
        <p:nvSpPr>
          <p:cNvPr id="4" name="Slide Number Placeholder 3">
            <a:extLst>
              <a:ext uri="{FF2B5EF4-FFF2-40B4-BE49-F238E27FC236}">
                <a16:creationId xmlns:a16="http://schemas.microsoft.com/office/drawing/2014/main" id="{DA78FBBF-59CE-472F-BEEF-54541FBB82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0518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7674-0514-4436-9E54-E13A2F8EAB70}"/>
              </a:ext>
            </a:extLst>
          </p:cNvPr>
          <p:cNvSpPr>
            <a:spLocks noGrp="1"/>
          </p:cNvSpPr>
          <p:nvPr>
            <p:ph type="title"/>
          </p:nvPr>
        </p:nvSpPr>
        <p:spPr>
          <a:xfrm>
            <a:off x="838200" y="365125"/>
            <a:ext cx="10960510" cy="1325563"/>
          </a:xfrm>
        </p:spPr>
        <p:txBody>
          <a:bodyPr/>
          <a:lstStyle/>
          <a:p>
            <a:r>
              <a:rPr lang="en-US" dirty="0"/>
              <a:t>Ask yourself these four questions to decide whether a model is appropriate.</a:t>
            </a:r>
          </a:p>
        </p:txBody>
      </p:sp>
      <p:sp>
        <p:nvSpPr>
          <p:cNvPr id="3" name="Content Placeholder 2">
            <a:extLst>
              <a:ext uri="{FF2B5EF4-FFF2-40B4-BE49-F238E27FC236}">
                <a16:creationId xmlns:a16="http://schemas.microsoft.com/office/drawing/2014/main" id="{F322698F-3222-4EC1-98CD-06CD4CFEAA3D}"/>
              </a:ext>
            </a:extLst>
          </p:cNvPr>
          <p:cNvSpPr>
            <a:spLocks noGrp="1"/>
          </p:cNvSpPr>
          <p:nvPr>
            <p:ph idx="1"/>
          </p:nvPr>
        </p:nvSpPr>
        <p:spPr>
          <a:xfrm>
            <a:off x="0" y="1690688"/>
            <a:ext cx="12192000" cy="5167312"/>
          </a:xfrm>
        </p:spPr>
        <p:txBody>
          <a:bodyPr>
            <a:normAutofit fontScale="92500" lnSpcReduction="20000"/>
          </a:bodyPr>
          <a:lstStyle/>
          <a:p>
            <a:pPr marL="514350" indent="-514350">
              <a:buFont typeface="+mj-lt"/>
              <a:buAutoNum type="arabicPeriod"/>
            </a:pPr>
            <a:r>
              <a:rPr lang="en-US" dirty="0"/>
              <a:t>Can you understand the model?</a:t>
            </a:r>
          </a:p>
          <a:p>
            <a:pPr marL="914400" lvl="1" indent="-457200">
              <a:buFont typeface="+mj-lt"/>
              <a:buAutoNum type="alphaLcParenR"/>
            </a:pPr>
            <a:r>
              <a:rPr lang="en-US" dirty="0"/>
              <a:t>If the model’s documentation is poor, then there is little hope to understand the model.</a:t>
            </a:r>
          </a:p>
          <a:p>
            <a:pPr marL="514350" indent="-514350">
              <a:buFont typeface="+mj-lt"/>
              <a:buAutoNum type="arabicPeriod"/>
            </a:pPr>
            <a:r>
              <a:rPr lang="en-US" dirty="0"/>
              <a:t>Can your audience understand the model?</a:t>
            </a:r>
          </a:p>
          <a:p>
            <a:pPr marL="914400" lvl="1" indent="-457200">
              <a:buFont typeface="+mj-lt"/>
              <a:buAutoNum type="alphaLcParenR"/>
            </a:pPr>
            <a:r>
              <a:rPr lang="en-US" dirty="0"/>
              <a:t>If the audience cannot understand the model, then it will not be helpful for the audience to use the information to make a decision.</a:t>
            </a:r>
          </a:p>
          <a:p>
            <a:pPr marL="514350" indent="-514350">
              <a:buFont typeface="+mj-lt"/>
              <a:buAutoNum type="arabicPeriod"/>
            </a:pPr>
            <a:r>
              <a:rPr lang="en-US" dirty="0"/>
              <a:t>Can you control the model?</a:t>
            </a:r>
          </a:p>
          <a:p>
            <a:pPr marL="914400" lvl="1" indent="-457200">
              <a:buFont typeface="+mj-lt"/>
              <a:buAutoNum type="alphaLcParenR"/>
            </a:pPr>
            <a:r>
              <a:rPr lang="en-US" dirty="0"/>
              <a:t>If you cannot control the quantity and allocation of the land changes, then you will not be able to use it to express scenarios.</a:t>
            </a:r>
          </a:p>
          <a:p>
            <a:pPr marL="914400" lvl="1" indent="-457200">
              <a:buFont typeface="+mj-lt"/>
              <a:buAutoNum type="alphaLcParenR"/>
            </a:pPr>
            <a:r>
              <a:rPr lang="en-US" dirty="0"/>
              <a:t>If the model’s interface is poorly designed, then you are unlikely to be able to control the model.</a:t>
            </a:r>
          </a:p>
          <a:p>
            <a:pPr marL="914400" lvl="1" indent="-457200">
              <a:buFont typeface="+mj-lt"/>
              <a:buAutoNum type="alphaLcParenR"/>
            </a:pPr>
            <a:r>
              <a:rPr lang="en-US" dirty="0"/>
              <a:t>If the model does not behave according to the documentation, then you are likely to misinterpret the output.</a:t>
            </a:r>
          </a:p>
          <a:p>
            <a:pPr marL="514350" indent="-514350">
              <a:buFont typeface="+mj-lt"/>
              <a:buAutoNum type="arabicPeriod"/>
            </a:pPr>
            <a:r>
              <a:rPr lang="en-US" dirty="0"/>
              <a:t>Is the model relevant to your research question?</a:t>
            </a:r>
          </a:p>
          <a:p>
            <a:pPr marL="914400" lvl="1" indent="-457200">
              <a:buFont typeface="+mj-lt"/>
              <a:buAutoNum type="alphaLcParenR"/>
            </a:pPr>
            <a:r>
              <a:rPr lang="en-US" dirty="0"/>
              <a:t>If you use a model merely because you have seen other people use the model, then the model will not necessarily be relevant to your research question, because those other people might have a different research question or those other people might not have thought deeply concerning their research question.</a:t>
            </a:r>
          </a:p>
        </p:txBody>
      </p:sp>
      <p:sp>
        <p:nvSpPr>
          <p:cNvPr id="4" name="Slide Number Placeholder 3">
            <a:extLst>
              <a:ext uri="{FF2B5EF4-FFF2-40B4-BE49-F238E27FC236}">
                <a16:creationId xmlns:a16="http://schemas.microsoft.com/office/drawing/2014/main" id="{224DF222-76D0-4905-B428-A425D97CC08D}"/>
              </a:ext>
            </a:extLst>
          </p:cNvPr>
          <p:cNvSpPr>
            <a:spLocks noGrp="1"/>
          </p:cNvSpPr>
          <p:nvPr>
            <p:ph type="sldNum" sz="quarter" idx="12"/>
          </p:nvPr>
        </p:nvSpPr>
        <p:spPr/>
        <p:txBody>
          <a:bodyPr/>
          <a:lstStyle/>
          <a:p>
            <a:fld id="{D47C6A6E-F6BB-4697-B856-8A66036D8304}" type="slidenum">
              <a:rPr lang="en-US" smtClean="0"/>
              <a:t>7</a:t>
            </a:fld>
            <a:endParaRPr lang="en-US"/>
          </a:p>
        </p:txBody>
      </p:sp>
    </p:spTree>
    <p:extLst>
      <p:ext uri="{BB962C8B-B14F-4D97-AF65-F5344CB8AC3E}">
        <p14:creationId xmlns:p14="http://schemas.microsoft.com/office/powerpoint/2010/main" val="175895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C41-EACF-4E7B-8B35-6F8DE5ACB99F}"/>
              </a:ext>
            </a:extLst>
          </p:cNvPr>
          <p:cNvSpPr>
            <a:spLocks noGrp="1"/>
          </p:cNvSpPr>
          <p:nvPr>
            <p:ph type="title"/>
          </p:nvPr>
        </p:nvSpPr>
        <p:spPr>
          <a:xfrm>
            <a:off x="0" y="99656"/>
            <a:ext cx="12192000" cy="1434176"/>
          </a:xfrm>
        </p:spPr>
        <p:txBody>
          <a:bodyPr>
            <a:normAutofit/>
          </a:bodyPr>
          <a:lstStyle/>
          <a:p>
            <a:r>
              <a:rPr lang="en-US" sz="2800" b="1" dirty="0"/>
              <a:t>Claudia Viana asked Pontius to co-author a paper with the following title:</a:t>
            </a:r>
            <a:br>
              <a:rPr lang="en-US" sz="2800" b="1" dirty="0"/>
            </a:br>
            <a:r>
              <a:rPr lang="en-US" sz="2800" b="1" i="1" dirty="0"/>
              <a:t>Four fundamental questions to evaluate land change models with an illustration of a Cellular Automata – Markov model</a:t>
            </a:r>
          </a:p>
        </p:txBody>
      </p:sp>
      <p:sp>
        <p:nvSpPr>
          <p:cNvPr id="4" name="Slide Number Placeholder 3">
            <a:extLst>
              <a:ext uri="{FF2B5EF4-FFF2-40B4-BE49-F238E27FC236}">
                <a16:creationId xmlns:a16="http://schemas.microsoft.com/office/drawing/2014/main" id="{36942742-3866-4B1F-B79E-CF7CD10B0089}"/>
              </a:ext>
            </a:extLst>
          </p:cNvPr>
          <p:cNvSpPr>
            <a:spLocks noGrp="1"/>
          </p:cNvSpPr>
          <p:nvPr>
            <p:ph type="sldNum" sz="quarter" idx="12"/>
          </p:nvPr>
        </p:nvSpPr>
        <p:spPr/>
        <p:txBody>
          <a:bodyPr/>
          <a:lstStyle/>
          <a:p>
            <a:fld id="{D47C6A6E-F6BB-4697-B856-8A66036D8304}" type="slidenum">
              <a:rPr lang="en-US" smtClean="0"/>
              <a:t>8</a:t>
            </a:fld>
            <a:endParaRPr lang="en-US"/>
          </a:p>
        </p:txBody>
      </p:sp>
      <p:sp>
        <p:nvSpPr>
          <p:cNvPr id="6" name="Content Placeholder 5">
            <a:extLst>
              <a:ext uri="{FF2B5EF4-FFF2-40B4-BE49-F238E27FC236}">
                <a16:creationId xmlns:a16="http://schemas.microsoft.com/office/drawing/2014/main" id="{242E16D6-371F-43A7-A163-8E296948451C}"/>
              </a:ext>
            </a:extLst>
          </p:cNvPr>
          <p:cNvSpPr>
            <a:spLocks noGrp="1"/>
          </p:cNvSpPr>
          <p:nvPr>
            <p:ph idx="1"/>
          </p:nvPr>
        </p:nvSpPr>
        <p:spPr>
          <a:xfrm>
            <a:off x="0" y="1533832"/>
            <a:ext cx="12192000" cy="5324167"/>
          </a:xfrm>
        </p:spPr>
        <p:txBody>
          <a:bodyPr>
            <a:normAutofit fontScale="92500" lnSpcReduction="20000"/>
          </a:bodyPr>
          <a:lstStyle/>
          <a:p>
            <a:pPr marL="0" indent="0">
              <a:buNone/>
            </a:pPr>
            <a:r>
              <a:rPr lang="en-US" dirty="0"/>
              <a:t>Numerous models exist to simulate land change to facilitate communication with an audience of stakeholders. Our manuscript raises four fundamental questions to help users decide whether to use any model: 1) Can the user understand the model? 2) Can the audience understand the model? 3) Can the user control the model? and 4) Does the model address the goals of the specific application? </a:t>
            </a:r>
          </a:p>
          <a:p>
            <a:pPr marL="0" indent="0">
              <a:buNone/>
            </a:pPr>
            <a:r>
              <a:rPr lang="en-US" dirty="0"/>
              <a:t>Our manuscript applies these questions to a popular Cellular Automata - Markov model using IDRISI’s CA-Markov module. We examine different ways to set the model’s parameters and compare the model’s behavior to the software’s documentation. Moreover, we combine </a:t>
            </a:r>
            <a:r>
              <a:rPr lang="en-US" b="1" dirty="0"/>
              <a:t>sensitivity analysis </a:t>
            </a:r>
            <a:r>
              <a:rPr lang="en-US" dirty="0"/>
              <a:t>with verification for CA-Markov. Results show that the Cellular Automata feature corrupts the Markov feature in ways that the model’s documentation fails to describe. The model’s behavior is likely to cause users to misinterpret the validation metrics and to miscommunicate with audiences. We encourage users to answer our four questions to identify more clearly the characteristics of any simulation model.</a:t>
            </a:r>
          </a:p>
          <a:p>
            <a:pPr marL="0" indent="0">
              <a:buNone/>
            </a:pPr>
            <a:endParaRPr lang="en-US" dirty="0"/>
          </a:p>
          <a:p>
            <a:pPr marL="0" indent="0">
              <a:buNone/>
            </a:pPr>
            <a:r>
              <a:rPr lang="en-US" b="1" dirty="0">
                <a:solidFill>
                  <a:srgbClr val="FF0000"/>
                </a:solidFill>
              </a:rPr>
              <a:t>Sensitivity Analysis is a procedure to see how variation in the inputs influences variation in the outputs.</a:t>
            </a:r>
            <a:endParaRPr lang="en-US" dirty="0">
              <a:solidFill>
                <a:srgbClr val="FF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936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C41-EACF-4E7B-8B35-6F8DE5ACB99F}"/>
              </a:ext>
            </a:extLst>
          </p:cNvPr>
          <p:cNvSpPr>
            <a:spLocks noGrp="1"/>
          </p:cNvSpPr>
          <p:nvPr>
            <p:ph type="title"/>
          </p:nvPr>
        </p:nvSpPr>
        <p:spPr>
          <a:xfrm>
            <a:off x="0" y="99656"/>
            <a:ext cx="12192000" cy="932731"/>
          </a:xfrm>
        </p:spPr>
        <p:txBody>
          <a:bodyPr>
            <a:normAutofit fontScale="90000"/>
          </a:bodyPr>
          <a:lstStyle/>
          <a:p>
            <a:r>
              <a:rPr lang="en-US" sz="3600" dirty="0"/>
              <a:t>Where should we to insert verification into this flow diagram? </a:t>
            </a:r>
            <a:br>
              <a:rPr lang="en-US" sz="3600" dirty="0"/>
            </a:br>
            <a:endParaRPr lang="en-US" sz="3600" dirty="0"/>
          </a:p>
        </p:txBody>
      </p:sp>
      <p:pic>
        <p:nvPicPr>
          <p:cNvPr id="5" name="Content Placeholder 4">
            <a:extLst>
              <a:ext uri="{FF2B5EF4-FFF2-40B4-BE49-F238E27FC236}">
                <a16:creationId xmlns:a16="http://schemas.microsoft.com/office/drawing/2014/main" id="{676AFB40-3509-4636-AADE-B25B885DD710}"/>
              </a:ext>
            </a:extLst>
          </p:cNvPr>
          <p:cNvPicPr>
            <a:picLocks noGrp="1" noChangeAspect="1"/>
          </p:cNvPicPr>
          <p:nvPr>
            <p:ph idx="1"/>
          </p:nvPr>
        </p:nvPicPr>
        <p:blipFill>
          <a:blip r:embed="rId2"/>
          <a:stretch>
            <a:fillRect/>
          </a:stretch>
        </p:blipFill>
        <p:spPr>
          <a:xfrm>
            <a:off x="3411794" y="540774"/>
            <a:ext cx="5828005" cy="6184124"/>
          </a:xfrm>
          <a:prstGeom prst="rect">
            <a:avLst/>
          </a:prstGeom>
        </p:spPr>
      </p:pic>
      <p:sp>
        <p:nvSpPr>
          <p:cNvPr id="4" name="Slide Number Placeholder 3">
            <a:extLst>
              <a:ext uri="{FF2B5EF4-FFF2-40B4-BE49-F238E27FC236}">
                <a16:creationId xmlns:a16="http://schemas.microsoft.com/office/drawing/2014/main" id="{36942742-3866-4B1F-B79E-CF7CD10B0089}"/>
              </a:ext>
            </a:extLst>
          </p:cNvPr>
          <p:cNvSpPr>
            <a:spLocks noGrp="1"/>
          </p:cNvSpPr>
          <p:nvPr>
            <p:ph type="sldNum" sz="quarter" idx="12"/>
          </p:nvPr>
        </p:nvSpPr>
        <p:spPr/>
        <p:txBody>
          <a:bodyPr/>
          <a:lstStyle/>
          <a:p>
            <a:fld id="{D47C6A6E-F6BB-4697-B856-8A66036D8304}" type="slidenum">
              <a:rPr lang="en-US" smtClean="0"/>
              <a:t>9</a:t>
            </a:fld>
            <a:endParaRPr lang="en-US"/>
          </a:p>
        </p:txBody>
      </p:sp>
    </p:spTree>
    <p:extLst>
      <p:ext uri="{BB962C8B-B14F-4D97-AF65-F5344CB8AC3E}">
        <p14:creationId xmlns:p14="http://schemas.microsoft.com/office/powerpoint/2010/main" val="377111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4680</TotalTime>
  <Words>3087</Words>
  <Application>Microsoft Office PowerPoint</Application>
  <PresentationFormat>Widescreen</PresentationFormat>
  <Paragraphs>238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Canva Sans Bold Italics</vt:lpstr>
      <vt:lpstr>Roboto</vt:lpstr>
      <vt:lpstr>TT Norms</vt:lpstr>
      <vt:lpstr>TT Norms Bold</vt:lpstr>
      <vt:lpstr>TT Norms Bold Italics</vt:lpstr>
      <vt:lpstr>Office Theme</vt:lpstr>
      <vt:lpstr>Agenda for GEOG260/360 GIS &amp; Land Change Models</vt:lpstr>
      <vt:lpstr>PowerPoint Presentation</vt:lpstr>
      <vt:lpstr>You should make your projects concern GIS methods, not applications to case studies.</vt:lpstr>
      <vt:lpstr>You should make your projects concern GIS methods, not applications to case studies.</vt:lpstr>
      <vt:lpstr>How to learn to use LCM to simulate Alternation.</vt:lpstr>
      <vt:lpstr>Instructions for exam</vt:lpstr>
      <vt:lpstr>Ask yourself these four questions to decide whether a model is appropriate.</vt:lpstr>
      <vt:lpstr>Claudia Viana asked Pontius to co-author a paper with the following title: Four fundamental questions to evaluate land change models with an illustration of a Cellular Automata – Markov model</vt:lpstr>
      <vt:lpstr>Where should we to insert verification into this flow diagram?  </vt:lpstr>
      <vt:lpstr>Here is how my co-author inserted verification into our flow diagram.  </vt:lpstr>
      <vt:lpstr>Here is what we published after Pontius’ modifications.  </vt:lpstr>
      <vt:lpstr>Verification</vt:lpstr>
      <vt:lpstr>Interpretation of validation</vt:lpstr>
      <vt:lpstr>Interpretation of validation</vt:lpstr>
      <vt:lpstr>Interpretation of validation</vt:lpstr>
      <vt:lpstr>Interpretation of validation</vt:lpstr>
      <vt:lpstr>Brown, Daniel G, Lawrence E Band, Kathleen O Green, Elena G Irwin, Atul Jain, Eric F Lambin, Robert G Pontius Jr, Karen C Seto, B L Turner II, Peter H Verburg. 2013. Advancing Land Change Modeling: Opportunities and Research Requirements. The National Academies Press: Washington DC. 145 pages. </vt:lpstr>
      <vt:lpstr>Brown et al. (2013) Opportunities to improve impact, integration, and evaluation of land change models</vt:lpstr>
      <vt:lpstr>Terms in Brown et al. (2013)</vt:lpstr>
      <vt:lpstr>Terms in Brown et al. (2013)</vt:lpstr>
      <vt:lpstr>Additional Common Terms</vt:lpstr>
      <vt:lpstr>Did Brown et al. (2013) claim that scientists should:</vt:lpstr>
      <vt:lpstr>Did Brown et al. (2013) claim that:</vt:lpstr>
      <vt:lpstr>Brown et al. (2013) Opportunities to improve impact, integration, and evaluation of land change models</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GEOG260 and GEOG360 GIS &amp; Land Change Models</dc:title>
  <dc:creator>Robert Pontius</dc:creator>
  <cp:lastModifiedBy>Robert Pontius</cp:lastModifiedBy>
  <cp:revision>617</cp:revision>
  <dcterms:created xsi:type="dcterms:W3CDTF">2019-08-14T08:35:27Z</dcterms:created>
  <dcterms:modified xsi:type="dcterms:W3CDTF">2023-11-14T02:27:12Z</dcterms:modified>
</cp:coreProperties>
</file>