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95" r:id="rId2"/>
    <p:sldId id="297" r:id="rId3"/>
    <p:sldId id="298" r:id="rId4"/>
    <p:sldId id="306" r:id="rId5"/>
    <p:sldId id="308" r:id="rId6"/>
    <p:sldId id="309" r:id="rId7"/>
    <p:sldId id="296" r:id="rId8"/>
    <p:sldId id="300" r:id="rId9"/>
    <p:sldId id="302" r:id="rId10"/>
    <p:sldId id="303" r:id="rId11"/>
    <p:sldId id="304" r:id="rId12"/>
    <p:sldId id="305" r:id="rId13"/>
  </p:sldIdLst>
  <p:sldSz cx="9144000" cy="5143500" type="screen16x9"/>
  <p:notesSz cx="6858000" cy="9144000"/>
  <p:embeddedFontLst>
    <p:embeddedFont>
      <p:font typeface="Cousine" panose="020704090202050204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 varScale="1">
        <p:scale>
          <a:sx n="158" d="100"/>
          <a:sy n="158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35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75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56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48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0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93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7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86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52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4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3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documents/edit/c4fbc564-14ad-41c5-9144-5a1e15eeb39c/0?callback=close&amp;name=docs&amp;callback_type=back&amp;v=1467&amp;s=54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886186" y="2575229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OVERVIEW</a:t>
            </a:r>
            <a:br>
              <a:rPr lang="en-IN" dirty="0"/>
            </a:br>
            <a:endParaRPr lang="en-IN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600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PROJECT OVERVIEW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400" dirty="0"/>
          </a:p>
          <a:p>
            <a:pPr marL="76200" indent="0">
              <a:buNone/>
            </a:pPr>
            <a:r>
              <a:rPr lang="en-IN" dirty="0"/>
              <a:t>In this Case Study I aimed at making a fully functional Ecommerce website. A customer can add products to cart and purchase them while a seller can see the stats in real time, add products, update products as well as any normal user add products to cart and purchase them.</a:t>
            </a:r>
          </a:p>
          <a:p>
            <a:endParaRPr lang="en-IN" sz="1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01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DONE BY</a:t>
            </a:r>
            <a:endParaRPr sz="6000" b="1" dirty="0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AAKAR MUTHA</a:t>
            </a:r>
            <a:endParaRPr sz="3600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9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 STACK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1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 STACK USED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38539" y="1670327"/>
            <a:ext cx="3617844" cy="1645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MONGODB - 4.4.0</a:t>
            </a:r>
          </a:p>
          <a:p>
            <a:pPr lvl="0"/>
            <a:r>
              <a:rPr lang="en-US" sz="1800" dirty="0"/>
              <a:t>EXPRESSJS – 4.17.2</a:t>
            </a:r>
          </a:p>
          <a:p>
            <a:pPr lvl="0"/>
            <a:r>
              <a:rPr lang="en-US" sz="1800" dirty="0"/>
              <a:t>ANGULAR – 13.2.1</a:t>
            </a:r>
          </a:p>
          <a:p>
            <a:pPr lvl="0"/>
            <a:r>
              <a:rPr lang="en-US" sz="1800" dirty="0"/>
              <a:t>NODEJS – 16.13.2(LTS)</a:t>
            </a:r>
          </a:p>
          <a:p>
            <a:pPr lvl="0"/>
            <a:endParaRPr lang="en-US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CD30172E-F0D7-764E-98ED-9B48AB51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3" y="613023"/>
            <a:ext cx="3759973" cy="37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14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9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USER DASHBOARD</a:t>
            </a:r>
            <a:endParaRPr lang="en" dirty="0"/>
          </a:p>
          <a:p>
            <a:pPr marL="285750" indent="-285750" fontAlgn="base"/>
            <a:r>
              <a:rPr lang="en-IN" dirty="0"/>
              <a:t>View all products from all sellers at a glance.</a:t>
            </a:r>
          </a:p>
          <a:p>
            <a:pPr marL="285750" indent="-285750" fontAlgn="base"/>
            <a:r>
              <a:rPr lang="en-IN" dirty="0"/>
              <a:t>Add Products to cart once the user is logged in.</a:t>
            </a:r>
          </a:p>
          <a:p>
            <a:pPr marL="285750" indent="-285750" fontAlgn="base"/>
            <a:r>
              <a:rPr lang="en-IN" dirty="0"/>
              <a:t>View product details.</a:t>
            </a:r>
          </a:p>
          <a:p>
            <a:pPr marL="285750" indent="-285750" fontAlgn="base"/>
            <a:r>
              <a:rPr lang="en-IN" dirty="0"/>
              <a:t>View Cart.</a:t>
            </a:r>
          </a:p>
          <a:p>
            <a:pPr marL="285750" indent="-285750" fontAlgn="base"/>
            <a:r>
              <a:rPr lang="en-IN" dirty="0"/>
              <a:t>Delete items from cart.</a:t>
            </a:r>
          </a:p>
          <a:p>
            <a:pPr marL="285750" indent="-285750" fontAlgn="base"/>
            <a:r>
              <a:rPr lang="en-IN" dirty="0"/>
              <a:t>Make Payment.</a:t>
            </a:r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br>
              <a:rPr lang="en-US" dirty="0"/>
            </a:b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142630" y="1239803"/>
            <a:ext cx="4583251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SELLER DASHBOARD</a:t>
            </a:r>
            <a:endParaRPr b="1" dirty="0"/>
          </a:p>
          <a:p>
            <a:pPr marL="285750" indent="-285750" fontAlgn="base"/>
            <a:r>
              <a:rPr lang="en-IN" dirty="0"/>
              <a:t>View statistics like Total Orders, Total orders shipped, Total products shipped.</a:t>
            </a:r>
          </a:p>
          <a:p>
            <a:pPr marL="285750" indent="-285750" fontAlgn="base"/>
            <a:r>
              <a:rPr lang="en-IN" dirty="0"/>
              <a:t>Add New Products.</a:t>
            </a:r>
          </a:p>
          <a:p>
            <a:pPr marL="285750" indent="-285750" fontAlgn="base"/>
            <a:r>
              <a:rPr lang="en-IN" dirty="0"/>
              <a:t>View All the products sold by them.</a:t>
            </a:r>
          </a:p>
          <a:p>
            <a:pPr marL="285750" indent="-285750" fontAlgn="base"/>
            <a:r>
              <a:rPr lang="en-IN" dirty="0"/>
              <a:t>Edit the product details like title, price and description</a:t>
            </a:r>
          </a:p>
          <a:p>
            <a:pPr marL="285750" indent="-285750" fontAlgn="base"/>
            <a:r>
              <a:rPr lang="en-IN" dirty="0"/>
              <a:t>All the functionalities of the user.</a:t>
            </a: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13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ARCHITECTURE DIAGRAM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86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DIAGRAM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2" name="Picture 4" descr="How MEAN Stack development powers new-age enterprise applications">
            <a:extLst>
              <a:ext uri="{FF2B5EF4-FFF2-40B4-BE49-F238E27FC236}">
                <a16:creationId xmlns:a16="http://schemas.microsoft.com/office/drawing/2014/main" id="{6345AF90-F007-1B4C-B584-5181B3FA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28" y="1277191"/>
            <a:ext cx="5807793" cy="33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4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COMPONENT DIAGRAM</a:t>
            </a:r>
            <a:br>
              <a:rPr lang="en-IN" dirty="0"/>
            </a:br>
            <a:endParaRPr lang="en-IN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16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COMPONENT DIAGRAM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400" dirty="0"/>
          </a:p>
          <a:p>
            <a:endParaRPr lang="en-IN" dirty="0"/>
          </a:p>
          <a:p>
            <a:endParaRPr lang="en-IN" sz="1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8" name="Picture 4">
            <a:hlinkClick r:id="rId3"/>
            <a:extLst>
              <a:ext uri="{FF2B5EF4-FFF2-40B4-BE49-F238E27FC236}">
                <a16:creationId xmlns:a16="http://schemas.microsoft.com/office/drawing/2014/main" id="{294305ED-B129-AC42-B921-6D759E0B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81" y="931382"/>
            <a:ext cx="6106437" cy="402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0024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195</Words>
  <Application>Microsoft Macintosh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Cousine</vt:lpstr>
      <vt:lpstr>Arial</vt:lpstr>
      <vt:lpstr>Valentine template</vt:lpstr>
      <vt:lpstr>ZING</vt:lpstr>
      <vt:lpstr>1 TECH STACK</vt:lpstr>
      <vt:lpstr>TECH STACK USED</vt:lpstr>
      <vt:lpstr>2 FEATURES</vt:lpstr>
      <vt:lpstr>FEATURES </vt:lpstr>
      <vt:lpstr>3 ARCHITECTURE DIAGRAM</vt:lpstr>
      <vt:lpstr>ARCHITECTURE DIAGRAM</vt:lpstr>
      <vt:lpstr>4 COMPONENT DIAGRAM </vt:lpstr>
      <vt:lpstr>COMPONENT DIAGRAM</vt:lpstr>
      <vt:lpstr>5 PROJECT OVERVIEW </vt:lpstr>
      <vt:lpstr>PROJECT OVERVIEW</vt:lpstr>
      <vt:lpstr>DONE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ZING</dc:title>
  <cp:lastModifiedBy>Aakar Mutha</cp:lastModifiedBy>
  <cp:revision>2</cp:revision>
  <cp:lastPrinted>2022-02-07T06:49:16Z</cp:lastPrinted>
  <dcterms:modified xsi:type="dcterms:W3CDTF">2022-02-07T06:49:19Z</dcterms:modified>
</cp:coreProperties>
</file>