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4"/>
  </p:notesMasterIdLst>
  <p:sldIdLst>
    <p:sldId id="295" r:id="rId2"/>
    <p:sldId id="297" r:id="rId3"/>
    <p:sldId id="298" r:id="rId4"/>
    <p:sldId id="306" r:id="rId5"/>
    <p:sldId id="308" r:id="rId6"/>
    <p:sldId id="309" r:id="rId7"/>
    <p:sldId id="296" r:id="rId8"/>
    <p:sldId id="300" r:id="rId9"/>
    <p:sldId id="302" r:id="rId10"/>
    <p:sldId id="303" r:id="rId11"/>
    <p:sldId id="304" r:id="rId12"/>
    <p:sldId id="305" r:id="rId13"/>
  </p:sldIdLst>
  <p:sldSz cx="9144000" cy="5143500" type="screen16x9"/>
  <p:notesSz cx="6858000" cy="9144000"/>
  <p:embeddedFontLst>
    <p:embeddedFont>
      <p:font typeface="Cousine" panose="02070409020205020404" pitchFamily="49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C55EEA4-988B-492D-99E5-9B07CBB69424}">
  <a:tblStyle styleId="{FC55EEA4-988B-492D-99E5-9B07CBB694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216E642-95D0-4B56-8B43-F84085D1147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19"/>
  </p:normalViewPr>
  <p:slideViewPr>
    <p:cSldViewPr snapToGrid="0" snapToObjects="1">
      <p:cViewPr varScale="1">
        <p:scale>
          <a:sx n="160" d="100"/>
          <a:sy n="160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03542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98750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3567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9485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3105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9934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7875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3862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3528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6843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8837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914400" y="2980864"/>
            <a:ext cx="721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5400000">
            <a:off x="4527177" y="744699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4" name="Google Shape;14;p2"/>
          <p:cNvSpPr/>
          <p:nvPr/>
        </p:nvSpPr>
        <p:spPr>
          <a:xfrm rot="10800000">
            <a:off x="660998" y="3645100"/>
            <a:ext cx="1080000" cy="9951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" name="Google Shape;15;p2"/>
          <p:cNvCxnSpPr/>
          <p:nvPr/>
        </p:nvCxnSpPr>
        <p:spPr>
          <a:xfrm>
            <a:off x="8296743" y="2299856"/>
            <a:ext cx="0" cy="20751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16" name="Google Shape;16;p2"/>
          <p:cNvSpPr/>
          <p:nvPr/>
        </p:nvSpPr>
        <p:spPr>
          <a:xfrm rot="-5400000">
            <a:off x="4525702" y="-1293868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med" len="med"/>
            <a:tailEnd type="none" w="med" len="med"/>
          </a:ln>
        </p:spPr>
      </p:sp>
      <p:sp>
        <p:nvSpPr>
          <p:cNvPr id="17" name="Google Shape;17;p2"/>
          <p:cNvSpPr/>
          <p:nvPr/>
        </p:nvSpPr>
        <p:spPr>
          <a:xfrm>
            <a:off x="7216304" y="1888685"/>
            <a:ext cx="1395000" cy="12855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 rot="5400000">
            <a:off x="4527177" y="-550510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0" name="Google Shape;20;p3"/>
          <p:cNvSpPr/>
          <p:nvPr/>
        </p:nvSpPr>
        <p:spPr>
          <a:xfrm rot="-5400000">
            <a:off x="695075" y="986571"/>
            <a:ext cx="995100" cy="10662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" name="Google Shape;21;p3"/>
          <p:cNvCxnSpPr/>
          <p:nvPr/>
        </p:nvCxnSpPr>
        <p:spPr>
          <a:xfrm>
            <a:off x="8365300" y="1345300"/>
            <a:ext cx="0" cy="16968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22" name="Google Shape;22;p3"/>
          <p:cNvSpPr/>
          <p:nvPr/>
        </p:nvSpPr>
        <p:spPr>
          <a:xfrm rot="-5400000">
            <a:off x="4525702" y="-2134011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med" len="med"/>
            <a:tailEnd type="none" w="med" len="med"/>
          </a:ln>
        </p:spPr>
      </p:sp>
      <p:sp>
        <p:nvSpPr>
          <p:cNvPr id="23" name="Google Shape;23;p3"/>
          <p:cNvSpPr/>
          <p:nvPr/>
        </p:nvSpPr>
        <p:spPr>
          <a:xfrm rot="5400000">
            <a:off x="7048175" y="2866905"/>
            <a:ext cx="1285500" cy="13773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ctrTitle"/>
          </p:nvPr>
        </p:nvSpPr>
        <p:spPr>
          <a:xfrm>
            <a:off x="921200" y="1509206"/>
            <a:ext cx="7205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4698564" y="3108819"/>
            <a:ext cx="354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420778" y="1239803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4731381" y="1239803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16" y="0"/>
            <a:ext cx="914176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91700" y="96300"/>
            <a:ext cx="8966100" cy="49452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457200" y="1125000"/>
            <a:ext cx="8229600" cy="36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ucid.app/documents/edit/c4fbc564-14ad-41c5-9144-5a1e15eeb39c/0?callback=close&amp;name=docs&amp;callback_type=back&amp;v=826&amp;s=612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ctrTitle"/>
          </p:nvPr>
        </p:nvSpPr>
        <p:spPr>
          <a:xfrm>
            <a:off x="886186" y="2575229"/>
            <a:ext cx="721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ZING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ctrTitle"/>
          </p:nvPr>
        </p:nvSpPr>
        <p:spPr>
          <a:xfrm>
            <a:off x="921200" y="1284978"/>
            <a:ext cx="7205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3"/>
                </a:solidFill>
              </a:rPr>
              <a:t>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PROJECT OVERVIEW</a:t>
            </a:r>
            <a:br>
              <a:rPr lang="en-IN" dirty="0"/>
            </a:br>
            <a:endParaRPr lang="en-IN" dirty="0"/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1"/>
          </p:nvPr>
        </p:nvSpPr>
        <p:spPr>
          <a:xfrm>
            <a:off x="4698564" y="3108819"/>
            <a:ext cx="354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6002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PROJECT OVERVIEW</a:t>
            </a:r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1400" dirty="0"/>
          </a:p>
          <a:p>
            <a:pPr marL="76200" indent="0">
              <a:buNone/>
            </a:pPr>
            <a:r>
              <a:rPr lang="en-IN" dirty="0"/>
              <a:t>In this Case Study I aimed at making a fully functional Ecommerce website. A customer can add products to cart and purchase them while a seller can see the stats in real time, add products, update products as well as any normal user add products to cart and purchase them.</a:t>
            </a:r>
          </a:p>
          <a:p>
            <a:endParaRPr lang="en-IN" sz="1400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endParaRPr lang="en-US" dirty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3011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3"/>
          <p:cNvSpPr txBox="1">
            <a:spLocks noGrp="1"/>
          </p:cNvSpPr>
          <p:nvPr>
            <p:ph type="ctrTitle" idx="4294967295"/>
          </p:nvPr>
        </p:nvSpPr>
        <p:spPr>
          <a:xfrm>
            <a:off x="878657" y="1440025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/>
              <a:t>DONE BY</a:t>
            </a:r>
            <a:endParaRPr sz="6000" b="1" dirty="0"/>
          </a:p>
        </p:txBody>
      </p:sp>
      <p:sp>
        <p:nvSpPr>
          <p:cNvPr id="330" name="Google Shape;330;p33"/>
          <p:cNvSpPr txBox="1">
            <a:spLocks noGrp="1"/>
          </p:cNvSpPr>
          <p:nvPr>
            <p:ph type="subTitle" idx="4294967295"/>
          </p:nvPr>
        </p:nvSpPr>
        <p:spPr>
          <a:xfrm>
            <a:off x="878657" y="2444295"/>
            <a:ext cx="6593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 dirty="0"/>
              <a:t>AAKAR MUTHA</a:t>
            </a:r>
            <a:endParaRPr sz="3600" dirty="0"/>
          </a:p>
        </p:txBody>
      </p:sp>
      <p:sp>
        <p:nvSpPr>
          <p:cNvPr id="332" name="Google Shape;332;p33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3942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ctrTitle"/>
          </p:nvPr>
        </p:nvSpPr>
        <p:spPr>
          <a:xfrm>
            <a:off x="921200" y="1284978"/>
            <a:ext cx="7205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3"/>
                </a:solidFill>
              </a:rPr>
              <a:t>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TECH STACK</a:t>
            </a:r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1"/>
          </p:nvPr>
        </p:nvSpPr>
        <p:spPr>
          <a:xfrm>
            <a:off x="4698564" y="3108819"/>
            <a:ext cx="354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1196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TECH STACK USED</a:t>
            </a:r>
            <a:endParaRPr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238539" y="1670327"/>
            <a:ext cx="3617844" cy="16453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800" dirty="0"/>
              <a:t>MONGODB - 4.4.0</a:t>
            </a:r>
          </a:p>
          <a:p>
            <a:pPr lvl="0"/>
            <a:r>
              <a:rPr lang="en-US" sz="1800" dirty="0"/>
              <a:t>EXPRESSJS – 4.17.2</a:t>
            </a:r>
          </a:p>
          <a:p>
            <a:pPr lvl="0"/>
            <a:r>
              <a:rPr lang="en-US" sz="1800" dirty="0"/>
              <a:t>ANGULAR – 13.2.1</a:t>
            </a:r>
          </a:p>
          <a:p>
            <a:pPr lvl="0"/>
            <a:r>
              <a:rPr lang="en-US" sz="1800" dirty="0"/>
              <a:t>NODEJS – 16.13.2(LTS)</a:t>
            </a:r>
          </a:p>
          <a:p>
            <a:pPr lvl="0"/>
            <a:endParaRPr lang="en-US" sz="2000" dirty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5130" name="Picture 10">
            <a:extLst>
              <a:ext uri="{FF2B5EF4-FFF2-40B4-BE49-F238E27FC236}">
                <a16:creationId xmlns:a16="http://schemas.microsoft.com/office/drawing/2014/main" id="{CD30172E-F0D7-764E-98ED-9B48AB511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123" y="613023"/>
            <a:ext cx="3759973" cy="3759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7143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ctrTitle"/>
          </p:nvPr>
        </p:nvSpPr>
        <p:spPr>
          <a:xfrm>
            <a:off x="921200" y="1284978"/>
            <a:ext cx="7205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3"/>
                </a:solidFill>
              </a:rPr>
              <a:t>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FEATURES</a:t>
            </a:r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1"/>
          </p:nvPr>
        </p:nvSpPr>
        <p:spPr>
          <a:xfrm>
            <a:off x="4698564" y="3108819"/>
            <a:ext cx="354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90973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>
            <a:spLocks noGrp="1"/>
          </p:cNvSpPr>
          <p:nvPr>
            <p:ph type="body" idx="1"/>
          </p:nvPr>
        </p:nvSpPr>
        <p:spPr>
          <a:xfrm>
            <a:off x="420778" y="1239803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USER DASHBOARD</a:t>
            </a:r>
            <a:endParaRPr lang="en" dirty="0"/>
          </a:p>
          <a:p>
            <a:pPr marL="285750" indent="-285750" fontAlgn="base"/>
            <a:r>
              <a:rPr lang="en-IN" dirty="0"/>
              <a:t>View all products from all sellers at a glance.</a:t>
            </a:r>
          </a:p>
          <a:p>
            <a:pPr marL="285750" indent="-285750" fontAlgn="base"/>
            <a:r>
              <a:rPr lang="en-IN" dirty="0"/>
              <a:t>Add Products to cart once the user is logged in.</a:t>
            </a:r>
          </a:p>
          <a:p>
            <a:pPr marL="285750" indent="-285750" fontAlgn="base"/>
            <a:r>
              <a:rPr lang="en-IN" dirty="0"/>
              <a:t>View product details.</a:t>
            </a:r>
          </a:p>
          <a:p>
            <a:pPr marL="285750" indent="-285750" fontAlgn="base"/>
            <a:r>
              <a:rPr lang="en-IN" dirty="0"/>
              <a:t>View Cart.</a:t>
            </a:r>
          </a:p>
          <a:p>
            <a:pPr marL="285750" indent="-285750" fontAlgn="base"/>
            <a:r>
              <a:rPr lang="en-IN" dirty="0"/>
              <a:t>Delete items from cart.</a:t>
            </a:r>
          </a:p>
          <a:p>
            <a:pPr marL="285750" indent="-285750" fontAlgn="base"/>
            <a:r>
              <a:rPr lang="en-IN" dirty="0"/>
              <a:t>Make Payment.</a:t>
            </a:r>
          </a:p>
        </p:txBody>
      </p:sp>
      <p:sp>
        <p:nvSpPr>
          <p:cNvPr id="135" name="Google Shape;135;p18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FEATURES</a:t>
            </a:r>
            <a:br>
              <a:rPr lang="en-US" dirty="0"/>
            </a:br>
            <a:endParaRPr dirty="0"/>
          </a:p>
        </p:txBody>
      </p:sp>
      <p:sp>
        <p:nvSpPr>
          <p:cNvPr id="136" name="Google Shape;136;p18"/>
          <p:cNvSpPr txBox="1">
            <a:spLocks noGrp="1"/>
          </p:cNvSpPr>
          <p:nvPr>
            <p:ph type="body" idx="2"/>
          </p:nvPr>
        </p:nvSpPr>
        <p:spPr>
          <a:xfrm>
            <a:off x="4142630" y="1239803"/>
            <a:ext cx="4583251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SELLER DASHBOARD</a:t>
            </a:r>
            <a:endParaRPr b="1" dirty="0"/>
          </a:p>
          <a:p>
            <a:pPr marL="285750" indent="-285750" fontAlgn="base"/>
            <a:r>
              <a:rPr lang="en-IN" dirty="0"/>
              <a:t>View statistics like Total Orders, Total orders shipped, Total products shipped.</a:t>
            </a:r>
          </a:p>
          <a:p>
            <a:pPr marL="285750" indent="-285750" fontAlgn="base"/>
            <a:r>
              <a:rPr lang="en-IN" dirty="0"/>
              <a:t>Add New Products.</a:t>
            </a:r>
          </a:p>
          <a:p>
            <a:pPr marL="285750" indent="-285750" fontAlgn="base"/>
            <a:r>
              <a:rPr lang="en-IN" dirty="0"/>
              <a:t>View All the products sold by them.</a:t>
            </a:r>
          </a:p>
          <a:p>
            <a:pPr marL="285750" indent="-285750" fontAlgn="base"/>
            <a:r>
              <a:rPr lang="en-IN" dirty="0"/>
              <a:t>Edit the product details like title, price and description</a:t>
            </a:r>
          </a:p>
          <a:p>
            <a:pPr marL="285750" indent="-285750" fontAlgn="base"/>
            <a:r>
              <a:rPr lang="en-IN" dirty="0"/>
              <a:t>All the functionalities of the user.</a:t>
            </a:r>
          </a:p>
        </p:txBody>
      </p:sp>
      <p:sp>
        <p:nvSpPr>
          <p:cNvPr id="137" name="Google Shape;137;p18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8139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ctrTitle"/>
          </p:nvPr>
        </p:nvSpPr>
        <p:spPr>
          <a:xfrm>
            <a:off x="921200" y="1284978"/>
            <a:ext cx="7205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3"/>
                </a:solidFill>
              </a:rPr>
              <a:t>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ARCHITECTURE DIAGRAM</a:t>
            </a:r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1"/>
          </p:nvPr>
        </p:nvSpPr>
        <p:spPr>
          <a:xfrm>
            <a:off x="4698564" y="3108819"/>
            <a:ext cx="354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1868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ARCHITECTURE DIAGRAM</a:t>
            </a:r>
            <a:endParaRPr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endParaRPr lang="en-US" dirty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2052" name="Picture 4" descr="How MEAN Stack development powers new-age enterprise applications">
            <a:extLst>
              <a:ext uri="{FF2B5EF4-FFF2-40B4-BE49-F238E27FC236}">
                <a16:creationId xmlns:a16="http://schemas.microsoft.com/office/drawing/2014/main" id="{6345AF90-F007-1B4C-B584-5181B3FAD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728" y="1277191"/>
            <a:ext cx="5807793" cy="3334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2548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ctrTitle"/>
          </p:nvPr>
        </p:nvSpPr>
        <p:spPr>
          <a:xfrm>
            <a:off x="921200" y="1284978"/>
            <a:ext cx="7205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3"/>
                </a:solidFill>
              </a:rPr>
              <a:t>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COMPONENT DIAGRAM</a:t>
            </a:r>
            <a:br>
              <a:rPr lang="en-IN" dirty="0"/>
            </a:br>
            <a:endParaRPr lang="en-IN" dirty="0"/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1"/>
          </p:nvPr>
        </p:nvSpPr>
        <p:spPr>
          <a:xfrm>
            <a:off x="4698564" y="3108819"/>
            <a:ext cx="354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1624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COMPONENT DIAGRAM</a:t>
            </a:r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1400" dirty="0"/>
          </a:p>
          <a:p>
            <a:endParaRPr lang="en-IN" dirty="0"/>
          </a:p>
          <a:p>
            <a:endParaRPr lang="en-IN" sz="1400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endParaRPr lang="en-US" dirty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026" name="Picture 2">
            <a:hlinkClick r:id="rId3"/>
            <a:extLst>
              <a:ext uri="{FF2B5EF4-FFF2-40B4-BE49-F238E27FC236}">
                <a16:creationId xmlns:a16="http://schemas.microsoft.com/office/drawing/2014/main" id="{5672ED04-BEFE-134E-8059-454650ADD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554" y="978698"/>
            <a:ext cx="6675152" cy="3931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7700247"/>
      </p:ext>
    </p:extLst>
  </p:cSld>
  <p:clrMapOvr>
    <a:masterClrMapping/>
  </p:clrMapOvr>
</p:sld>
</file>

<file path=ppt/theme/theme1.xml><?xml version="1.0" encoding="utf-8"?>
<a:theme xmlns:a="http://schemas.openxmlformats.org/drawingml/2006/main" name="Valentine template">
  <a:themeElements>
    <a:clrScheme name="Custom 347">
      <a:dk1>
        <a:srgbClr val="000000"/>
      </a:dk1>
      <a:lt1>
        <a:srgbClr val="FFFFFF"/>
      </a:lt1>
      <a:dk2>
        <a:srgbClr val="565F6F"/>
      </a:dk2>
      <a:lt2>
        <a:srgbClr val="DFE3E9"/>
      </a:lt2>
      <a:accent1>
        <a:srgbClr val="3D85C6"/>
      </a:accent1>
      <a:accent2>
        <a:srgbClr val="6FA8DC"/>
      </a:accent2>
      <a:accent3>
        <a:srgbClr val="9FC5E8"/>
      </a:accent3>
      <a:accent4>
        <a:srgbClr val="CFE2F3"/>
      </a:accent4>
      <a:accent5>
        <a:srgbClr val="D9D9D9"/>
      </a:accent5>
      <a:accent6>
        <a:srgbClr val="999999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</Words>
  <Application>Microsoft Macintosh PowerPoint</Application>
  <PresentationFormat>On-screen Show (16:9)</PresentationFormat>
  <Paragraphs>50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Cousine</vt:lpstr>
      <vt:lpstr>Valentine template</vt:lpstr>
      <vt:lpstr>ZING</vt:lpstr>
      <vt:lpstr>1 TECH STACK</vt:lpstr>
      <vt:lpstr>TECH STACK USED</vt:lpstr>
      <vt:lpstr>2 FEATURES</vt:lpstr>
      <vt:lpstr>FEATURES </vt:lpstr>
      <vt:lpstr>3 ARCHITECTURE DIAGRAM</vt:lpstr>
      <vt:lpstr>ARCHITECTURE DIAGRAM</vt:lpstr>
      <vt:lpstr>4 COMPONENT DIAGRAM </vt:lpstr>
      <vt:lpstr>COMPONENT DIAGRAM</vt:lpstr>
      <vt:lpstr>5 PROJECT OVERVIEW </vt:lpstr>
      <vt:lpstr>PROJECT OVERVIEW</vt:lpstr>
      <vt:lpstr>DONE BY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ZING</dc:title>
  <cp:lastModifiedBy>Aakar Mutha</cp:lastModifiedBy>
  <cp:revision>1</cp:revision>
  <dcterms:modified xsi:type="dcterms:W3CDTF">2022-02-06T10:16:29Z</dcterms:modified>
</cp:coreProperties>
</file>