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Source Sans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urceSansPr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SourceSansPro-italic.fntdata"/><Relationship Id="rId10" Type="http://schemas.openxmlformats.org/officeDocument/2006/relationships/slide" Target="slides/slide6.xml"/><Relationship Id="rId32" Type="http://schemas.openxmlformats.org/officeDocument/2006/relationships/font" Target="fonts/SourceSansPr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SourceSansPr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1ae41e29c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1ae41e29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1ae41e29c_1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1ae41e29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1ae41e29c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1ae41e29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1ae41e29c_1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1ae41e29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1ae41e29c_1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1ae41e29c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01059691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0105969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11ae41e29c_1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11ae41e29c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1ae41e29c_1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1ae41e29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1ae41e29c_1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1ae41e29c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1ae41e29c_1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1ae41e29c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1ae41e29c_1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1ae41e29c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1ae41e29c_1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1ae41e29c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1ae41e29c_1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1ae41e29c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1ae41e29c_1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11ae41e29c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1ae41e29c_1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1ae41e29c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01059691a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01059691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1ae41e29c_1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1ae41e29c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01059691a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01059691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01059691a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01059691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01059691a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01059691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01059691a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01059691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1ae41e29c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1ae41e29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8250" y="0"/>
            <a:ext cx="9152400" cy="5143500"/>
          </a:xfrm>
          <a:prstGeom prst="frame">
            <a:avLst>
              <a:gd fmla="val 2412"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054325" y="2449025"/>
            <a:ext cx="7035300" cy="1159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4800"/>
              <a:buNone/>
              <a:defRPr sz="4800">
                <a:solidFill>
                  <a:schemeClr val="accent3"/>
                </a:solidFill>
              </a:defRPr>
            </a:lvl1pPr>
            <a:lvl2pPr lvl="1" algn="ctr">
              <a:spcBef>
                <a:spcPts val="0"/>
              </a:spcBef>
              <a:spcAft>
                <a:spcPts val="0"/>
              </a:spcAft>
              <a:buClr>
                <a:schemeClr val="accent3"/>
              </a:buClr>
              <a:buSzPts val="4800"/>
              <a:buNone/>
              <a:defRPr sz="4800">
                <a:solidFill>
                  <a:schemeClr val="accent3"/>
                </a:solidFill>
              </a:defRPr>
            </a:lvl2pPr>
            <a:lvl3pPr lvl="2" algn="ctr">
              <a:spcBef>
                <a:spcPts val="0"/>
              </a:spcBef>
              <a:spcAft>
                <a:spcPts val="0"/>
              </a:spcAft>
              <a:buClr>
                <a:schemeClr val="accent3"/>
              </a:buClr>
              <a:buSzPts val="4800"/>
              <a:buNone/>
              <a:defRPr sz="4800">
                <a:solidFill>
                  <a:schemeClr val="accent3"/>
                </a:solidFill>
              </a:defRPr>
            </a:lvl3pPr>
            <a:lvl4pPr lvl="3" algn="ctr">
              <a:spcBef>
                <a:spcPts val="0"/>
              </a:spcBef>
              <a:spcAft>
                <a:spcPts val="0"/>
              </a:spcAft>
              <a:buClr>
                <a:schemeClr val="accent3"/>
              </a:buClr>
              <a:buSzPts val="4800"/>
              <a:buNone/>
              <a:defRPr sz="4800">
                <a:solidFill>
                  <a:schemeClr val="accent3"/>
                </a:solidFill>
              </a:defRPr>
            </a:lvl4pPr>
            <a:lvl5pPr lvl="4" algn="ctr">
              <a:spcBef>
                <a:spcPts val="0"/>
              </a:spcBef>
              <a:spcAft>
                <a:spcPts val="0"/>
              </a:spcAft>
              <a:buClr>
                <a:schemeClr val="accent3"/>
              </a:buClr>
              <a:buSzPts val="4800"/>
              <a:buNone/>
              <a:defRPr sz="4800">
                <a:solidFill>
                  <a:schemeClr val="accent3"/>
                </a:solidFill>
              </a:defRPr>
            </a:lvl5pPr>
            <a:lvl6pPr lvl="5" algn="ctr">
              <a:spcBef>
                <a:spcPts val="0"/>
              </a:spcBef>
              <a:spcAft>
                <a:spcPts val="0"/>
              </a:spcAft>
              <a:buClr>
                <a:schemeClr val="accent3"/>
              </a:buClr>
              <a:buSzPts val="4800"/>
              <a:buNone/>
              <a:defRPr sz="4800">
                <a:solidFill>
                  <a:schemeClr val="accent3"/>
                </a:solidFill>
              </a:defRPr>
            </a:lvl6pPr>
            <a:lvl7pPr lvl="6" algn="ctr">
              <a:spcBef>
                <a:spcPts val="0"/>
              </a:spcBef>
              <a:spcAft>
                <a:spcPts val="0"/>
              </a:spcAft>
              <a:buClr>
                <a:schemeClr val="accent3"/>
              </a:buClr>
              <a:buSzPts val="4800"/>
              <a:buNone/>
              <a:defRPr sz="4800">
                <a:solidFill>
                  <a:schemeClr val="accent3"/>
                </a:solidFill>
              </a:defRPr>
            </a:lvl7pPr>
            <a:lvl8pPr lvl="7" algn="ctr">
              <a:spcBef>
                <a:spcPts val="0"/>
              </a:spcBef>
              <a:spcAft>
                <a:spcPts val="0"/>
              </a:spcAft>
              <a:buClr>
                <a:schemeClr val="accent3"/>
              </a:buClr>
              <a:buSzPts val="4800"/>
              <a:buNone/>
              <a:defRPr sz="4800">
                <a:solidFill>
                  <a:schemeClr val="accent3"/>
                </a:solidFill>
              </a:defRPr>
            </a:lvl8pPr>
            <a:lvl9pPr lvl="8" algn="ctr">
              <a:spcBef>
                <a:spcPts val="0"/>
              </a:spcBef>
              <a:spcAft>
                <a:spcPts val="0"/>
              </a:spcAft>
              <a:buClr>
                <a:schemeClr val="accent3"/>
              </a:buClr>
              <a:buSzPts val="4800"/>
              <a:buNone/>
              <a:defRPr sz="4800">
                <a:solidFill>
                  <a:schemeClr val="accent3"/>
                </a:solidFill>
              </a:defRPr>
            </a:lvl9pPr>
          </a:lstStyle>
          <a:p/>
        </p:txBody>
      </p:sp>
      <p:sp>
        <p:nvSpPr>
          <p:cNvPr id="12" name="Google Shape;12;p2"/>
          <p:cNvSpPr/>
          <p:nvPr/>
        </p:nvSpPr>
        <p:spPr>
          <a:xfrm>
            <a:off x="3855150" y="1151950"/>
            <a:ext cx="1433700" cy="944700"/>
          </a:xfrm>
          <a:prstGeom prst="wedgeRectCallout">
            <a:avLst>
              <a:gd fmla="val 8366" name="adj1"/>
              <a:gd fmla="val 80819" name="adj2"/>
            </a:avLst>
          </a:prstGeom>
          <a:noFill/>
          <a:ln cap="flat" cmpd="sng" w="114300">
            <a:solidFill>
              <a:schemeClr val="accent3"/>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71" name="Shape 71"/>
        <p:cNvGrpSpPr/>
        <p:nvPr/>
      </p:nvGrpSpPr>
      <p:grpSpPr>
        <a:xfrm>
          <a:off x="0" y="0"/>
          <a:ext cx="0" cy="0"/>
          <a:chOff x="0" y="0"/>
          <a:chExt cx="0" cy="0"/>
        </a:xfrm>
      </p:grpSpPr>
      <p:sp>
        <p:nvSpPr>
          <p:cNvPr id="72" name="Google Shape;72;p11"/>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3" name="Google Shape;73;p11"/>
          <p:cNvSpPr/>
          <p:nvPr/>
        </p:nvSpPr>
        <p:spPr>
          <a:xfrm>
            <a:off x="-8250" y="0"/>
            <a:ext cx="9152400" cy="5143500"/>
          </a:xfrm>
          <a:prstGeom prst="frame">
            <a:avLst>
              <a:gd fmla="val 2412"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ink">
  <p:cSld name="BLANK_1">
    <p:bg>
      <p:bgPr>
        <a:solidFill>
          <a:schemeClr val="accent3"/>
        </a:solidFill>
      </p:bgPr>
    </p:bg>
    <p:spTree>
      <p:nvGrpSpPr>
        <p:cNvPr id="74" name="Shape 74"/>
        <p:cNvGrpSpPr/>
        <p:nvPr/>
      </p:nvGrpSpPr>
      <p:grpSpPr>
        <a:xfrm>
          <a:off x="0" y="0"/>
          <a:ext cx="0" cy="0"/>
          <a:chOff x="0" y="0"/>
          <a:chExt cx="0" cy="0"/>
        </a:xfrm>
      </p:grpSpPr>
      <p:sp>
        <p:nvSpPr>
          <p:cNvPr id="75" name="Google Shape;75;p12"/>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76" name="Google Shape;76;p12"/>
          <p:cNvSpPr/>
          <p:nvPr/>
        </p:nvSpPr>
        <p:spPr>
          <a:xfrm>
            <a:off x="-8250" y="0"/>
            <a:ext cx="9152400" cy="5143500"/>
          </a:xfrm>
          <a:prstGeom prst="frame">
            <a:avLst>
              <a:gd fmla="val 2412"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eal">
  <p:cSld name="BLANK_1_1">
    <p:bg>
      <p:bgPr>
        <a:solidFill>
          <a:schemeClr val="accent1"/>
        </a:solidFill>
      </p:bgPr>
    </p:bg>
    <p:spTree>
      <p:nvGrpSpPr>
        <p:cNvPr id="77" name="Shape 77"/>
        <p:cNvGrpSpPr/>
        <p:nvPr/>
      </p:nvGrpSpPr>
      <p:grpSpPr>
        <a:xfrm>
          <a:off x="0" y="0"/>
          <a:ext cx="0" cy="0"/>
          <a:chOff x="0" y="0"/>
          <a:chExt cx="0" cy="0"/>
        </a:xfrm>
      </p:grpSpPr>
      <p:sp>
        <p:nvSpPr>
          <p:cNvPr id="78" name="Google Shape;78;p13"/>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13"/>
          <p:cNvSpPr/>
          <p:nvPr/>
        </p:nvSpPr>
        <p:spPr>
          <a:xfrm>
            <a:off x="0" y="0"/>
            <a:ext cx="9160500" cy="5143500"/>
          </a:xfrm>
          <a:prstGeom prst="frame">
            <a:avLst>
              <a:gd fmla="val 2412"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_1_1">
    <p:bg>
      <p:bgPr>
        <a:solidFill>
          <a:schemeClr val="dk1"/>
        </a:solidFill>
      </p:bgPr>
    </p:bg>
    <p:spTree>
      <p:nvGrpSpPr>
        <p:cNvPr id="80" name="Shape 80"/>
        <p:cNvGrpSpPr/>
        <p:nvPr/>
      </p:nvGrpSpPr>
      <p:grpSpPr>
        <a:xfrm>
          <a:off x="0" y="0"/>
          <a:ext cx="0" cy="0"/>
          <a:chOff x="0" y="0"/>
          <a:chExt cx="0" cy="0"/>
        </a:xfrm>
      </p:grpSpPr>
      <p:sp>
        <p:nvSpPr>
          <p:cNvPr id="81" name="Google Shape;81;p14"/>
          <p:cNvSpPr/>
          <p:nvPr/>
        </p:nvSpPr>
        <p:spPr>
          <a:xfrm>
            <a:off x="0" y="0"/>
            <a:ext cx="9160500" cy="5143500"/>
          </a:xfrm>
          <a:prstGeom prst="frame">
            <a:avLst>
              <a:gd fmla="val 2412"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teal">
  <p:cSld name="TITLE_1">
    <p:bg>
      <p:bgPr>
        <a:solidFill>
          <a:schemeClr val="accent1"/>
        </a:solidFill>
      </p:bgPr>
    </p:bg>
    <p:spTree>
      <p:nvGrpSpPr>
        <p:cNvPr id="13" name="Shape 13"/>
        <p:cNvGrpSpPr/>
        <p:nvPr/>
      </p:nvGrpSpPr>
      <p:grpSpPr>
        <a:xfrm>
          <a:off x="0" y="0"/>
          <a:ext cx="0" cy="0"/>
          <a:chOff x="0" y="0"/>
          <a:chExt cx="0" cy="0"/>
        </a:xfrm>
      </p:grpSpPr>
      <p:sp>
        <p:nvSpPr>
          <p:cNvPr id="14" name="Google Shape;14;p3"/>
          <p:cNvSpPr/>
          <p:nvPr/>
        </p:nvSpPr>
        <p:spPr>
          <a:xfrm>
            <a:off x="-8250" y="0"/>
            <a:ext cx="9152400" cy="5143500"/>
          </a:xfrm>
          <a:prstGeom prst="frame">
            <a:avLst>
              <a:gd fmla="val 2412" name="adj1"/>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lt1"/>
              </a:buClr>
              <a:buSzPts val="4800"/>
              <a:buNone/>
              <a:defRPr sz="4800">
                <a:solidFill>
                  <a:schemeClr val="lt1"/>
                </a:solidFill>
              </a:defRPr>
            </a:lvl1pPr>
            <a:lvl2pPr lvl="1" rtl="0" algn="l">
              <a:spcBef>
                <a:spcPts val="0"/>
              </a:spcBef>
              <a:spcAft>
                <a:spcPts val="0"/>
              </a:spcAft>
              <a:buClr>
                <a:schemeClr val="lt1"/>
              </a:buClr>
              <a:buSzPts val="4800"/>
              <a:buNone/>
              <a:defRPr sz="4800">
                <a:solidFill>
                  <a:schemeClr val="lt1"/>
                </a:solidFill>
              </a:defRPr>
            </a:lvl2pPr>
            <a:lvl3pPr lvl="2" rtl="0" algn="l">
              <a:spcBef>
                <a:spcPts val="0"/>
              </a:spcBef>
              <a:spcAft>
                <a:spcPts val="0"/>
              </a:spcAft>
              <a:buClr>
                <a:schemeClr val="lt1"/>
              </a:buClr>
              <a:buSzPts val="4800"/>
              <a:buNone/>
              <a:defRPr sz="4800">
                <a:solidFill>
                  <a:schemeClr val="lt1"/>
                </a:solidFill>
              </a:defRPr>
            </a:lvl3pPr>
            <a:lvl4pPr lvl="3" rtl="0" algn="l">
              <a:spcBef>
                <a:spcPts val="0"/>
              </a:spcBef>
              <a:spcAft>
                <a:spcPts val="0"/>
              </a:spcAft>
              <a:buClr>
                <a:schemeClr val="lt1"/>
              </a:buClr>
              <a:buSzPts val="4800"/>
              <a:buNone/>
              <a:defRPr sz="4800">
                <a:solidFill>
                  <a:schemeClr val="lt1"/>
                </a:solidFill>
              </a:defRPr>
            </a:lvl4pPr>
            <a:lvl5pPr lvl="4" rtl="0" algn="l">
              <a:spcBef>
                <a:spcPts val="0"/>
              </a:spcBef>
              <a:spcAft>
                <a:spcPts val="0"/>
              </a:spcAft>
              <a:buClr>
                <a:schemeClr val="lt1"/>
              </a:buClr>
              <a:buSzPts val="4800"/>
              <a:buNone/>
              <a:defRPr sz="4800">
                <a:solidFill>
                  <a:schemeClr val="lt1"/>
                </a:solidFill>
              </a:defRPr>
            </a:lvl5pPr>
            <a:lvl6pPr lvl="5" rtl="0" algn="l">
              <a:spcBef>
                <a:spcPts val="0"/>
              </a:spcBef>
              <a:spcAft>
                <a:spcPts val="0"/>
              </a:spcAft>
              <a:buClr>
                <a:schemeClr val="lt1"/>
              </a:buClr>
              <a:buSzPts val="4800"/>
              <a:buNone/>
              <a:defRPr sz="4800">
                <a:solidFill>
                  <a:schemeClr val="lt1"/>
                </a:solidFill>
              </a:defRPr>
            </a:lvl6pPr>
            <a:lvl7pPr lvl="6" rtl="0" algn="l">
              <a:spcBef>
                <a:spcPts val="0"/>
              </a:spcBef>
              <a:spcAft>
                <a:spcPts val="0"/>
              </a:spcAft>
              <a:buClr>
                <a:schemeClr val="lt1"/>
              </a:buClr>
              <a:buSzPts val="4800"/>
              <a:buNone/>
              <a:defRPr sz="4800">
                <a:solidFill>
                  <a:schemeClr val="lt1"/>
                </a:solidFill>
              </a:defRPr>
            </a:lvl7pPr>
            <a:lvl8pPr lvl="7" rtl="0" algn="l">
              <a:spcBef>
                <a:spcPts val="0"/>
              </a:spcBef>
              <a:spcAft>
                <a:spcPts val="0"/>
              </a:spcAft>
              <a:buClr>
                <a:schemeClr val="lt1"/>
              </a:buClr>
              <a:buSzPts val="4800"/>
              <a:buNone/>
              <a:defRPr sz="4800">
                <a:solidFill>
                  <a:schemeClr val="lt1"/>
                </a:solidFill>
              </a:defRPr>
            </a:lvl8pPr>
            <a:lvl9pPr lvl="8" rtl="0" algn="l">
              <a:spcBef>
                <a:spcPts val="0"/>
              </a:spcBef>
              <a:spcAft>
                <a:spcPts val="0"/>
              </a:spcAft>
              <a:buClr>
                <a:schemeClr val="lt1"/>
              </a:buClr>
              <a:buSzPts val="4800"/>
              <a:buNone/>
              <a:defRPr sz="4800">
                <a:solidFill>
                  <a:schemeClr val="lt1"/>
                </a:solidFill>
              </a:defRPr>
            </a:lvl9pPr>
          </a:lstStyle>
          <a:p/>
        </p:txBody>
      </p:sp>
      <p:sp>
        <p:nvSpPr>
          <p:cNvPr id="16" name="Google Shape;16;p3"/>
          <p:cNvSpPr txBox="1"/>
          <p:nvPr>
            <p:ph idx="1" type="subTitle"/>
          </p:nvPr>
        </p:nvSpPr>
        <p:spPr>
          <a:xfrm>
            <a:off x="854250" y="2941700"/>
            <a:ext cx="4738500" cy="745500"/>
          </a:xfrm>
          <a:prstGeom prst="rect">
            <a:avLst/>
          </a:prstGeom>
          <a:ln cap="flat" cmpd="sng" w="114300">
            <a:solidFill>
              <a:schemeClr val="lt1"/>
            </a:solidFill>
            <a:prstDash val="solid"/>
            <a:miter lim="8000"/>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1pPr>
            <a:lvl2pPr lvl="1"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2pPr>
            <a:lvl3pPr lvl="2"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3pPr>
            <a:lvl4pPr lvl="3"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4pPr>
            <a:lvl5pPr lvl="4"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5pPr>
            <a:lvl6pPr lvl="5"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6pPr>
            <a:lvl7pPr lvl="6"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7pPr>
            <a:lvl8pPr lvl="7"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8pPr>
            <a:lvl9pPr lvl="8"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9pPr>
          </a:lstStyle>
          <a:p/>
        </p:txBody>
      </p:sp>
      <p:sp>
        <p:nvSpPr>
          <p:cNvPr id="17" name="Google Shape;17;p3"/>
          <p:cNvSpPr/>
          <p:nvPr/>
        </p:nvSpPr>
        <p:spPr>
          <a:xfrm>
            <a:off x="1139933" y="2730544"/>
            <a:ext cx="274800" cy="206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ink">
  <p:cSld name="TITLE_1_2">
    <p:bg>
      <p:bgPr>
        <a:solidFill>
          <a:schemeClr val="accent3"/>
        </a:solidFill>
      </p:bgPr>
    </p:bg>
    <p:spTree>
      <p:nvGrpSpPr>
        <p:cNvPr id="18" name="Shape 18"/>
        <p:cNvGrpSpPr/>
        <p:nvPr/>
      </p:nvGrpSpPr>
      <p:grpSpPr>
        <a:xfrm>
          <a:off x="0" y="0"/>
          <a:ext cx="0" cy="0"/>
          <a:chOff x="0" y="0"/>
          <a:chExt cx="0" cy="0"/>
        </a:xfrm>
      </p:grpSpPr>
      <p:sp>
        <p:nvSpPr>
          <p:cNvPr id="19" name="Google Shape;19;p4"/>
          <p:cNvSpPr/>
          <p:nvPr/>
        </p:nvSpPr>
        <p:spPr>
          <a:xfrm>
            <a:off x="-8250" y="0"/>
            <a:ext cx="9152400" cy="5143500"/>
          </a:xfrm>
          <a:prstGeom prst="frame">
            <a:avLst>
              <a:gd fmla="val 2412"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a:off x="665225" y="1517900"/>
            <a:ext cx="6120300" cy="1159800"/>
          </a:xfrm>
          <a:prstGeom prst="rect">
            <a:avLst/>
          </a:prstGeom>
        </p:spPr>
        <p:txBody>
          <a:bodyPr anchorCtr="0" anchor="b" bIns="91425" lIns="91425" spcFirstLastPara="1" rIns="91425" wrap="square" tIns="91425">
            <a:noAutofit/>
          </a:bodyPr>
          <a:lstStyle>
            <a:lvl1pPr lvl="0" rtl="0" algn="l">
              <a:spcBef>
                <a:spcPts val="0"/>
              </a:spcBef>
              <a:spcAft>
                <a:spcPts val="0"/>
              </a:spcAft>
              <a:buClr>
                <a:schemeClr val="lt1"/>
              </a:buClr>
              <a:buSzPts val="4800"/>
              <a:buNone/>
              <a:defRPr sz="4800">
                <a:solidFill>
                  <a:schemeClr val="lt1"/>
                </a:solidFill>
              </a:defRPr>
            </a:lvl1pPr>
            <a:lvl2pPr lvl="1" rtl="0" algn="l">
              <a:spcBef>
                <a:spcPts val="0"/>
              </a:spcBef>
              <a:spcAft>
                <a:spcPts val="0"/>
              </a:spcAft>
              <a:buClr>
                <a:schemeClr val="lt1"/>
              </a:buClr>
              <a:buSzPts val="4800"/>
              <a:buNone/>
              <a:defRPr sz="4800">
                <a:solidFill>
                  <a:schemeClr val="lt1"/>
                </a:solidFill>
              </a:defRPr>
            </a:lvl2pPr>
            <a:lvl3pPr lvl="2" rtl="0" algn="l">
              <a:spcBef>
                <a:spcPts val="0"/>
              </a:spcBef>
              <a:spcAft>
                <a:spcPts val="0"/>
              </a:spcAft>
              <a:buClr>
                <a:schemeClr val="lt1"/>
              </a:buClr>
              <a:buSzPts val="4800"/>
              <a:buNone/>
              <a:defRPr sz="4800">
                <a:solidFill>
                  <a:schemeClr val="lt1"/>
                </a:solidFill>
              </a:defRPr>
            </a:lvl3pPr>
            <a:lvl4pPr lvl="3" rtl="0" algn="l">
              <a:spcBef>
                <a:spcPts val="0"/>
              </a:spcBef>
              <a:spcAft>
                <a:spcPts val="0"/>
              </a:spcAft>
              <a:buClr>
                <a:schemeClr val="lt1"/>
              </a:buClr>
              <a:buSzPts val="4800"/>
              <a:buNone/>
              <a:defRPr sz="4800">
                <a:solidFill>
                  <a:schemeClr val="lt1"/>
                </a:solidFill>
              </a:defRPr>
            </a:lvl4pPr>
            <a:lvl5pPr lvl="4" rtl="0" algn="l">
              <a:spcBef>
                <a:spcPts val="0"/>
              </a:spcBef>
              <a:spcAft>
                <a:spcPts val="0"/>
              </a:spcAft>
              <a:buClr>
                <a:schemeClr val="lt1"/>
              </a:buClr>
              <a:buSzPts val="4800"/>
              <a:buNone/>
              <a:defRPr sz="4800">
                <a:solidFill>
                  <a:schemeClr val="lt1"/>
                </a:solidFill>
              </a:defRPr>
            </a:lvl5pPr>
            <a:lvl6pPr lvl="5" rtl="0" algn="l">
              <a:spcBef>
                <a:spcPts val="0"/>
              </a:spcBef>
              <a:spcAft>
                <a:spcPts val="0"/>
              </a:spcAft>
              <a:buClr>
                <a:schemeClr val="lt1"/>
              </a:buClr>
              <a:buSzPts val="4800"/>
              <a:buNone/>
              <a:defRPr sz="4800">
                <a:solidFill>
                  <a:schemeClr val="lt1"/>
                </a:solidFill>
              </a:defRPr>
            </a:lvl6pPr>
            <a:lvl7pPr lvl="6" rtl="0" algn="l">
              <a:spcBef>
                <a:spcPts val="0"/>
              </a:spcBef>
              <a:spcAft>
                <a:spcPts val="0"/>
              </a:spcAft>
              <a:buClr>
                <a:schemeClr val="lt1"/>
              </a:buClr>
              <a:buSzPts val="4800"/>
              <a:buNone/>
              <a:defRPr sz="4800">
                <a:solidFill>
                  <a:schemeClr val="lt1"/>
                </a:solidFill>
              </a:defRPr>
            </a:lvl7pPr>
            <a:lvl8pPr lvl="7" rtl="0" algn="l">
              <a:spcBef>
                <a:spcPts val="0"/>
              </a:spcBef>
              <a:spcAft>
                <a:spcPts val="0"/>
              </a:spcAft>
              <a:buClr>
                <a:schemeClr val="lt1"/>
              </a:buClr>
              <a:buSzPts val="4800"/>
              <a:buNone/>
              <a:defRPr sz="4800">
                <a:solidFill>
                  <a:schemeClr val="lt1"/>
                </a:solidFill>
              </a:defRPr>
            </a:lvl8pPr>
            <a:lvl9pPr lvl="8" rtl="0" algn="l">
              <a:spcBef>
                <a:spcPts val="0"/>
              </a:spcBef>
              <a:spcAft>
                <a:spcPts val="0"/>
              </a:spcAft>
              <a:buClr>
                <a:schemeClr val="lt1"/>
              </a:buClr>
              <a:buSzPts val="4800"/>
              <a:buNone/>
              <a:defRPr sz="4800">
                <a:solidFill>
                  <a:schemeClr val="lt1"/>
                </a:solidFill>
              </a:defRPr>
            </a:lvl9pPr>
          </a:lstStyle>
          <a:p/>
        </p:txBody>
      </p:sp>
      <p:sp>
        <p:nvSpPr>
          <p:cNvPr id="21" name="Google Shape;21;p4"/>
          <p:cNvSpPr txBox="1"/>
          <p:nvPr>
            <p:ph idx="1" type="subTitle"/>
          </p:nvPr>
        </p:nvSpPr>
        <p:spPr>
          <a:xfrm>
            <a:off x="854249" y="2941700"/>
            <a:ext cx="4736700" cy="745500"/>
          </a:xfrm>
          <a:prstGeom prst="rect">
            <a:avLst/>
          </a:prstGeom>
          <a:ln cap="flat" cmpd="sng" w="114300">
            <a:solidFill>
              <a:schemeClr val="lt1"/>
            </a:solidFill>
            <a:prstDash val="solid"/>
            <a:miter lim="8000"/>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1pPr>
            <a:lvl2pPr lvl="1"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2pPr>
            <a:lvl3pPr lvl="2" rtl="0">
              <a:spcBef>
                <a:spcPts val="0"/>
              </a:spcBef>
              <a:spcAft>
                <a:spcPts val="0"/>
              </a:spcAft>
              <a:buClr>
                <a:schemeClr val="lt1"/>
              </a:buClr>
              <a:buSzPts val="2400"/>
              <a:buFont typeface="Source Sans Pro"/>
              <a:buNone/>
              <a:defRPr>
                <a:solidFill>
                  <a:schemeClr val="lt1"/>
                </a:solidFill>
                <a:latin typeface="Source Sans Pro"/>
                <a:ea typeface="Source Sans Pro"/>
                <a:cs typeface="Source Sans Pro"/>
                <a:sym typeface="Source Sans Pro"/>
              </a:defRPr>
            </a:lvl3pPr>
            <a:lvl4pPr lvl="3"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4pPr>
            <a:lvl5pPr lvl="4"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5pPr>
            <a:lvl6pPr lvl="5"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6pPr>
            <a:lvl7pPr lvl="6"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7pPr>
            <a:lvl8pPr lvl="7"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8pPr>
            <a:lvl9pPr lvl="8" rtl="0">
              <a:spcBef>
                <a:spcPts val="0"/>
              </a:spcBef>
              <a:spcAft>
                <a:spcPts val="0"/>
              </a:spcAft>
              <a:buClr>
                <a:schemeClr val="lt1"/>
              </a:buClr>
              <a:buSzPts val="2400"/>
              <a:buFont typeface="Source Sans Pro"/>
              <a:buNone/>
              <a:defRPr sz="2400">
                <a:solidFill>
                  <a:schemeClr val="lt1"/>
                </a:solidFill>
                <a:latin typeface="Source Sans Pro"/>
                <a:ea typeface="Source Sans Pro"/>
                <a:cs typeface="Source Sans Pro"/>
                <a:sym typeface="Source Sans Pro"/>
              </a:defRPr>
            </a:lvl9pPr>
          </a:lstStyle>
          <a:p/>
        </p:txBody>
      </p:sp>
      <p:sp>
        <p:nvSpPr>
          <p:cNvPr id="22" name="Google Shape;22;p4"/>
          <p:cNvSpPr/>
          <p:nvPr/>
        </p:nvSpPr>
        <p:spPr>
          <a:xfrm>
            <a:off x="1139933" y="2730544"/>
            <a:ext cx="274800" cy="206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lt2"/>
        </a:solidFill>
      </p:bgPr>
    </p:bg>
    <p:spTree>
      <p:nvGrpSpPr>
        <p:cNvPr id="23" name="Shape 23"/>
        <p:cNvGrpSpPr/>
        <p:nvPr/>
      </p:nvGrpSpPr>
      <p:grpSpPr>
        <a:xfrm>
          <a:off x="0" y="0"/>
          <a:ext cx="0" cy="0"/>
          <a:chOff x="0" y="0"/>
          <a:chExt cx="0" cy="0"/>
        </a:xfrm>
      </p:grpSpPr>
      <p:sp>
        <p:nvSpPr>
          <p:cNvPr id="24" name="Google Shape;24;p5"/>
          <p:cNvSpPr/>
          <p:nvPr/>
        </p:nvSpPr>
        <p:spPr>
          <a:xfrm>
            <a:off x="-8250" y="0"/>
            <a:ext cx="9152400" cy="5143500"/>
          </a:xfrm>
          <a:prstGeom prst="frame">
            <a:avLst>
              <a:gd fmla="val 2412" name="adj1"/>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4112725" y="865850"/>
            <a:ext cx="918600" cy="716700"/>
          </a:xfrm>
          <a:prstGeom prst="wedgeRectCallout">
            <a:avLst>
              <a:gd fmla="val 8366" name="adj1"/>
              <a:gd fmla="val 80819"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idx="1" type="body"/>
          </p:nvPr>
        </p:nvSpPr>
        <p:spPr>
          <a:xfrm>
            <a:off x="1059225" y="1940350"/>
            <a:ext cx="7025700" cy="603300"/>
          </a:xfrm>
          <a:prstGeom prst="rect">
            <a:avLst/>
          </a:prstGeom>
        </p:spPr>
        <p:txBody>
          <a:bodyPr anchorCtr="0" anchor="t" bIns="91425" lIns="91425" spcFirstLastPara="1" rIns="91425" wrap="square" tIns="91425">
            <a:noAutofit/>
          </a:bodyPr>
          <a:lstStyle>
            <a:lvl1pPr indent="-406400" lvl="0" marL="457200" rtl="0" algn="ctr">
              <a:spcBef>
                <a:spcPts val="600"/>
              </a:spcBef>
              <a:spcAft>
                <a:spcPts val="0"/>
              </a:spcAft>
              <a:buSzPts val="2800"/>
              <a:buChar char="▪"/>
              <a:defRPr i="1" sz="2800"/>
            </a:lvl1pPr>
            <a:lvl2pPr indent="-406400" lvl="1" marL="914400" rtl="0" algn="ctr">
              <a:spcBef>
                <a:spcPts val="0"/>
              </a:spcBef>
              <a:spcAft>
                <a:spcPts val="0"/>
              </a:spcAft>
              <a:buSzPts val="2800"/>
              <a:buChar char="▫"/>
              <a:defRPr i="1" sz="2800"/>
            </a:lvl2pPr>
            <a:lvl3pPr indent="-406400" lvl="2" marL="1371600" rtl="0" algn="ctr">
              <a:spcBef>
                <a:spcPts val="0"/>
              </a:spcBef>
              <a:spcAft>
                <a:spcPts val="0"/>
              </a:spcAft>
              <a:buSzPts val="2800"/>
              <a:buChar char="■"/>
              <a:defRPr i="1" sz="2800"/>
            </a:lvl3pPr>
            <a:lvl4pPr indent="-406400" lvl="3" marL="1828800" rtl="0" algn="ctr">
              <a:spcBef>
                <a:spcPts val="0"/>
              </a:spcBef>
              <a:spcAft>
                <a:spcPts val="0"/>
              </a:spcAft>
              <a:buSzPts val="2800"/>
              <a:buChar char="●"/>
              <a:defRPr i="1" sz="2800"/>
            </a:lvl4pPr>
            <a:lvl5pPr indent="-406400" lvl="4" marL="2286000" rtl="0" algn="ctr">
              <a:spcBef>
                <a:spcPts val="0"/>
              </a:spcBef>
              <a:spcAft>
                <a:spcPts val="0"/>
              </a:spcAft>
              <a:buSzPts val="2800"/>
              <a:buChar char="○"/>
              <a:defRPr i="1" sz="2800"/>
            </a:lvl5pPr>
            <a:lvl6pPr indent="-406400" lvl="5" marL="2743200" rtl="0" algn="ctr">
              <a:spcBef>
                <a:spcPts val="0"/>
              </a:spcBef>
              <a:spcAft>
                <a:spcPts val="0"/>
              </a:spcAft>
              <a:buSzPts val="2800"/>
              <a:buChar char="■"/>
              <a:defRPr i="1" sz="2800"/>
            </a:lvl6pPr>
            <a:lvl7pPr indent="-406400" lvl="6" marL="3200400" rtl="0" algn="ctr">
              <a:spcBef>
                <a:spcPts val="0"/>
              </a:spcBef>
              <a:spcAft>
                <a:spcPts val="0"/>
              </a:spcAft>
              <a:buSzPts val="2800"/>
              <a:buChar char="●"/>
              <a:defRPr i="1" sz="2800"/>
            </a:lvl7pPr>
            <a:lvl8pPr indent="-406400" lvl="7" marL="3657600" rtl="0" algn="ctr">
              <a:spcBef>
                <a:spcPts val="0"/>
              </a:spcBef>
              <a:spcAft>
                <a:spcPts val="0"/>
              </a:spcAft>
              <a:buSzPts val="2800"/>
              <a:buChar char="○"/>
              <a:defRPr i="1" sz="2800"/>
            </a:lvl8pPr>
            <a:lvl9pPr indent="-406400" lvl="8" marL="4114800" algn="ctr">
              <a:spcBef>
                <a:spcPts val="0"/>
              </a:spcBef>
              <a:spcAft>
                <a:spcPts val="0"/>
              </a:spcAft>
              <a:buSzPts val="2800"/>
              <a:buChar char="■"/>
              <a:defRPr i="1" sz="2800"/>
            </a:lvl9pPr>
          </a:lstStyle>
          <a:p/>
        </p:txBody>
      </p:sp>
      <p:sp>
        <p:nvSpPr>
          <p:cNvPr id="27" name="Google Shape;27;p5"/>
          <p:cNvSpPr txBox="1"/>
          <p:nvPr/>
        </p:nvSpPr>
        <p:spPr>
          <a:xfrm>
            <a:off x="3593400" y="768094"/>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28" name="Google Shape;28;p5"/>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solidFill>
          <a:schemeClr val="lt1"/>
        </a:solidFill>
      </p:bgPr>
    </p:bg>
    <p:spTree>
      <p:nvGrpSpPr>
        <p:cNvPr id="29" name="Shape 29"/>
        <p:cNvGrpSpPr/>
        <p:nvPr/>
      </p:nvGrpSpPr>
      <p:grpSpPr>
        <a:xfrm>
          <a:off x="0" y="0"/>
          <a:ext cx="0" cy="0"/>
          <a:chOff x="0" y="0"/>
          <a:chExt cx="0" cy="0"/>
        </a:xfrm>
      </p:grpSpPr>
      <p:sp>
        <p:nvSpPr>
          <p:cNvPr id="30" name="Google Shape;30;p6"/>
          <p:cNvSpPr/>
          <p:nvPr/>
        </p:nvSpPr>
        <p:spPr>
          <a:xfrm>
            <a:off x="132602" y="998975"/>
            <a:ext cx="8878800" cy="40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6"/>
          <p:cNvGrpSpPr/>
          <p:nvPr/>
        </p:nvGrpSpPr>
        <p:grpSpPr>
          <a:xfrm>
            <a:off x="132394" y="126350"/>
            <a:ext cx="8878501" cy="972488"/>
            <a:chOff x="180850" y="168450"/>
            <a:chExt cx="8781900" cy="1296650"/>
          </a:xfrm>
        </p:grpSpPr>
        <p:sp>
          <p:nvSpPr>
            <p:cNvPr id="32" name="Google Shape;32;p6"/>
            <p:cNvSpPr/>
            <p:nvPr/>
          </p:nvSpPr>
          <p:spPr>
            <a:xfrm>
              <a:off x="180850" y="168450"/>
              <a:ext cx="8781900" cy="97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rot="5400000">
              <a:off x="904149" y="1053500"/>
              <a:ext cx="442800" cy="380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p:nvPr/>
          </p:nvSpPr>
          <p:spPr>
            <a:xfrm>
              <a:off x="328185" y="341583"/>
              <a:ext cx="8487000" cy="6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6"/>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algn="l">
              <a:spcBef>
                <a:spcPts val="0"/>
              </a:spcBef>
              <a:spcAft>
                <a:spcPts val="0"/>
              </a:spcAft>
              <a:buSzPts val="2400"/>
              <a:buNone/>
              <a:defRPr/>
            </a:lvl1pPr>
            <a:lvl2pPr lvl="1" algn="l">
              <a:spcBef>
                <a:spcPts val="0"/>
              </a:spcBef>
              <a:spcAft>
                <a:spcPts val="0"/>
              </a:spcAft>
              <a:buSzPts val="2400"/>
              <a:buNone/>
              <a:defRPr/>
            </a:lvl2pPr>
            <a:lvl3pPr lvl="2" algn="l">
              <a:spcBef>
                <a:spcPts val="0"/>
              </a:spcBef>
              <a:spcAft>
                <a:spcPts val="0"/>
              </a:spcAft>
              <a:buSzPts val="2400"/>
              <a:buNone/>
              <a:defRPr/>
            </a:lvl3pPr>
            <a:lvl4pPr lvl="3" algn="l">
              <a:spcBef>
                <a:spcPts val="0"/>
              </a:spcBef>
              <a:spcAft>
                <a:spcPts val="0"/>
              </a:spcAft>
              <a:buSzPts val="2400"/>
              <a:buNone/>
              <a:defRPr/>
            </a:lvl4pPr>
            <a:lvl5pPr lvl="4" algn="l">
              <a:spcBef>
                <a:spcPts val="0"/>
              </a:spcBef>
              <a:spcAft>
                <a:spcPts val="0"/>
              </a:spcAft>
              <a:buSzPts val="2400"/>
              <a:buNone/>
              <a:defRPr/>
            </a:lvl5pPr>
            <a:lvl6pPr lvl="5" algn="l">
              <a:spcBef>
                <a:spcPts val="0"/>
              </a:spcBef>
              <a:spcAft>
                <a:spcPts val="0"/>
              </a:spcAft>
              <a:buSzPts val="2400"/>
              <a:buNone/>
              <a:defRPr/>
            </a:lvl6pPr>
            <a:lvl7pPr lvl="6" algn="l">
              <a:spcBef>
                <a:spcPts val="0"/>
              </a:spcBef>
              <a:spcAft>
                <a:spcPts val="0"/>
              </a:spcAft>
              <a:buSzPts val="2400"/>
              <a:buNone/>
              <a:defRPr/>
            </a:lvl7pPr>
            <a:lvl8pPr lvl="7" algn="l">
              <a:spcBef>
                <a:spcPts val="0"/>
              </a:spcBef>
              <a:spcAft>
                <a:spcPts val="0"/>
              </a:spcAft>
              <a:buSzPts val="2400"/>
              <a:buNone/>
              <a:defRPr/>
            </a:lvl8pPr>
            <a:lvl9pPr lvl="8" algn="l">
              <a:spcBef>
                <a:spcPts val="0"/>
              </a:spcBef>
              <a:spcAft>
                <a:spcPts val="0"/>
              </a:spcAft>
              <a:buSzPts val="2400"/>
              <a:buNone/>
              <a:defRPr/>
            </a:lvl9pPr>
          </a:lstStyle>
          <a:p/>
        </p:txBody>
      </p:sp>
      <p:sp>
        <p:nvSpPr>
          <p:cNvPr id="36" name="Google Shape;36;p6"/>
          <p:cNvSpPr txBox="1"/>
          <p:nvPr>
            <p:ph idx="1" type="body"/>
          </p:nvPr>
        </p:nvSpPr>
        <p:spPr>
          <a:xfrm>
            <a:off x="753150" y="1200150"/>
            <a:ext cx="7637700" cy="37257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37" name="Google Shape;37;p6"/>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solidFill>
          <a:schemeClr val="lt1"/>
        </a:solidFill>
      </p:bgPr>
    </p:bg>
    <p:spTree>
      <p:nvGrpSpPr>
        <p:cNvPr id="38" name="Shape 38"/>
        <p:cNvGrpSpPr/>
        <p:nvPr/>
      </p:nvGrpSpPr>
      <p:grpSpPr>
        <a:xfrm>
          <a:off x="0" y="0"/>
          <a:ext cx="0" cy="0"/>
          <a:chOff x="0" y="0"/>
          <a:chExt cx="0" cy="0"/>
        </a:xfrm>
      </p:grpSpPr>
      <p:sp>
        <p:nvSpPr>
          <p:cNvPr id="39" name="Google Shape;39;p7"/>
          <p:cNvSpPr/>
          <p:nvPr/>
        </p:nvSpPr>
        <p:spPr>
          <a:xfrm>
            <a:off x="132602" y="998975"/>
            <a:ext cx="8878800" cy="40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7"/>
          <p:cNvGrpSpPr/>
          <p:nvPr/>
        </p:nvGrpSpPr>
        <p:grpSpPr>
          <a:xfrm>
            <a:off x="132394" y="126350"/>
            <a:ext cx="8878501" cy="972488"/>
            <a:chOff x="180850" y="168450"/>
            <a:chExt cx="8781900" cy="1296650"/>
          </a:xfrm>
        </p:grpSpPr>
        <p:sp>
          <p:nvSpPr>
            <p:cNvPr id="41" name="Google Shape;41;p7"/>
            <p:cNvSpPr/>
            <p:nvPr/>
          </p:nvSpPr>
          <p:spPr>
            <a:xfrm>
              <a:off x="180850" y="168450"/>
              <a:ext cx="8781900" cy="97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p:nvPr/>
          </p:nvSpPr>
          <p:spPr>
            <a:xfrm rot="5400000">
              <a:off x="904149" y="1053500"/>
              <a:ext cx="442800" cy="380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a:off x="328185" y="341583"/>
              <a:ext cx="8487000" cy="6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7"/>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a:lvl1pPr>
            <a:lvl2pPr lvl="1" rtl="0" algn="l">
              <a:spcBef>
                <a:spcPts val="0"/>
              </a:spcBef>
              <a:spcAft>
                <a:spcPts val="0"/>
              </a:spcAft>
              <a:buSzPts val="2400"/>
              <a:buNone/>
              <a:defRPr/>
            </a:lvl2pPr>
            <a:lvl3pPr lvl="2" rtl="0" algn="l">
              <a:spcBef>
                <a:spcPts val="0"/>
              </a:spcBef>
              <a:spcAft>
                <a:spcPts val="0"/>
              </a:spcAft>
              <a:buSzPts val="2400"/>
              <a:buNone/>
              <a:defRPr/>
            </a:lvl3pPr>
            <a:lvl4pPr lvl="3" rtl="0" algn="l">
              <a:spcBef>
                <a:spcPts val="0"/>
              </a:spcBef>
              <a:spcAft>
                <a:spcPts val="0"/>
              </a:spcAft>
              <a:buSzPts val="2400"/>
              <a:buNone/>
              <a:defRPr/>
            </a:lvl4pPr>
            <a:lvl5pPr lvl="4" rtl="0" algn="l">
              <a:spcBef>
                <a:spcPts val="0"/>
              </a:spcBef>
              <a:spcAft>
                <a:spcPts val="0"/>
              </a:spcAft>
              <a:buSzPts val="2400"/>
              <a:buNone/>
              <a:defRPr/>
            </a:lvl5pPr>
            <a:lvl6pPr lvl="5" rtl="0" algn="l">
              <a:spcBef>
                <a:spcPts val="0"/>
              </a:spcBef>
              <a:spcAft>
                <a:spcPts val="0"/>
              </a:spcAft>
              <a:buSzPts val="2400"/>
              <a:buNone/>
              <a:defRPr/>
            </a:lvl6pPr>
            <a:lvl7pPr lvl="6" rtl="0" algn="l">
              <a:spcBef>
                <a:spcPts val="0"/>
              </a:spcBef>
              <a:spcAft>
                <a:spcPts val="0"/>
              </a:spcAft>
              <a:buSzPts val="2400"/>
              <a:buNone/>
              <a:defRPr/>
            </a:lvl7pPr>
            <a:lvl8pPr lvl="7" rtl="0" algn="l">
              <a:spcBef>
                <a:spcPts val="0"/>
              </a:spcBef>
              <a:spcAft>
                <a:spcPts val="0"/>
              </a:spcAft>
              <a:buSzPts val="2400"/>
              <a:buNone/>
              <a:defRPr/>
            </a:lvl8pPr>
            <a:lvl9pPr lvl="8" rtl="0" algn="l">
              <a:spcBef>
                <a:spcPts val="0"/>
              </a:spcBef>
              <a:spcAft>
                <a:spcPts val="0"/>
              </a:spcAft>
              <a:buSzPts val="2400"/>
              <a:buNone/>
              <a:defRPr/>
            </a:lvl9pPr>
          </a:lstStyle>
          <a:p/>
        </p:txBody>
      </p:sp>
      <p:sp>
        <p:nvSpPr>
          <p:cNvPr id="45" name="Google Shape;45;p7"/>
          <p:cNvSpPr txBox="1"/>
          <p:nvPr>
            <p:ph idx="1" type="body"/>
          </p:nvPr>
        </p:nvSpPr>
        <p:spPr>
          <a:xfrm>
            <a:off x="457200" y="1200150"/>
            <a:ext cx="3994500" cy="3515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6" name="Google Shape;46;p7"/>
          <p:cNvSpPr txBox="1"/>
          <p:nvPr>
            <p:ph idx="2" type="body"/>
          </p:nvPr>
        </p:nvSpPr>
        <p:spPr>
          <a:xfrm>
            <a:off x="4692274" y="1200150"/>
            <a:ext cx="3994500" cy="3515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7"/>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solidFill>
          <a:schemeClr val="lt1"/>
        </a:solidFill>
      </p:bgPr>
    </p:bg>
    <p:spTree>
      <p:nvGrpSpPr>
        <p:cNvPr id="48" name="Shape 48"/>
        <p:cNvGrpSpPr/>
        <p:nvPr/>
      </p:nvGrpSpPr>
      <p:grpSpPr>
        <a:xfrm>
          <a:off x="0" y="0"/>
          <a:ext cx="0" cy="0"/>
          <a:chOff x="0" y="0"/>
          <a:chExt cx="0" cy="0"/>
        </a:xfrm>
      </p:grpSpPr>
      <p:sp>
        <p:nvSpPr>
          <p:cNvPr id="49" name="Google Shape;49;p8"/>
          <p:cNvSpPr/>
          <p:nvPr/>
        </p:nvSpPr>
        <p:spPr>
          <a:xfrm>
            <a:off x="132602" y="998975"/>
            <a:ext cx="8878800" cy="40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8"/>
          <p:cNvGrpSpPr/>
          <p:nvPr/>
        </p:nvGrpSpPr>
        <p:grpSpPr>
          <a:xfrm>
            <a:off x="132394" y="126350"/>
            <a:ext cx="8878501" cy="972488"/>
            <a:chOff x="180850" y="168450"/>
            <a:chExt cx="8781900" cy="1296650"/>
          </a:xfrm>
        </p:grpSpPr>
        <p:sp>
          <p:nvSpPr>
            <p:cNvPr id="51" name="Google Shape;51;p8"/>
            <p:cNvSpPr/>
            <p:nvPr/>
          </p:nvSpPr>
          <p:spPr>
            <a:xfrm>
              <a:off x="180850" y="168450"/>
              <a:ext cx="8781900" cy="97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rot="5400000">
              <a:off x="904149" y="1053500"/>
              <a:ext cx="442800" cy="380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328185" y="341583"/>
              <a:ext cx="8487000" cy="6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8"/>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a:lvl1pPr>
            <a:lvl2pPr lvl="1" rtl="0" algn="l">
              <a:spcBef>
                <a:spcPts val="0"/>
              </a:spcBef>
              <a:spcAft>
                <a:spcPts val="0"/>
              </a:spcAft>
              <a:buSzPts val="2400"/>
              <a:buNone/>
              <a:defRPr/>
            </a:lvl2pPr>
            <a:lvl3pPr lvl="2" rtl="0" algn="l">
              <a:spcBef>
                <a:spcPts val="0"/>
              </a:spcBef>
              <a:spcAft>
                <a:spcPts val="0"/>
              </a:spcAft>
              <a:buSzPts val="2400"/>
              <a:buNone/>
              <a:defRPr/>
            </a:lvl3pPr>
            <a:lvl4pPr lvl="3" rtl="0" algn="l">
              <a:spcBef>
                <a:spcPts val="0"/>
              </a:spcBef>
              <a:spcAft>
                <a:spcPts val="0"/>
              </a:spcAft>
              <a:buSzPts val="2400"/>
              <a:buNone/>
              <a:defRPr/>
            </a:lvl4pPr>
            <a:lvl5pPr lvl="4" rtl="0" algn="l">
              <a:spcBef>
                <a:spcPts val="0"/>
              </a:spcBef>
              <a:spcAft>
                <a:spcPts val="0"/>
              </a:spcAft>
              <a:buSzPts val="2400"/>
              <a:buNone/>
              <a:defRPr/>
            </a:lvl5pPr>
            <a:lvl6pPr lvl="5" rtl="0" algn="l">
              <a:spcBef>
                <a:spcPts val="0"/>
              </a:spcBef>
              <a:spcAft>
                <a:spcPts val="0"/>
              </a:spcAft>
              <a:buSzPts val="2400"/>
              <a:buNone/>
              <a:defRPr/>
            </a:lvl6pPr>
            <a:lvl7pPr lvl="6" rtl="0" algn="l">
              <a:spcBef>
                <a:spcPts val="0"/>
              </a:spcBef>
              <a:spcAft>
                <a:spcPts val="0"/>
              </a:spcAft>
              <a:buSzPts val="2400"/>
              <a:buNone/>
              <a:defRPr/>
            </a:lvl7pPr>
            <a:lvl8pPr lvl="7" rtl="0" algn="l">
              <a:spcBef>
                <a:spcPts val="0"/>
              </a:spcBef>
              <a:spcAft>
                <a:spcPts val="0"/>
              </a:spcAft>
              <a:buSzPts val="2400"/>
              <a:buNone/>
              <a:defRPr/>
            </a:lvl8pPr>
            <a:lvl9pPr lvl="8" rtl="0" algn="l">
              <a:spcBef>
                <a:spcPts val="0"/>
              </a:spcBef>
              <a:spcAft>
                <a:spcPts val="0"/>
              </a:spcAft>
              <a:buSzPts val="2400"/>
              <a:buNone/>
              <a:defRPr/>
            </a:lvl9pPr>
          </a:lstStyle>
          <a:p/>
        </p:txBody>
      </p:sp>
      <p:sp>
        <p:nvSpPr>
          <p:cNvPr id="55" name="Google Shape;55;p8"/>
          <p:cNvSpPr txBox="1"/>
          <p:nvPr>
            <p:ph idx="1" type="body"/>
          </p:nvPr>
        </p:nvSpPr>
        <p:spPr>
          <a:xfrm>
            <a:off x="489284" y="1200150"/>
            <a:ext cx="26319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6" name="Google Shape;56;p8"/>
          <p:cNvSpPr txBox="1"/>
          <p:nvPr>
            <p:ph idx="2" type="body"/>
          </p:nvPr>
        </p:nvSpPr>
        <p:spPr>
          <a:xfrm>
            <a:off x="3256050" y="1200150"/>
            <a:ext cx="26319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7" name="Google Shape;57;p8"/>
          <p:cNvSpPr txBox="1"/>
          <p:nvPr>
            <p:ph idx="3" type="body"/>
          </p:nvPr>
        </p:nvSpPr>
        <p:spPr>
          <a:xfrm>
            <a:off x="6022816" y="1200150"/>
            <a:ext cx="26319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8" name="Google Shape;58;p8"/>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59" name="Shape 59"/>
        <p:cNvGrpSpPr/>
        <p:nvPr/>
      </p:nvGrpSpPr>
      <p:grpSpPr>
        <a:xfrm>
          <a:off x="0" y="0"/>
          <a:ext cx="0" cy="0"/>
          <a:chOff x="0" y="0"/>
          <a:chExt cx="0" cy="0"/>
        </a:xfrm>
      </p:grpSpPr>
      <p:sp>
        <p:nvSpPr>
          <p:cNvPr id="60" name="Google Shape;60;p9"/>
          <p:cNvSpPr/>
          <p:nvPr/>
        </p:nvSpPr>
        <p:spPr>
          <a:xfrm>
            <a:off x="132602" y="998975"/>
            <a:ext cx="8878800" cy="4018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9"/>
          <p:cNvGrpSpPr/>
          <p:nvPr/>
        </p:nvGrpSpPr>
        <p:grpSpPr>
          <a:xfrm>
            <a:off x="132394" y="126350"/>
            <a:ext cx="8878501" cy="972488"/>
            <a:chOff x="180850" y="168450"/>
            <a:chExt cx="8781900" cy="1296650"/>
          </a:xfrm>
        </p:grpSpPr>
        <p:sp>
          <p:nvSpPr>
            <p:cNvPr id="62" name="Google Shape;62;p9"/>
            <p:cNvSpPr/>
            <p:nvPr/>
          </p:nvSpPr>
          <p:spPr>
            <a:xfrm>
              <a:off x="180850" y="168450"/>
              <a:ext cx="8781900" cy="97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5400000">
              <a:off x="904149" y="1053500"/>
              <a:ext cx="442800" cy="380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a:off x="328185" y="341583"/>
              <a:ext cx="8487000" cy="62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9"/>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None/>
              <a:defRPr/>
            </a:lvl1pPr>
            <a:lvl2pPr lvl="1" rtl="0" algn="l">
              <a:spcBef>
                <a:spcPts val="0"/>
              </a:spcBef>
              <a:spcAft>
                <a:spcPts val="0"/>
              </a:spcAft>
              <a:buSzPts val="2400"/>
              <a:buNone/>
              <a:defRPr/>
            </a:lvl2pPr>
            <a:lvl3pPr lvl="2" rtl="0" algn="l">
              <a:spcBef>
                <a:spcPts val="0"/>
              </a:spcBef>
              <a:spcAft>
                <a:spcPts val="0"/>
              </a:spcAft>
              <a:buSzPts val="2400"/>
              <a:buNone/>
              <a:defRPr/>
            </a:lvl3pPr>
            <a:lvl4pPr lvl="3" rtl="0" algn="l">
              <a:spcBef>
                <a:spcPts val="0"/>
              </a:spcBef>
              <a:spcAft>
                <a:spcPts val="0"/>
              </a:spcAft>
              <a:buSzPts val="2400"/>
              <a:buNone/>
              <a:defRPr/>
            </a:lvl4pPr>
            <a:lvl5pPr lvl="4" rtl="0" algn="l">
              <a:spcBef>
                <a:spcPts val="0"/>
              </a:spcBef>
              <a:spcAft>
                <a:spcPts val="0"/>
              </a:spcAft>
              <a:buSzPts val="2400"/>
              <a:buNone/>
              <a:defRPr/>
            </a:lvl5pPr>
            <a:lvl6pPr lvl="5" rtl="0" algn="l">
              <a:spcBef>
                <a:spcPts val="0"/>
              </a:spcBef>
              <a:spcAft>
                <a:spcPts val="0"/>
              </a:spcAft>
              <a:buSzPts val="2400"/>
              <a:buNone/>
              <a:defRPr/>
            </a:lvl6pPr>
            <a:lvl7pPr lvl="6" rtl="0" algn="l">
              <a:spcBef>
                <a:spcPts val="0"/>
              </a:spcBef>
              <a:spcAft>
                <a:spcPts val="0"/>
              </a:spcAft>
              <a:buSzPts val="2400"/>
              <a:buNone/>
              <a:defRPr/>
            </a:lvl7pPr>
            <a:lvl8pPr lvl="7" rtl="0" algn="l">
              <a:spcBef>
                <a:spcPts val="0"/>
              </a:spcBef>
              <a:spcAft>
                <a:spcPts val="0"/>
              </a:spcAft>
              <a:buSzPts val="2400"/>
              <a:buNone/>
              <a:defRPr/>
            </a:lvl8pPr>
            <a:lvl9pPr lvl="8" rtl="0" algn="l">
              <a:spcBef>
                <a:spcPts val="0"/>
              </a:spcBef>
              <a:spcAft>
                <a:spcPts val="0"/>
              </a:spcAft>
              <a:buSzPts val="2400"/>
              <a:buNone/>
              <a:defRPr/>
            </a:lvl9pPr>
          </a:lstStyle>
          <a:p/>
        </p:txBody>
      </p:sp>
      <p:sp>
        <p:nvSpPr>
          <p:cNvPr id="66" name="Google Shape;66;p9"/>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67" name="Shape 67"/>
        <p:cNvGrpSpPr/>
        <p:nvPr/>
      </p:nvGrpSpPr>
      <p:grpSpPr>
        <a:xfrm>
          <a:off x="0" y="0"/>
          <a:ext cx="0" cy="0"/>
          <a:chOff x="0" y="0"/>
          <a:chExt cx="0" cy="0"/>
        </a:xfrm>
      </p:grpSpPr>
      <p:sp>
        <p:nvSpPr>
          <p:cNvPr id="68" name="Google Shape;68;p10"/>
          <p:cNvSpPr txBox="1"/>
          <p:nvPr>
            <p:ph idx="1" type="body"/>
          </p:nvPr>
        </p:nvSpPr>
        <p:spPr>
          <a:xfrm>
            <a:off x="370050" y="4384575"/>
            <a:ext cx="8403900" cy="388800"/>
          </a:xfrm>
          <a:prstGeom prst="rect">
            <a:avLst/>
          </a:prstGeom>
        </p:spPr>
        <p:txBody>
          <a:bodyPr anchorCtr="0" anchor="ctr" bIns="91425" lIns="91425" spcFirstLastPara="1" rIns="91425" wrap="square" tIns="91425">
            <a:noAutofit/>
          </a:bodyPr>
          <a:lstStyle>
            <a:lvl1pPr indent="-228600" lvl="0" marL="457200" algn="ctr">
              <a:spcBef>
                <a:spcPts val="360"/>
              </a:spcBef>
              <a:spcAft>
                <a:spcPts val="0"/>
              </a:spcAft>
              <a:buSzPts val="1400"/>
              <a:buNone/>
              <a:defRPr b="1" sz="1400"/>
            </a:lvl1pPr>
          </a:lstStyle>
          <a:p/>
        </p:txBody>
      </p:sp>
      <p:sp>
        <p:nvSpPr>
          <p:cNvPr id="69" name="Google Shape;69;p10"/>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0" name="Google Shape;70;p10"/>
          <p:cNvSpPr/>
          <p:nvPr/>
        </p:nvSpPr>
        <p:spPr>
          <a:xfrm>
            <a:off x="-8250" y="0"/>
            <a:ext cx="9152400" cy="5143500"/>
          </a:xfrm>
          <a:prstGeom prst="frame">
            <a:avLst>
              <a:gd fmla="val 2412"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80050" y="205988"/>
            <a:ext cx="7383900" cy="8574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1pPr>
            <a:lvl2pPr lvl="1"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2pPr>
            <a:lvl3pPr lvl="2"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3pPr>
            <a:lvl4pPr lvl="3"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4pPr>
            <a:lvl5pPr lvl="4"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5pPr>
            <a:lvl6pPr lvl="5"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6pPr>
            <a:lvl7pPr lvl="6"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7pPr>
            <a:lvl8pPr lvl="7"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8pPr>
            <a:lvl9pPr lvl="8" algn="ctr">
              <a:spcBef>
                <a:spcPts val="0"/>
              </a:spcBef>
              <a:spcAft>
                <a:spcPts val="0"/>
              </a:spcAft>
              <a:buClr>
                <a:schemeClr val="accent1"/>
              </a:buClr>
              <a:buSzPts val="2400"/>
              <a:buFont typeface="Source Sans Pro"/>
              <a:buNone/>
              <a:defRPr b="1" sz="2400">
                <a:solidFill>
                  <a:schemeClr val="accent1"/>
                </a:solidFill>
                <a:latin typeface="Source Sans Pro"/>
                <a:ea typeface="Source Sans Pro"/>
                <a:cs typeface="Source Sans Pro"/>
                <a:sym typeface="Source Sans Pro"/>
              </a:defRPr>
            </a:lvl9pPr>
          </a:lstStyle>
          <a:p/>
        </p:txBody>
      </p:sp>
      <p:sp>
        <p:nvSpPr>
          <p:cNvPr id="7" name="Google Shape;7;p1"/>
          <p:cNvSpPr txBox="1"/>
          <p:nvPr>
            <p:ph idx="1" type="body"/>
          </p:nvPr>
        </p:nvSpPr>
        <p:spPr>
          <a:xfrm>
            <a:off x="880050" y="1200157"/>
            <a:ext cx="7383900" cy="37257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1"/>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3pPr>
            <a:lvl4pPr indent="-381000" lvl="3" marL="18288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indent="-381000" lvl="4" marL="22860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indent="-381000" lvl="5" marL="27432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indent="-381000" lvl="6" marL="32004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indent="-381000" lvl="7" marL="36576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indent="-381000" lvl="8" marL="411480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4297650" y="4673651"/>
            <a:ext cx="548700" cy="393600"/>
          </a:xfrm>
          <a:prstGeom prst="rect">
            <a:avLst/>
          </a:prstGeom>
          <a:noFill/>
          <a:ln>
            <a:noFill/>
          </a:ln>
        </p:spPr>
        <p:txBody>
          <a:bodyPr anchorCtr="0" anchor="t" bIns="91425" lIns="91425" spcFirstLastPara="1" rIns="91425" wrap="square" tIns="91425">
            <a:noAutofit/>
          </a:bodyPr>
          <a:lstStyle>
            <a:lvl1pPr lvl="0" algn="ctr">
              <a:buNone/>
              <a:defRPr sz="1100">
                <a:solidFill>
                  <a:schemeClr val="dk1"/>
                </a:solidFill>
                <a:latin typeface="Source Sans Pro"/>
                <a:ea typeface="Source Sans Pro"/>
                <a:cs typeface="Source Sans Pro"/>
                <a:sym typeface="Source Sans Pro"/>
              </a:defRPr>
            </a:lvl1pPr>
            <a:lvl2pPr lvl="1" algn="ctr">
              <a:buNone/>
              <a:defRPr sz="1100">
                <a:solidFill>
                  <a:schemeClr val="dk1"/>
                </a:solidFill>
                <a:latin typeface="Source Sans Pro"/>
                <a:ea typeface="Source Sans Pro"/>
                <a:cs typeface="Source Sans Pro"/>
                <a:sym typeface="Source Sans Pro"/>
              </a:defRPr>
            </a:lvl2pPr>
            <a:lvl3pPr lvl="2" algn="ctr">
              <a:buNone/>
              <a:defRPr sz="1100">
                <a:solidFill>
                  <a:schemeClr val="dk1"/>
                </a:solidFill>
                <a:latin typeface="Source Sans Pro"/>
                <a:ea typeface="Source Sans Pro"/>
                <a:cs typeface="Source Sans Pro"/>
                <a:sym typeface="Source Sans Pro"/>
              </a:defRPr>
            </a:lvl3pPr>
            <a:lvl4pPr lvl="3" algn="ctr">
              <a:buNone/>
              <a:defRPr sz="1100">
                <a:solidFill>
                  <a:schemeClr val="dk1"/>
                </a:solidFill>
                <a:latin typeface="Source Sans Pro"/>
                <a:ea typeface="Source Sans Pro"/>
                <a:cs typeface="Source Sans Pro"/>
                <a:sym typeface="Source Sans Pro"/>
              </a:defRPr>
            </a:lvl4pPr>
            <a:lvl5pPr lvl="4" algn="ctr">
              <a:buNone/>
              <a:defRPr sz="1100">
                <a:solidFill>
                  <a:schemeClr val="dk1"/>
                </a:solidFill>
                <a:latin typeface="Source Sans Pro"/>
                <a:ea typeface="Source Sans Pro"/>
                <a:cs typeface="Source Sans Pro"/>
                <a:sym typeface="Source Sans Pro"/>
              </a:defRPr>
            </a:lvl5pPr>
            <a:lvl6pPr lvl="5" algn="ctr">
              <a:buNone/>
              <a:defRPr sz="1100">
                <a:solidFill>
                  <a:schemeClr val="dk1"/>
                </a:solidFill>
                <a:latin typeface="Source Sans Pro"/>
                <a:ea typeface="Source Sans Pro"/>
                <a:cs typeface="Source Sans Pro"/>
                <a:sym typeface="Source Sans Pro"/>
              </a:defRPr>
            </a:lvl6pPr>
            <a:lvl7pPr lvl="6" algn="ctr">
              <a:buNone/>
              <a:defRPr sz="1100">
                <a:solidFill>
                  <a:schemeClr val="dk1"/>
                </a:solidFill>
                <a:latin typeface="Source Sans Pro"/>
                <a:ea typeface="Source Sans Pro"/>
                <a:cs typeface="Source Sans Pro"/>
                <a:sym typeface="Source Sans Pro"/>
              </a:defRPr>
            </a:lvl7pPr>
            <a:lvl8pPr lvl="7" algn="ctr">
              <a:buNone/>
              <a:defRPr sz="1100">
                <a:solidFill>
                  <a:schemeClr val="dk1"/>
                </a:solidFill>
                <a:latin typeface="Source Sans Pro"/>
                <a:ea typeface="Source Sans Pro"/>
                <a:cs typeface="Source Sans Pro"/>
                <a:sym typeface="Source Sans Pro"/>
              </a:defRPr>
            </a:lvl8pPr>
            <a:lvl9pPr lvl="8" algn="ctr">
              <a:buNone/>
              <a:defRPr sz="1100">
                <a:solidFill>
                  <a:schemeClr val="dk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5"/>
          <p:cNvSpPr txBox="1"/>
          <p:nvPr>
            <p:ph type="ctrTitle"/>
          </p:nvPr>
        </p:nvSpPr>
        <p:spPr>
          <a:xfrm>
            <a:off x="1054325" y="2449025"/>
            <a:ext cx="7035300" cy="11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EVENT EMITTERS IN NODE.JS</a:t>
            </a:r>
            <a:endParaRPr/>
          </a:p>
        </p:txBody>
      </p:sp>
      <p:pic>
        <p:nvPicPr>
          <p:cNvPr id="88" name="Google Shape;88;p15"/>
          <p:cNvPicPr preferRelativeResize="0"/>
          <p:nvPr/>
        </p:nvPicPr>
        <p:blipFill>
          <a:blip r:embed="rId3">
            <a:alphaModFix/>
          </a:blip>
          <a:stretch>
            <a:fillRect/>
          </a:stretch>
        </p:blipFill>
        <p:spPr>
          <a:xfrm>
            <a:off x="428625" y="560600"/>
            <a:ext cx="2733675" cy="1666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1 — Emitting Events</a:t>
            </a:r>
            <a:endParaRPr/>
          </a:p>
        </p:txBody>
      </p:sp>
      <p:sp>
        <p:nvSpPr>
          <p:cNvPr id="148" name="Google Shape;148;p24"/>
          <p:cNvSpPr txBox="1"/>
          <p:nvPr>
            <p:ph idx="1" type="body"/>
          </p:nvPr>
        </p:nvSpPr>
        <p:spPr>
          <a:xfrm>
            <a:off x="222475" y="1296425"/>
            <a:ext cx="3165600" cy="30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this step, we’ll explore the two most common ways to create an event emitter in Node.js. The first is to use an event emitter object directly, and the second is to create an object that extends the event emitter object.</a:t>
            </a:r>
            <a:endParaRPr/>
          </a:p>
        </p:txBody>
      </p:sp>
      <p:sp>
        <p:nvSpPr>
          <p:cNvPr id="149" name="Google Shape;149;p24"/>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0" name="Google Shape;150;p24"/>
          <p:cNvSpPr txBox="1"/>
          <p:nvPr/>
        </p:nvSpPr>
        <p:spPr>
          <a:xfrm>
            <a:off x="4133175" y="1466375"/>
            <a:ext cx="3000000" cy="274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0000FF"/>
                </a:solidFill>
                <a:highlight>
                  <a:srgbClr val="FFFFFF"/>
                </a:highlight>
              </a:rPr>
              <a:t>var</a:t>
            </a:r>
            <a:r>
              <a:rPr lang="en" sz="1100">
                <a:highlight>
                  <a:srgbClr val="FFFFFF"/>
                </a:highlight>
              </a:rPr>
              <a:t> events   = </a:t>
            </a:r>
            <a:r>
              <a:rPr lang="en" sz="1100">
                <a:solidFill>
                  <a:srgbClr val="0000FF"/>
                </a:solidFill>
                <a:highlight>
                  <a:srgbClr val="FFFFFF"/>
                </a:highlight>
              </a:rPr>
              <a:t>require</a:t>
            </a:r>
            <a:r>
              <a:rPr lang="en" sz="1100">
                <a:highlight>
                  <a:srgbClr val="FFFFFF"/>
                </a:highlight>
              </a:rPr>
              <a:t>(</a:t>
            </a:r>
            <a:r>
              <a:rPr lang="en" sz="1100">
                <a:solidFill>
                  <a:srgbClr val="A31515"/>
                </a:solidFill>
                <a:highlight>
                  <a:srgbClr val="FFFFFF"/>
                </a:highlight>
              </a:rPr>
              <a:t>"events"</a:t>
            </a:r>
            <a:r>
              <a:rPr lang="en" sz="1100">
                <a:highlight>
                  <a:srgbClr val="FFFFFF"/>
                </a:highlight>
              </a:rPr>
              <a:t>),</a:t>
            </a:r>
            <a:endParaRPr sz="1100">
              <a:highlight>
                <a:srgbClr val="FFFFFF"/>
              </a:highlight>
            </a:endParaRPr>
          </a:p>
          <a:p>
            <a:pPr indent="0" lvl="0" marL="0" rtl="0" algn="l">
              <a:lnSpc>
                <a:spcPct val="115000"/>
              </a:lnSpc>
              <a:spcBef>
                <a:spcPts val="0"/>
              </a:spcBef>
              <a:spcAft>
                <a:spcPts val="0"/>
              </a:spcAft>
              <a:buNone/>
            </a:pPr>
            <a:r>
              <a:rPr lang="en" sz="1100">
                <a:highlight>
                  <a:srgbClr val="FFFFFF"/>
                </a:highlight>
              </a:rPr>
              <a:t>	emitter  = </a:t>
            </a:r>
            <a:r>
              <a:rPr lang="en" sz="1100">
                <a:solidFill>
                  <a:srgbClr val="0000FF"/>
                </a:solidFill>
                <a:highlight>
                  <a:srgbClr val="FFFFFF"/>
                </a:highlight>
              </a:rPr>
              <a:t>new</a:t>
            </a:r>
            <a:r>
              <a:rPr lang="en" sz="1100">
                <a:highlight>
                  <a:srgbClr val="FFFFFF"/>
                </a:highlight>
              </a:rPr>
              <a:t> events.EventEmitter(),</a:t>
            </a:r>
            <a:endParaRPr sz="1100">
              <a:highlight>
                <a:srgbClr val="FFFFFF"/>
              </a:highlight>
            </a:endParaRPr>
          </a:p>
          <a:p>
            <a:pPr indent="0" lvl="0" marL="0" rtl="0" algn="l">
              <a:lnSpc>
                <a:spcPct val="115000"/>
              </a:lnSpc>
              <a:spcBef>
                <a:spcPts val="0"/>
              </a:spcBef>
              <a:spcAft>
                <a:spcPts val="0"/>
              </a:spcAft>
              <a:buNone/>
            </a:pPr>
            <a:r>
              <a:rPr lang="en" sz="1100">
                <a:solidFill>
                  <a:srgbClr val="0000FF"/>
                </a:solidFill>
                <a:highlight>
                  <a:srgbClr val="FFFFFF"/>
                </a:highlight>
              </a:rPr>
              <a:t>   </a:t>
            </a:r>
            <a:r>
              <a:rPr lang="en" sz="1100">
                <a:highlight>
                  <a:srgbClr val="FFFFFF"/>
                </a:highlight>
              </a:rPr>
              <a:t> username = </a:t>
            </a:r>
            <a:r>
              <a:rPr lang="en" sz="1100">
                <a:solidFill>
                  <a:srgbClr val="A31515"/>
                </a:solidFill>
                <a:highlight>
                  <a:srgbClr val="FFFFFF"/>
                </a:highlight>
              </a:rPr>
              <a:t>"admin"</a:t>
            </a:r>
            <a:r>
              <a:rPr lang="en" sz="1100">
                <a:highlight>
                  <a:srgbClr val="FFFFFF"/>
                </a:highlight>
              </a:rPr>
              <a:t>,</a:t>
            </a:r>
            <a:endParaRPr sz="1100">
              <a:highlight>
                <a:srgbClr val="FFFFFF"/>
              </a:highlight>
            </a:endParaRPr>
          </a:p>
          <a:p>
            <a:pPr indent="0" lvl="0" marL="0" rtl="0" algn="l">
              <a:lnSpc>
                <a:spcPct val="115000"/>
              </a:lnSpc>
              <a:spcBef>
                <a:spcPts val="0"/>
              </a:spcBef>
              <a:spcAft>
                <a:spcPts val="0"/>
              </a:spcAft>
              <a:buNone/>
            </a:pPr>
            <a:r>
              <a:rPr lang="en" sz="1100">
                <a:highlight>
                  <a:srgbClr val="FFFFFF"/>
                </a:highlight>
              </a:rPr>
              <a:t>	password = </a:t>
            </a:r>
            <a:r>
              <a:rPr lang="en" sz="1100">
                <a:solidFill>
                  <a:srgbClr val="A31515"/>
                </a:solidFill>
                <a:highlight>
                  <a:srgbClr val="FFFFFF"/>
                </a:highlight>
              </a:rPr>
              <a:t>"admin"</a:t>
            </a:r>
            <a:r>
              <a:rPr lang="en" sz="1100">
                <a:highlight>
                  <a:srgbClr val="FFFFFF"/>
                </a:highlight>
              </a:rPr>
              <a:t>;</a:t>
            </a:r>
            <a:endParaRPr sz="1100">
              <a:highlight>
                <a:srgbClr val="FFFFFF"/>
              </a:highlight>
            </a:endParaRPr>
          </a:p>
          <a:p>
            <a:pPr indent="0" lvl="0" marL="0" rtl="0" algn="l">
              <a:lnSpc>
                <a:spcPct val="115000"/>
              </a:lnSpc>
              <a:spcBef>
                <a:spcPts val="0"/>
              </a:spcBef>
              <a:spcAft>
                <a:spcPts val="0"/>
              </a:spcAft>
              <a:buNone/>
            </a:pPr>
            <a:r>
              <a:rPr lang="en" sz="1100">
                <a:solidFill>
                  <a:srgbClr val="008000"/>
                </a:solidFill>
                <a:highlight>
                  <a:srgbClr val="FFFFFF"/>
                </a:highlight>
              </a:rPr>
              <a:t>// an event listener</a:t>
            </a:r>
            <a:endParaRPr sz="1100">
              <a:solidFill>
                <a:srgbClr val="008000"/>
              </a:solidFill>
              <a:highlight>
                <a:srgbClr val="FFFFFF"/>
              </a:highlight>
            </a:endParaRPr>
          </a:p>
          <a:p>
            <a:pPr indent="0" lvl="0" marL="0" rtl="0" algn="l">
              <a:lnSpc>
                <a:spcPct val="115000"/>
              </a:lnSpc>
              <a:spcBef>
                <a:spcPts val="0"/>
              </a:spcBef>
              <a:spcAft>
                <a:spcPts val="0"/>
              </a:spcAft>
              <a:buNone/>
            </a:pPr>
            <a:r>
              <a:rPr lang="en" sz="1100">
                <a:highlight>
                  <a:srgbClr val="FFFFFF"/>
                </a:highlight>
              </a:rPr>
              <a:t>emitter.</a:t>
            </a:r>
            <a:r>
              <a:rPr b="1" lang="en" sz="1100">
                <a:highlight>
                  <a:srgbClr val="FFFFFF"/>
                </a:highlight>
              </a:rPr>
              <a:t>on</a:t>
            </a:r>
            <a:r>
              <a:rPr lang="en" sz="1100">
                <a:highlight>
                  <a:srgbClr val="FFFFFF"/>
                </a:highlight>
              </a:rPr>
              <a:t>(</a:t>
            </a:r>
            <a:r>
              <a:rPr lang="en" sz="1100">
                <a:solidFill>
                  <a:srgbClr val="A31515"/>
                </a:solidFill>
                <a:highlight>
                  <a:srgbClr val="FFFFFF"/>
                </a:highlight>
              </a:rPr>
              <a:t>"userAdded"</a:t>
            </a:r>
            <a:r>
              <a:rPr lang="en" sz="1100">
                <a:highlight>
                  <a:srgbClr val="FFFFFF"/>
                </a:highlight>
              </a:rPr>
              <a:t>, </a:t>
            </a:r>
            <a:r>
              <a:rPr lang="en" sz="1100">
                <a:solidFill>
                  <a:srgbClr val="0000FF"/>
                </a:solidFill>
                <a:highlight>
                  <a:srgbClr val="FFFFFF"/>
                </a:highlight>
              </a:rPr>
              <a:t>function</a:t>
            </a:r>
            <a:r>
              <a:rPr lang="en" sz="1100">
                <a:highlight>
                  <a:srgbClr val="FFFFFF"/>
                </a:highlight>
              </a:rPr>
              <a:t> (username, password) {</a:t>
            </a:r>
            <a:endParaRPr sz="1100">
              <a:highlight>
                <a:srgbClr val="FFFFFF"/>
              </a:highlight>
            </a:endParaRPr>
          </a:p>
          <a:p>
            <a:pPr indent="0" lvl="0" marL="0" rtl="0" algn="l">
              <a:lnSpc>
                <a:spcPct val="115000"/>
              </a:lnSpc>
              <a:spcBef>
                <a:spcPts val="0"/>
              </a:spcBef>
              <a:spcAft>
                <a:spcPts val="0"/>
              </a:spcAft>
              <a:buNone/>
            </a:pPr>
            <a:r>
              <a:rPr lang="en" sz="1100">
                <a:highlight>
                  <a:srgbClr val="FFFFFF"/>
                </a:highlight>
              </a:rPr>
              <a:t>	console.log(</a:t>
            </a:r>
            <a:r>
              <a:rPr lang="en" sz="1100">
                <a:solidFill>
                  <a:srgbClr val="A31515"/>
                </a:solidFill>
                <a:highlight>
                  <a:srgbClr val="FFFFFF"/>
                </a:highlight>
              </a:rPr>
              <a:t>"Added user "</a:t>
            </a:r>
            <a:r>
              <a:rPr lang="en" sz="1100">
                <a:highlight>
                  <a:srgbClr val="FFFFFF"/>
                </a:highlight>
              </a:rPr>
              <a:t> + username);</a:t>
            </a:r>
            <a:endParaRPr sz="1100">
              <a:highlight>
                <a:srgbClr val="FFFFFF"/>
              </a:highlight>
            </a:endParaRPr>
          </a:p>
          <a:p>
            <a:pPr indent="0" lvl="0" marL="0" rtl="0" algn="l">
              <a:lnSpc>
                <a:spcPct val="115000"/>
              </a:lnSpc>
              <a:spcBef>
                <a:spcPts val="0"/>
              </a:spcBef>
              <a:spcAft>
                <a:spcPts val="0"/>
              </a:spcAft>
              <a:buNone/>
            </a:pPr>
            <a:r>
              <a:rPr lang="en" sz="1100">
                <a:highlight>
                  <a:srgbClr val="FFFFFF"/>
                </a:highlight>
              </a:rPr>
              <a:t>});</a:t>
            </a:r>
            <a:endParaRPr sz="1100">
              <a:highlight>
                <a:srgbClr val="FFFFFF"/>
              </a:highlight>
            </a:endParaRPr>
          </a:p>
          <a:p>
            <a:pPr indent="0" lvl="0" marL="0" rtl="0" algn="l">
              <a:lnSpc>
                <a:spcPct val="115000"/>
              </a:lnSpc>
              <a:spcBef>
                <a:spcPts val="0"/>
              </a:spcBef>
              <a:spcAft>
                <a:spcPts val="0"/>
              </a:spcAft>
              <a:buNone/>
            </a:pPr>
            <a:r>
              <a:rPr lang="en" sz="1100">
                <a:solidFill>
                  <a:srgbClr val="008000"/>
                </a:solidFill>
                <a:highlight>
                  <a:srgbClr val="FFFFFF"/>
                </a:highlight>
              </a:rPr>
              <a:t>// Emit an event</a:t>
            </a:r>
            <a:endParaRPr sz="1100">
              <a:solidFill>
                <a:srgbClr val="008000"/>
              </a:solidFill>
              <a:highlight>
                <a:srgbClr val="FFFFFF"/>
              </a:highlight>
            </a:endParaRPr>
          </a:p>
          <a:p>
            <a:pPr indent="0" lvl="0" marL="0" rtl="0" algn="l">
              <a:spcBef>
                <a:spcPts val="600"/>
              </a:spcBef>
              <a:spcAft>
                <a:spcPts val="0"/>
              </a:spcAft>
              <a:buNone/>
            </a:pPr>
            <a:r>
              <a:rPr lang="en" sz="1100">
                <a:highlight>
                  <a:srgbClr val="FFFFFF"/>
                </a:highlight>
              </a:rPr>
              <a:t>emitter.</a:t>
            </a:r>
            <a:r>
              <a:rPr b="1" lang="en" sz="1100">
                <a:highlight>
                  <a:srgbClr val="FFFFFF"/>
                </a:highlight>
              </a:rPr>
              <a:t>emit</a:t>
            </a:r>
            <a:r>
              <a:rPr lang="en" sz="1100">
                <a:highlight>
                  <a:srgbClr val="FFFFFF"/>
                </a:highlight>
              </a:rPr>
              <a:t>(</a:t>
            </a:r>
            <a:r>
              <a:rPr lang="en" sz="1100">
                <a:solidFill>
                  <a:srgbClr val="A31515"/>
                </a:solidFill>
                <a:highlight>
                  <a:srgbClr val="FFFFFF"/>
                </a:highlight>
              </a:rPr>
              <a:t>"userAdded"</a:t>
            </a:r>
            <a:r>
              <a:rPr lang="en" sz="1100">
                <a:highlight>
                  <a:srgbClr val="FFFFFF"/>
                </a:highlight>
              </a:rPr>
              <a:t>, username, password);</a:t>
            </a:r>
            <a:endParaRPr b="1" sz="700">
              <a:solidFill>
                <a:schemeClr val="accent3"/>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idx="1" type="body"/>
          </p:nvPr>
        </p:nvSpPr>
        <p:spPr>
          <a:xfrm>
            <a:off x="457200" y="1200150"/>
            <a:ext cx="3994500" cy="351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Node.js allows us to add a listener for an event with the on() function of an event emitter object. This listens for a particular event name and fires a callback when the event is triggered. Adding a listener typically looks like this:</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56" name="Google Shape;156;p25"/>
          <p:cNvSpPr txBox="1"/>
          <p:nvPr>
            <p:ph idx="2" type="body"/>
          </p:nvPr>
        </p:nvSpPr>
        <p:spPr>
          <a:xfrm>
            <a:off x="4967824" y="1200150"/>
            <a:ext cx="3994500" cy="351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0000FF"/>
                </a:solidFill>
                <a:highlight>
                  <a:srgbClr val="FFFFFF"/>
                </a:highlight>
                <a:latin typeface="Arial"/>
                <a:ea typeface="Arial"/>
                <a:cs typeface="Arial"/>
                <a:sym typeface="Arial"/>
              </a:rPr>
              <a:t>var</a:t>
            </a:r>
            <a:r>
              <a:rPr lang="en" sz="1100">
                <a:solidFill>
                  <a:srgbClr val="000000"/>
                </a:solidFill>
                <a:highlight>
                  <a:srgbClr val="FFFFFF"/>
                </a:highlight>
                <a:latin typeface="Arial"/>
                <a:ea typeface="Arial"/>
                <a:cs typeface="Arial"/>
                <a:sym typeface="Arial"/>
              </a:rPr>
              <a:t> events   = </a:t>
            </a:r>
            <a:r>
              <a:rPr lang="en" sz="1100">
                <a:solidFill>
                  <a:srgbClr val="0000FF"/>
                </a:solidFill>
                <a:highlight>
                  <a:srgbClr val="FFFFFF"/>
                </a:highlight>
                <a:latin typeface="Arial"/>
                <a:ea typeface="Arial"/>
                <a:cs typeface="Arial"/>
                <a:sym typeface="Arial"/>
              </a:rPr>
              <a:t>require</a:t>
            </a:r>
            <a:r>
              <a:rPr lang="en" sz="1100">
                <a:solidFill>
                  <a:srgbClr val="000000"/>
                </a:solidFill>
                <a:highlight>
                  <a:srgbClr val="FFFFFF"/>
                </a:highlight>
                <a:latin typeface="Arial"/>
                <a:ea typeface="Arial"/>
                <a:cs typeface="Arial"/>
                <a:sym typeface="Arial"/>
              </a:rPr>
              <a:t>(</a:t>
            </a:r>
            <a:r>
              <a:rPr lang="en" sz="1100">
                <a:solidFill>
                  <a:srgbClr val="A31515"/>
                </a:solidFill>
                <a:highlight>
                  <a:srgbClr val="FFFFFF"/>
                </a:highlight>
                <a:latin typeface="Arial"/>
                <a:ea typeface="Arial"/>
                <a:cs typeface="Arial"/>
                <a:sym typeface="Arial"/>
              </a:rPr>
              <a:t>"events"</a:t>
            </a: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	emitter  = </a:t>
            </a:r>
            <a:r>
              <a:rPr lang="en" sz="1100">
                <a:solidFill>
                  <a:srgbClr val="0000FF"/>
                </a:solidFill>
                <a:highlight>
                  <a:srgbClr val="FFFFFF"/>
                </a:highlight>
                <a:latin typeface="Arial"/>
                <a:ea typeface="Arial"/>
                <a:cs typeface="Arial"/>
                <a:sym typeface="Arial"/>
              </a:rPr>
              <a:t>new</a:t>
            </a:r>
            <a:r>
              <a:rPr lang="en" sz="1100">
                <a:solidFill>
                  <a:srgbClr val="000000"/>
                </a:solidFill>
                <a:highlight>
                  <a:srgbClr val="FFFFFF"/>
                </a:highlight>
                <a:latin typeface="Arial"/>
                <a:ea typeface="Arial"/>
                <a:cs typeface="Arial"/>
                <a:sym typeface="Arial"/>
              </a:rPr>
              <a:t> events.EventEmitter(),</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FF"/>
                </a:solidFill>
                <a:highlight>
                  <a:srgbClr val="FFFFFF"/>
                </a:highlight>
                <a:latin typeface="Arial"/>
                <a:ea typeface="Arial"/>
                <a:cs typeface="Arial"/>
                <a:sym typeface="Arial"/>
              </a:rPr>
              <a:t>   </a:t>
            </a:r>
            <a:r>
              <a:rPr lang="en" sz="1100">
                <a:solidFill>
                  <a:srgbClr val="000000"/>
                </a:solidFill>
                <a:highlight>
                  <a:srgbClr val="FFFFFF"/>
                </a:highlight>
                <a:latin typeface="Arial"/>
                <a:ea typeface="Arial"/>
                <a:cs typeface="Arial"/>
                <a:sym typeface="Arial"/>
              </a:rPr>
              <a:t> username = </a:t>
            </a:r>
            <a:r>
              <a:rPr lang="en" sz="1100">
                <a:solidFill>
                  <a:srgbClr val="A31515"/>
                </a:solidFill>
                <a:highlight>
                  <a:srgbClr val="FFFFFF"/>
                </a:highlight>
                <a:latin typeface="Arial"/>
                <a:ea typeface="Arial"/>
                <a:cs typeface="Arial"/>
                <a:sym typeface="Arial"/>
              </a:rPr>
              <a:t>"admin"</a:t>
            </a: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	password = </a:t>
            </a:r>
            <a:r>
              <a:rPr lang="en" sz="1100">
                <a:solidFill>
                  <a:srgbClr val="A31515"/>
                </a:solidFill>
                <a:highlight>
                  <a:srgbClr val="FFFFFF"/>
                </a:highlight>
                <a:latin typeface="Arial"/>
                <a:ea typeface="Arial"/>
                <a:cs typeface="Arial"/>
                <a:sym typeface="Arial"/>
              </a:rPr>
              <a:t>"admin"</a:t>
            </a: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8000"/>
                </a:solidFill>
                <a:highlight>
                  <a:srgbClr val="FFFFFF"/>
                </a:highlight>
                <a:latin typeface="Arial"/>
                <a:ea typeface="Arial"/>
                <a:cs typeface="Arial"/>
                <a:sym typeface="Arial"/>
              </a:rPr>
              <a:t>// an event listener</a:t>
            </a:r>
            <a:endParaRPr sz="1100">
              <a:solidFill>
                <a:srgbClr val="008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emitter.</a:t>
            </a:r>
            <a:r>
              <a:rPr b="1" lang="en" sz="1100">
                <a:solidFill>
                  <a:srgbClr val="000000"/>
                </a:solidFill>
                <a:highlight>
                  <a:srgbClr val="FFFFFF"/>
                </a:highlight>
                <a:latin typeface="Arial"/>
                <a:ea typeface="Arial"/>
                <a:cs typeface="Arial"/>
                <a:sym typeface="Arial"/>
              </a:rPr>
              <a:t>on</a:t>
            </a:r>
            <a:r>
              <a:rPr lang="en" sz="1100">
                <a:solidFill>
                  <a:srgbClr val="000000"/>
                </a:solidFill>
                <a:highlight>
                  <a:srgbClr val="FFFFFF"/>
                </a:highlight>
                <a:latin typeface="Arial"/>
                <a:ea typeface="Arial"/>
                <a:cs typeface="Arial"/>
                <a:sym typeface="Arial"/>
              </a:rPr>
              <a:t>(</a:t>
            </a:r>
            <a:r>
              <a:rPr lang="en" sz="1100">
                <a:solidFill>
                  <a:srgbClr val="A31515"/>
                </a:solidFill>
                <a:highlight>
                  <a:srgbClr val="FFFFFF"/>
                </a:highlight>
                <a:latin typeface="Arial"/>
                <a:ea typeface="Arial"/>
                <a:cs typeface="Arial"/>
                <a:sym typeface="Arial"/>
              </a:rPr>
              <a:t>"userAdded"</a:t>
            </a:r>
            <a:r>
              <a:rPr lang="en" sz="1100">
                <a:solidFill>
                  <a:srgbClr val="000000"/>
                </a:solidFill>
                <a:highlight>
                  <a:srgbClr val="FFFFFF"/>
                </a:highlight>
                <a:latin typeface="Arial"/>
                <a:ea typeface="Arial"/>
                <a:cs typeface="Arial"/>
                <a:sym typeface="Arial"/>
              </a:rPr>
              <a:t>, </a:t>
            </a:r>
            <a:r>
              <a:rPr lang="en" sz="1100">
                <a:solidFill>
                  <a:srgbClr val="0000FF"/>
                </a:solidFill>
                <a:highlight>
                  <a:srgbClr val="FFFFFF"/>
                </a:highlight>
                <a:latin typeface="Arial"/>
                <a:ea typeface="Arial"/>
                <a:cs typeface="Arial"/>
                <a:sym typeface="Arial"/>
              </a:rPr>
              <a:t>function</a:t>
            </a:r>
            <a:r>
              <a:rPr lang="en" sz="1100">
                <a:solidFill>
                  <a:srgbClr val="000000"/>
                </a:solidFill>
                <a:highlight>
                  <a:srgbClr val="FFFFFF"/>
                </a:highlight>
                <a:latin typeface="Arial"/>
                <a:ea typeface="Arial"/>
                <a:cs typeface="Arial"/>
                <a:sym typeface="Arial"/>
              </a:rPr>
              <a:t> (username, password) {</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	console.log(</a:t>
            </a:r>
            <a:r>
              <a:rPr lang="en" sz="1100">
                <a:solidFill>
                  <a:srgbClr val="A31515"/>
                </a:solidFill>
                <a:highlight>
                  <a:srgbClr val="FFFFFF"/>
                </a:highlight>
                <a:latin typeface="Arial"/>
                <a:ea typeface="Arial"/>
                <a:cs typeface="Arial"/>
                <a:sym typeface="Arial"/>
              </a:rPr>
              <a:t>"Added user "</a:t>
            </a:r>
            <a:r>
              <a:rPr lang="en" sz="1100">
                <a:solidFill>
                  <a:srgbClr val="000000"/>
                </a:solidFill>
                <a:highlight>
                  <a:srgbClr val="FFFFFF"/>
                </a:highlight>
                <a:latin typeface="Arial"/>
                <a:ea typeface="Arial"/>
                <a:cs typeface="Arial"/>
                <a:sym typeface="Arial"/>
              </a:rPr>
              <a:t> + username);</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0000"/>
                </a:solidFill>
                <a:highlight>
                  <a:srgbClr val="FFFFFF"/>
                </a:highlight>
                <a:latin typeface="Arial"/>
                <a:ea typeface="Arial"/>
                <a:cs typeface="Arial"/>
                <a:sym typeface="Arial"/>
              </a:rPr>
              <a:t>});</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en" sz="1100">
                <a:solidFill>
                  <a:srgbClr val="008000"/>
                </a:solidFill>
                <a:highlight>
                  <a:srgbClr val="FFFFFF"/>
                </a:highlight>
                <a:latin typeface="Arial"/>
                <a:ea typeface="Arial"/>
                <a:cs typeface="Arial"/>
                <a:sym typeface="Arial"/>
              </a:rPr>
              <a:t>// Emit an event</a:t>
            </a:r>
            <a:endParaRPr sz="1100">
              <a:solidFill>
                <a:srgbClr val="008000"/>
              </a:solidFill>
              <a:highlight>
                <a:srgbClr val="FFFFFF"/>
              </a:highlight>
              <a:latin typeface="Arial"/>
              <a:ea typeface="Arial"/>
              <a:cs typeface="Arial"/>
              <a:sym typeface="Arial"/>
            </a:endParaRPr>
          </a:p>
          <a:p>
            <a:pPr indent="0" lvl="0" marL="0" rtl="0" algn="l">
              <a:spcBef>
                <a:spcPts val="600"/>
              </a:spcBef>
              <a:spcAft>
                <a:spcPts val="0"/>
              </a:spcAft>
              <a:buNone/>
            </a:pPr>
            <a:r>
              <a:rPr lang="en" sz="1100">
                <a:solidFill>
                  <a:srgbClr val="000000"/>
                </a:solidFill>
                <a:highlight>
                  <a:srgbClr val="FFFFFF"/>
                </a:highlight>
                <a:latin typeface="Arial"/>
                <a:ea typeface="Arial"/>
                <a:cs typeface="Arial"/>
                <a:sym typeface="Arial"/>
              </a:rPr>
              <a:t>emitter.</a:t>
            </a:r>
            <a:r>
              <a:rPr b="1" lang="en" sz="1100">
                <a:solidFill>
                  <a:srgbClr val="000000"/>
                </a:solidFill>
                <a:highlight>
                  <a:srgbClr val="FFFFFF"/>
                </a:highlight>
                <a:latin typeface="Arial"/>
                <a:ea typeface="Arial"/>
                <a:cs typeface="Arial"/>
                <a:sym typeface="Arial"/>
              </a:rPr>
              <a:t>emit</a:t>
            </a:r>
            <a:r>
              <a:rPr lang="en" sz="1100">
                <a:solidFill>
                  <a:srgbClr val="000000"/>
                </a:solidFill>
                <a:highlight>
                  <a:srgbClr val="FFFFFF"/>
                </a:highlight>
                <a:latin typeface="Arial"/>
                <a:ea typeface="Arial"/>
                <a:cs typeface="Arial"/>
                <a:sym typeface="Arial"/>
              </a:rPr>
              <a:t>(</a:t>
            </a:r>
            <a:r>
              <a:rPr lang="en" sz="1100">
                <a:solidFill>
                  <a:srgbClr val="A31515"/>
                </a:solidFill>
                <a:highlight>
                  <a:srgbClr val="FFFFFF"/>
                </a:highlight>
                <a:latin typeface="Arial"/>
                <a:ea typeface="Arial"/>
                <a:cs typeface="Arial"/>
                <a:sym typeface="Arial"/>
              </a:rPr>
              <a:t>"userAdded"</a:t>
            </a:r>
            <a:r>
              <a:rPr lang="en" sz="1100">
                <a:solidFill>
                  <a:srgbClr val="000000"/>
                </a:solidFill>
                <a:highlight>
                  <a:srgbClr val="FFFFFF"/>
                </a:highlight>
                <a:latin typeface="Arial"/>
                <a:ea typeface="Arial"/>
                <a:cs typeface="Arial"/>
                <a:sym typeface="Arial"/>
              </a:rPr>
              <a:t>, username, password);</a:t>
            </a:r>
            <a:endParaRPr b="1" sz="700">
              <a:solidFill>
                <a:schemeClr val="accent3"/>
              </a:solidFill>
            </a:endParaRPr>
          </a:p>
          <a:p>
            <a:pPr indent="0" lvl="0" marL="0" rtl="0" algn="l">
              <a:spcBef>
                <a:spcPts val="600"/>
              </a:spcBef>
              <a:spcAft>
                <a:spcPts val="0"/>
              </a:spcAft>
              <a:buNone/>
            </a:pPr>
            <a:r>
              <a:t/>
            </a:r>
            <a:endParaRPr/>
          </a:p>
        </p:txBody>
      </p:sp>
      <p:sp>
        <p:nvSpPr>
          <p:cNvPr id="157" name="Google Shape;157;p25"/>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58" name="Google Shape;158;p25"/>
          <p:cNvSpPr txBox="1"/>
          <p:nvPr>
            <p:ph type="title"/>
          </p:nvPr>
        </p:nvSpPr>
        <p:spPr>
          <a:xfrm>
            <a:off x="832475" y="126338"/>
            <a:ext cx="7951800" cy="7302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Step 2 — Listening for Events</a:t>
            </a:r>
            <a:endParaRPr/>
          </a:p>
        </p:txBody>
      </p:sp>
      <p:pic>
        <p:nvPicPr>
          <p:cNvPr id="159" name="Google Shape;159;p25"/>
          <p:cNvPicPr preferRelativeResize="0"/>
          <p:nvPr/>
        </p:nvPicPr>
        <p:blipFill>
          <a:blip r:embed="rId3">
            <a:alphaModFix/>
          </a:blip>
          <a:stretch>
            <a:fillRect/>
          </a:stretch>
        </p:blipFill>
        <p:spPr>
          <a:xfrm>
            <a:off x="307313" y="3173850"/>
            <a:ext cx="4294275" cy="9530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832475" y="126338"/>
            <a:ext cx="7951800" cy="7302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Step 3 — Capturing Event Data</a:t>
            </a:r>
            <a:endParaRPr/>
          </a:p>
        </p:txBody>
      </p:sp>
      <p:sp>
        <p:nvSpPr>
          <p:cNvPr id="165" name="Google Shape;165;p26"/>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6" name="Google Shape;166;p26"/>
          <p:cNvSpPr txBox="1"/>
          <p:nvPr>
            <p:ph idx="1" type="body"/>
          </p:nvPr>
        </p:nvSpPr>
        <p:spPr>
          <a:xfrm>
            <a:off x="222475" y="1296425"/>
            <a:ext cx="3165600" cy="30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data is also passed along via the emitted events. Let's look at how we can record the data that comes with an event.</a:t>
            </a:r>
            <a:endParaRPr/>
          </a:p>
        </p:txBody>
      </p:sp>
      <p:pic>
        <p:nvPicPr>
          <p:cNvPr id="167" name="Google Shape;167;p26"/>
          <p:cNvPicPr preferRelativeResize="0"/>
          <p:nvPr/>
        </p:nvPicPr>
        <p:blipFill>
          <a:blip r:embed="rId3">
            <a:alphaModFix/>
          </a:blip>
          <a:stretch>
            <a:fillRect/>
          </a:stretch>
        </p:blipFill>
        <p:spPr>
          <a:xfrm>
            <a:off x="3388075" y="1561438"/>
            <a:ext cx="2551449" cy="1027462"/>
          </a:xfrm>
          <a:prstGeom prst="rect">
            <a:avLst/>
          </a:prstGeom>
          <a:noFill/>
          <a:ln>
            <a:noFill/>
          </a:ln>
        </p:spPr>
      </p:pic>
      <p:pic>
        <p:nvPicPr>
          <p:cNvPr id="168" name="Google Shape;168;p26"/>
          <p:cNvPicPr preferRelativeResize="0"/>
          <p:nvPr/>
        </p:nvPicPr>
        <p:blipFill>
          <a:blip r:embed="rId4">
            <a:alphaModFix/>
          </a:blip>
          <a:stretch>
            <a:fillRect/>
          </a:stretch>
        </p:blipFill>
        <p:spPr>
          <a:xfrm>
            <a:off x="6232825" y="1561450"/>
            <a:ext cx="2551450" cy="1027450"/>
          </a:xfrm>
          <a:prstGeom prst="rect">
            <a:avLst/>
          </a:prstGeom>
          <a:noFill/>
          <a:ln>
            <a:noFill/>
          </a:ln>
        </p:spPr>
      </p:pic>
      <p:pic>
        <p:nvPicPr>
          <p:cNvPr id="169" name="Google Shape;169;p26"/>
          <p:cNvPicPr preferRelativeResize="0"/>
          <p:nvPr/>
        </p:nvPicPr>
        <p:blipFill>
          <a:blip r:embed="rId5">
            <a:alphaModFix/>
          </a:blip>
          <a:stretch>
            <a:fillRect/>
          </a:stretch>
        </p:blipFill>
        <p:spPr>
          <a:xfrm>
            <a:off x="3388075" y="2984440"/>
            <a:ext cx="5396201" cy="17658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832475" y="126338"/>
            <a:ext cx="7951800" cy="7302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Step 4 — Handling Error Events</a:t>
            </a:r>
            <a:endParaRPr/>
          </a:p>
        </p:txBody>
      </p:sp>
      <p:sp>
        <p:nvSpPr>
          <p:cNvPr id="175" name="Google Shape;175;p27"/>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76" name="Google Shape;176;p27"/>
          <p:cNvSpPr txBox="1"/>
          <p:nvPr>
            <p:ph idx="1" type="body"/>
          </p:nvPr>
        </p:nvSpPr>
        <p:spPr>
          <a:xfrm>
            <a:off x="222475" y="1296425"/>
            <a:ext cx="3165600" cy="308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an event emitter is unable to complete its task, it should generate an event to indicate that the task was unsuccessful. An error event is the typical mechanism for an event emitter in Node.js to report failure.</a:t>
            </a:r>
            <a:endParaRPr/>
          </a:p>
        </p:txBody>
      </p:sp>
      <p:pic>
        <p:nvPicPr>
          <p:cNvPr id="177" name="Google Shape;177;p27"/>
          <p:cNvPicPr preferRelativeResize="0"/>
          <p:nvPr/>
        </p:nvPicPr>
        <p:blipFill>
          <a:blip r:embed="rId3">
            <a:alphaModFix/>
          </a:blip>
          <a:stretch>
            <a:fillRect/>
          </a:stretch>
        </p:blipFill>
        <p:spPr>
          <a:xfrm>
            <a:off x="3622925" y="1231025"/>
            <a:ext cx="4308371" cy="1923987"/>
          </a:xfrm>
          <a:prstGeom prst="rect">
            <a:avLst/>
          </a:prstGeom>
          <a:noFill/>
          <a:ln>
            <a:noFill/>
          </a:ln>
        </p:spPr>
      </p:pic>
      <p:pic>
        <p:nvPicPr>
          <p:cNvPr id="178" name="Google Shape;178;p27"/>
          <p:cNvPicPr preferRelativeResize="0"/>
          <p:nvPr/>
        </p:nvPicPr>
        <p:blipFill>
          <a:blip r:embed="rId4">
            <a:alphaModFix/>
          </a:blip>
          <a:stretch>
            <a:fillRect/>
          </a:stretch>
        </p:blipFill>
        <p:spPr>
          <a:xfrm>
            <a:off x="3598325" y="3520850"/>
            <a:ext cx="4332975" cy="11995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Continuation….</a:t>
            </a:r>
            <a:endParaRPr/>
          </a:p>
        </p:txBody>
      </p:sp>
      <p:sp>
        <p:nvSpPr>
          <p:cNvPr id="184" name="Google Shape;184;p28"/>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85" name="Google Shape;185;p28"/>
          <p:cNvPicPr preferRelativeResize="0"/>
          <p:nvPr/>
        </p:nvPicPr>
        <p:blipFill>
          <a:blip r:embed="rId3">
            <a:alphaModFix/>
          </a:blip>
          <a:stretch>
            <a:fillRect/>
          </a:stretch>
        </p:blipFill>
        <p:spPr>
          <a:xfrm>
            <a:off x="1890300" y="1202838"/>
            <a:ext cx="5363398" cy="35123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F3848"/>
                </a:solidFill>
              </a:rPr>
              <a:t>4</a:t>
            </a:r>
            <a:r>
              <a:rPr lang="en">
                <a:solidFill>
                  <a:srgbClr val="2F3848"/>
                </a:solidFill>
              </a:rPr>
              <a:t>.</a:t>
            </a:r>
            <a:endParaRPr>
              <a:solidFill>
                <a:srgbClr val="2F3848"/>
              </a:solidFill>
            </a:endParaRPr>
          </a:p>
          <a:p>
            <a:pPr indent="0" lvl="0" marL="0" rtl="0" algn="l">
              <a:spcBef>
                <a:spcPts val="0"/>
              </a:spcBef>
              <a:spcAft>
                <a:spcPts val="0"/>
              </a:spcAft>
              <a:buNone/>
            </a:pPr>
            <a:r>
              <a:rPr lang="en"/>
              <a:t>Using Event Emitters in Angular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832475" y="126338"/>
            <a:ext cx="7951800" cy="7302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Event Emitter</a:t>
            </a:r>
            <a:endParaRPr/>
          </a:p>
        </p:txBody>
      </p:sp>
      <p:sp>
        <p:nvSpPr>
          <p:cNvPr id="196" name="Google Shape;196;p30"/>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97" name="Google Shape;197;p30"/>
          <p:cNvPicPr preferRelativeResize="0"/>
          <p:nvPr/>
        </p:nvPicPr>
        <p:blipFill>
          <a:blip r:embed="rId3">
            <a:alphaModFix/>
          </a:blip>
          <a:stretch>
            <a:fillRect/>
          </a:stretch>
        </p:blipFill>
        <p:spPr>
          <a:xfrm>
            <a:off x="935938" y="1284463"/>
            <a:ext cx="7272122" cy="35123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832475" y="126338"/>
            <a:ext cx="7951800" cy="7302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One-Time Event Listeners</a:t>
            </a:r>
            <a:endParaRPr/>
          </a:p>
        </p:txBody>
      </p:sp>
      <p:sp>
        <p:nvSpPr>
          <p:cNvPr id="203" name="Google Shape;203;p31"/>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04" name="Google Shape;204;p31"/>
          <p:cNvPicPr preferRelativeResize="0"/>
          <p:nvPr/>
        </p:nvPicPr>
        <p:blipFill>
          <a:blip r:embed="rId3">
            <a:alphaModFix/>
          </a:blip>
          <a:stretch>
            <a:fillRect/>
          </a:stretch>
        </p:blipFill>
        <p:spPr>
          <a:xfrm>
            <a:off x="4486625" y="2219400"/>
            <a:ext cx="4198151" cy="2556974"/>
          </a:xfrm>
          <a:prstGeom prst="rect">
            <a:avLst/>
          </a:prstGeom>
          <a:noFill/>
          <a:ln>
            <a:noFill/>
          </a:ln>
        </p:spPr>
      </p:pic>
      <p:sp>
        <p:nvSpPr>
          <p:cNvPr id="205" name="Google Shape;205;p31"/>
          <p:cNvSpPr txBox="1"/>
          <p:nvPr/>
        </p:nvSpPr>
        <p:spPr>
          <a:xfrm>
            <a:off x="234725" y="1183825"/>
            <a:ext cx="7031400" cy="1569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700"/>
              </a:spcBef>
              <a:spcAft>
                <a:spcPts val="0"/>
              </a:spcAft>
              <a:buNone/>
            </a:pPr>
            <a:r>
              <a:rPr lang="en" sz="3000"/>
              <a:t>Sometimes you may be interested in reacting to an event only the first time it occurs.</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Inspecting Event Listeners</a:t>
            </a:r>
            <a:endParaRPr/>
          </a:p>
        </p:txBody>
      </p:sp>
      <p:sp>
        <p:nvSpPr>
          <p:cNvPr id="211" name="Google Shape;211;p32"/>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2" name="Google Shape;212;p32"/>
          <p:cNvPicPr preferRelativeResize="0"/>
          <p:nvPr/>
        </p:nvPicPr>
        <p:blipFill>
          <a:blip r:embed="rId3">
            <a:alphaModFix/>
          </a:blip>
          <a:stretch>
            <a:fillRect/>
          </a:stretch>
        </p:blipFill>
        <p:spPr>
          <a:xfrm>
            <a:off x="1172200" y="1510400"/>
            <a:ext cx="7272349" cy="297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newListener Event</a:t>
            </a:r>
            <a:endParaRPr/>
          </a:p>
        </p:txBody>
      </p:sp>
      <p:sp>
        <p:nvSpPr>
          <p:cNvPr id="218" name="Google Shape;218;p33"/>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19" name="Google Shape;219;p33"/>
          <p:cNvPicPr preferRelativeResize="0"/>
          <p:nvPr/>
        </p:nvPicPr>
        <p:blipFill>
          <a:blip r:embed="rId3">
            <a:alphaModFix/>
          </a:blip>
          <a:stretch>
            <a:fillRect/>
          </a:stretch>
        </p:blipFill>
        <p:spPr>
          <a:xfrm>
            <a:off x="1861124" y="2166325"/>
            <a:ext cx="5894501" cy="2691701"/>
          </a:xfrm>
          <a:prstGeom prst="rect">
            <a:avLst/>
          </a:prstGeom>
          <a:noFill/>
          <a:ln>
            <a:noFill/>
          </a:ln>
        </p:spPr>
      </p:pic>
      <p:sp>
        <p:nvSpPr>
          <p:cNvPr id="220" name="Google Shape;220;p33"/>
          <p:cNvSpPr txBox="1"/>
          <p:nvPr>
            <p:ph idx="1" type="body"/>
          </p:nvPr>
        </p:nvSpPr>
        <p:spPr>
          <a:xfrm>
            <a:off x="263300" y="1102525"/>
            <a:ext cx="7319400" cy="52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Each time a new event handler is registered, the event emitter emits a newListener event.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F3848"/>
                </a:solidFill>
              </a:rPr>
              <a:t>1.</a:t>
            </a:r>
            <a:endParaRPr>
              <a:solidFill>
                <a:srgbClr val="2F3848"/>
              </a:solidFill>
            </a:endParaRPr>
          </a:p>
          <a:p>
            <a:pPr indent="0" lvl="0" marL="0" rtl="0" algn="l">
              <a:spcBef>
                <a:spcPts val="0"/>
              </a:spcBef>
              <a:spcAft>
                <a:spcPts val="0"/>
              </a:spcAft>
              <a:buNone/>
            </a:pPr>
            <a:r>
              <a:rPr lang="en"/>
              <a:t>Introduction To </a:t>
            </a:r>
            <a:r>
              <a:rPr lang="en"/>
              <a:t>Event Emitters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Removing Event Listeners</a:t>
            </a:r>
            <a:endParaRPr/>
          </a:p>
        </p:txBody>
      </p:sp>
      <p:sp>
        <p:nvSpPr>
          <p:cNvPr id="226" name="Google Shape;226;p34"/>
          <p:cNvSpPr txBox="1"/>
          <p:nvPr>
            <p:ph idx="1" type="body"/>
          </p:nvPr>
        </p:nvSpPr>
        <p:spPr>
          <a:xfrm>
            <a:off x="753150" y="1200150"/>
            <a:ext cx="7788600" cy="116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t>An event listener can be removed after it’s been attached to an event emitter.</a:t>
            </a:r>
            <a:endParaRPr sz="1600"/>
          </a:p>
          <a:p>
            <a:pPr indent="0" lvl="0" marL="0" rtl="0" algn="l">
              <a:spcBef>
                <a:spcPts val="600"/>
              </a:spcBef>
              <a:spcAft>
                <a:spcPts val="0"/>
              </a:spcAft>
              <a:buNone/>
            </a:pPr>
            <a:r>
              <a:rPr lang="en" sz="1600"/>
              <a:t>emitter.removeAllListeners([eventName])</a:t>
            </a:r>
            <a:endParaRPr sz="1600"/>
          </a:p>
          <a:p>
            <a:pPr indent="0" lvl="0" marL="0" rtl="0" algn="l">
              <a:spcBef>
                <a:spcPts val="600"/>
              </a:spcBef>
              <a:spcAft>
                <a:spcPts val="0"/>
              </a:spcAft>
              <a:buNone/>
            </a:pPr>
            <a:r>
              <a:rPr lang="en" sz="1600"/>
              <a:t>emitter.removeListener([eventName],[handler])</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227" name="Google Shape;227;p34"/>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28" name="Google Shape;228;p34"/>
          <p:cNvPicPr preferRelativeResize="0"/>
          <p:nvPr/>
        </p:nvPicPr>
        <p:blipFill>
          <a:blip r:embed="rId3">
            <a:alphaModFix/>
          </a:blip>
          <a:stretch>
            <a:fillRect/>
          </a:stretch>
        </p:blipFill>
        <p:spPr>
          <a:xfrm>
            <a:off x="376900" y="2369250"/>
            <a:ext cx="3019205" cy="2469450"/>
          </a:xfrm>
          <a:prstGeom prst="rect">
            <a:avLst/>
          </a:prstGeom>
          <a:noFill/>
          <a:ln>
            <a:noFill/>
          </a:ln>
        </p:spPr>
      </p:pic>
      <p:pic>
        <p:nvPicPr>
          <p:cNvPr id="229" name="Google Shape;229;p34"/>
          <p:cNvPicPr preferRelativeResize="0"/>
          <p:nvPr/>
        </p:nvPicPr>
        <p:blipFill>
          <a:blip r:embed="rId4">
            <a:alphaModFix/>
          </a:blip>
          <a:stretch>
            <a:fillRect/>
          </a:stretch>
        </p:blipFill>
        <p:spPr>
          <a:xfrm>
            <a:off x="3816150" y="3104475"/>
            <a:ext cx="5031925" cy="618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Inheriting from Event Emitters</a:t>
            </a:r>
            <a:endParaRPr/>
          </a:p>
        </p:txBody>
      </p:sp>
      <p:sp>
        <p:nvSpPr>
          <p:cNvPr id="235" name="Google Shape;235;p35"/>
          <p:cNvSpPr txBox="1"/>
          <p:nvPr>
            <p:ph idx="1" type="body"/>
          </p:nvPr>
        </p:nvSpPr>
        <p:spPr>
          <a:xfrm>
            <a:off x="753150" y="1200150"/>
            <a:ext cx="4033200" cy="112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You can create custom objects that inherit from EventEmitter and include additional application-specific logic.</a:t>
            </a:r>
            <a:endParaRPr sz="1700"/>
          </a:p>
          <a:p>
            <a:pPr indent="0" lvl="0" marL="0" rtl="0" algn="l">
              <a:spcBef>
                <a:spcPts val="600"/>
              </a:spcBef>
              <a:spcAft>
                <a:spcPts val="0"/>
              </a:spcAft>
              <a:buNone/>
            </a:pPr>
            <a:r>
              <a:t/>
            </a:r>
            <a:endParaRPr sz="1700"/>
          </a:p>
          <a:p>
            <a:pPr indent="0" lvl="0" marL="0" rtl="0" algn="l">
              <a:spcBef>
                <a:spcPts val="600"/>
              </a:spcBef>
              <a:spcAft>
                <a:spcPts val="0"/>
              </a:spcAft>
              <a:buNone/>
            </a:pPr>
            <a:r>
              <a:t/>
            </a:r>
            <a:endParaRPr sz="1700"/>
          </a:p>
        </p:txBody>
      </p:sp>
      <p:sp>
        <p:nvSpPr>
          <p:cNvPr id="236" name="Google Shape;236;p35"/>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37" name="Google Shape;237;p35"/>
          <p:cNvPicPr preferRelativeResize="0"/>
          <p:nvPr/>
        </p:nvPicPr>
        <p:blipFill>
          <a:blip r:embed="rId3">
            <a:alphaModFix/>
          </a:blip>
          <a:stretch>
            <a:fillRect/>
          </a:stretch>
        </p:blipFill>
        <p:spPr>
          <a:xfrm>
            <a:off x="3816100" y="2040475"/>
            <a:ext cx="5068702" cy="2286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Full Solution Inheritance </a:t>
            </a:r>
            <a:endParaRPr/>
          </a:p>
        </p:txBody>
      </p:sp>
      <p:sp>
        <p:nvSpPr>
          <p:cNvPr id="243" name="Google Shape;243;p36"/>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4" name="Google Shape;244;p36"/>
          <p:cNvPicPr preferRelativeResize="0"/>
          <p:nvPr/>
        </p:nvPicPr>
        <p:blipFill>
          <a:blip r:embed="rId3">
            <a:alphaModFix/>
          </a:blip>
          <a:stretch>
            <a:fillRect/>
          </a:stretch>
        </p:blipFill>
        <p:spPr>
          <a:xfrm>
            <a:off x="1738638" y="1149225"/>
            <a:ext cx="5666726" cy="36778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a Custom Event Emitter</a:t>
            </a:r>
            <a:endParaRPr/>
          </a:p>
        </p:txBody>
      </p:sp>
      <p:sp>
        <p:nvSpPr>
          <p:cNvPr id="250" name="Google Shape;250;p37"/>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1" name="Google Shape;251;p37"/>
          <p:cNvPicPr preferRelativeResize="0"/>
          <p:nvPr/>
        </p:nvPicPr>
        <p:blipFill>
          <a:blip r:embed="rId3">
            <a:alphaModFix/>
          </a:blip>
          <a:stretch>
            <a:fillRect/>
          </a:stretch>
        </p:blipFill>
        <p:spPr>
          <a:xfrm>
            <a:off x="946900" y="1428750"/>
            <a:ext cx="7722949" cy="2975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Events to Avoid Callback Hell</a:t>
            </a:r>
            <a:endParaRPr/>
          </a:p>
        </p:txBody>
      </p:sp>
      <p:sp>
        <p:nvSpPr>
          <p:cNvPr id="257" name="Google Shape;257;p38"/>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8" name="Google Shape;258;p38"/>
          <p:cNvPicPr preferRelativeResize="0"/>
          <p:nvPr/>
        </p:nvPicPr>
        <p:blipFill>
          <a:blip r:embed="rId3">
            <a:alphaModFix/>
          </a:blip>
          <a:stretch>
            <a:fillRect/>
          </a:stretch>
        </p:blipFill>
        <p:spPr>
          <a:xfrm>
            <a:off x="2063725" y="1202838"/>
            <a:ext cx="5016554" cy="35123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Continuation</a:t>
            </a:r>
            <a:endParaRPr/>
          </a:p>
        </p:txBody>
      </p:sp>
      <p:sp>
        <p:nvSpPr>
          <p:cNvPr id="264" name="Google Shape;264;p39"/>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5" name="Google Shape;265;p39"/>
          <p:cNvPicPr preferRelativeResize="0"/>
          <p:nvPr/>
        </p:nvPicPr>
        <p:blipFill>
          <a:blip r:embed="rId3">
            <a:alphaModFix/>
          </a:blip>
          <a:stretch>
            <a:fillRect/>
          </a:stretch>
        </p:blipFill>
        <p:spPr>
          <a:xfrm>
            <a:off x="1930438" y="1046651"/>
            <a:ext cx="5755874" cy="39058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ctrTitle"/>
          </p:nvPr>
        </p:nvSpPr>
        <p:spPr>
          <a:xfrm>
            <a:off x="665225" y="1517900"/>
            <a:ext cx="612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Done By</a:t>
            </a:r>
            <a:endParaRPr/>
          </a:p>
        </p:txBody>
      </p:sp>
      <p:sp>
        <p:nvSpPr>
          <p:cNvPr id="271" name="Google Shape;271;p40"/>
          <p:cNvSpPr txBox="1"/>
          <p:nvPr>
            <p:ph idx="1" type="subTitle"/>
          </p:nvPr>
        </p:nvSpPr>
        <p:spPr>
          <a:xfrm>
            <a:off x="854249" y="2941700"/>
            <a:ext cx="4736700" cy="74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Aakar Mutha, Jason Karter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832475" y="126338"/>
            <a:ext cx="7951800" cy="73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 Event?</a:t>
            </a:r>
            <a:endParaRPr/>
          </a:p>
        </p:txBody>
      </p:sp>
      <p:sp>
        <p:nvSpPr>
          <p:cNvPr id="99" name="Google Shape;99;p17"/>
          <p:cNvSpPr txBox="1"/>
          <p:nvPr>
            <p:ph idx="1" type="body"/>
          </p:nvPr>
        </p:nvSpPr>
        <p:spPr>
          <a:xfrm>
            <a:off x="457200" y="1200150"/>
            <a:ext cx="3994500" cy="351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An whole software paradigm focuses around events and how they are used. Event-driven architecture is becoming more widespread, as event-driven systems generate, detect, and respond to many types of events.</a:t>
            </a:r>
            <a:endParaRPr sz="1300"/>
          </a:p>
          <a:p>
            <a:pPr indent="0" lvl="0" marL="0" rtl="0" algn="l">
              <a:spcBef>
                <a:spcPts val="600"/>
              </a:spcBef>
              <a:spcAft>
                <a:spcPts val="0"/>
              </a:spcAft>
              <a:buNone/>
            </a:pPr>
            <a:r>
              <a:rPr lang="en" sz="1300"/>
              <a:t>An event in event-driven programming is the consequence of a single or numerous actions. This might be a user action or a sensor's periodic output, for example.</a:t>
            </a:r>
            <a:endParaRPr sz="1300"/>
          </a:p>
          <a:p>
            <a:pPr indent="0" lvl="0" marL="0" rtl="0" algn="l">
              <a:spcBef>
                <a:spcPts val="600"/>
              </a:spcBef>
              <a:spcAft>
                <a:spcPts val="0"/>
              </a:spcAft>
              <a:buNone/>
            </a:pPr>
            <a:r>
              <a:rPr lang="en" sz="1300"/>
              <a:t>Event-driven applications can be thought of as publish-subscribe models, in which a publisher initiates events and subscribers listen to them and respond accordingly.</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t/>
            </a:r>
            <a:endParaRPr sz="1300"/>
          </a:p>
        </p:txBody>
      </p:sp>
      <p:sp>
        <p:nvSpPr>
          <p:cNvPr id="100" name="Google Shape;100;p17"/>
          <p:cNvSpPr txBox="1"/>
          <p:nvPr>
            <p:ph idx="2" type="body"/>
          </p:nvPr>
        </p:nvSpPr>
        <p:spPr>
          <a:xfrm>
            <a:off x="4722899" y="1158550"/>
            <a:ext cx="3994500" cy="3515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Assume, for example, that we have an image server where users may post images. An action, such as uploading the image, would generate an event in event-driven programming. It would also require 1..n subscribers to that event in order to be used.</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rPr lang="en" sz="1300"/>
              <a:t>Once the upload event is triggered, a subscriber can respond by sending an email to the website's administrator informing them that a user has submitted a photo. Another subscriber may gather data about the activity and store it in a database.</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rPr lang="en" sz="1300"/>
              <a:t>These occurrences are normally independent of one another, yet they may be reliant on one another.</a:t>
            </a:r>
            <a:endParaRPr sz="1300"/>
          </a:p>
          <a:p>
            <a:pPr indent="0" lvl="0" marL="0" rtl="0" algn="l">
              <a:spcBef>
                <a:spcPts val="600"/>
              </a:spcBef>
              <a:spcAft>
                <a:spcPts val="0"/>
              </a:spcAft>
              <a:buNone/>
            </a:pPr>
            <a:r>
              <a:t/>
            </a:r>
            <a:endParaRPr sz="1300"/>
          </a:p>
        </p:txBody>
      </p:sp>
      <p:sp>
        <p:nvSpPr>
          <p:cNvPr id="101" name="Google Shape;101;p17"/>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832475" y="126338"/>
            <a:ext cx="7951800" cy="7302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What are Event Emitters?</a:t>
            </a:r>
            <a:endParaRPr/>
          </a:p>
        </p:txBody>
      </p:sp>
      <p:sp>
        <p:nvSpPr>
          <p:cNvPr id="107" name="Google Shape;107;p18"/>
          <p:cNvSpPr txBox="1"/>
          <p:nvPr/>
        </p:nvSpPr>
        <p:spPr>
          <a:xfrm>
            <a:off x="457200" y="1289081"/>
            <a:ext cx="3776700" cy="2369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chemeClr val="accent3"/>
                </a:solidFill>
                <a:latin typeface="Source Sans Pro"/>
                <a:ea typeface="Source Sans Pro"/>
                <a:cs typeface="Source Sans Pro"/>
                <a:sym typeface="Source Sans Pro"/>
              </a:rPr>
              <a:t>In Node.js an event can be described simply as a string with a corresponding callback. An event can be "emitted" (or in other words, the corresponding callback be called) multiple times or you can choose to only listen for the first time it is emitted. </a:t>
            </a:r>
            <a:endParaRPr sz="1600">
              <a:solidFill>
                <a:schemeClr val="dk1"/>
              </a:solidFill>
              <a:latin typeface="Source Sans Pro"/>
              <a:ea typeface="Source Sans Pro"/>
              <a:cs typeface="Source Sans Pro"/>
              <a:sym typeface="Source Sans Pro"/>
            </a:endParaRPr>
          </a:p>
        </p:txBody>
      </p:sp>
      <p:sp>
        <p:nvSpPr>
          <p:cNvPr id="108" name="Google Shape;108;p18"/>
          <p:cNvSpPr txBox="1"/>
          <p:nvPr/>
        </p:nvSpPr>
        <p:spPr>
          <a:xfrm>
            <a:off x="457200" y="3577159"/>
            <a:ext cx="8229600" cy="14901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1000"/>
              </a:spcAft>
              <a:buNone/>
            </a:pPr>
            <a:r>
              <a:rPr b="1" lang="en">
                <a:solidFill>
                  <a:schemeClr val="accent1"/>
                </a:solidFill>
                <a:latin typeface="Source Sans Pro"/>
                <a:ea typeface="Source Sans Pro"/>
                <a:cs typeface="Source Sans Pro"/>
                <a:sym typeface="Source Sans Pro"/>
              </a:rPr>
              <a:t>Event emitters are objects in Node.js that trigger an event by sending a message to signal that an action was completed. JavaScript developers can write code that listens to events from an event emitter, allowing them to execute functions every time those events are triggered. In this context, events are composed of an identifying string and any data that needs to be passed to the listeners</a:t>
            </a:r>
            <a:endParaRPr>
              <a:solidFill>
                <a:schemeClr val="accent1"/>
              </a:solidFill>
              <a:latin typeface="Source Sans Pro"/>
              <a:ea typeface="Source Sans Pro"/>
              <a:cs typeface="Source Sans Pro"/>
              <a:sym typeface="Source Sans Pro"/>
            </a:endParaRPr>
          </a:p>
        </p:txBody>
      </p:sp>
      <p:sp>
        <p:nvSpPr>
          <p:cNvPr id="109" name="Google Shape;109;p18"/>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10" name="Google Shape;110;p18"/>
          <p:cNvPicPr preferRelativeResize="0"/>
          <p:nvPr/>
        </p:nvPicPr>
        <p:blipFill rotWithShape="1">
          <a:blip r:embed="rId3">
            <a:alphaModFix/>
          </a:blip>
          <a:srcRect b="0" l="2220" r="2076" t="1951"/>
          <a:stretch/>
        </p:blipFill>
        <p:spPr>
          <a:xfrm>
            <a:off x="4605325" y="1227150"/>
            <a:ext cx="3855426" cy="219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idx="4294967295" type="ctrTitle"/>
          </p:nvPr>
        </p:nvSpPr>
        <p:spPr>
          <a:xfrm>
            <a:off x="223250" y="409275"/>
            <a:ext cx="8104200" cy="7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How does it work?</a:t>
            </a:r>
            <a:endParaRPr sz="6000"/>
          </a:p>
        </p:txBody>
      </p:sp>
      <p:sp>
        <p:nvSpPr>
          <p:cNvPr id="116" name="Google Shape;116;p19"/>
          <p:cNvSpPr txBox="1"/>
          <p:nvPr>
            <p:ph idx="4294967295" type="body"/>
          </p:nvPr>
        </p:nvSpPr>
        <p:spPr>
          <a:xfrm>
            <a:off x="336800" y="1426725"/>
            <a:ext cx="3827400" cy="8736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sz="1400"/>
              <a:t>Event Emitter emits the data in an event called message</a:t>
            </a:r>
            <a:endParaRPr sz="1400"/>
          </a:p>
          <a:p>
            <a:pPr indent="-317500" lvl="0" marL="457200" rtl="0" algn="l">
              <a:spcBef>
                <a:spcPts val="0"/>
              </a:spcBef>
              <a:spcAft>
                <a:spcPts val="0"/>
              </a:spcAft>
              <a:buSzPts val="1400"/>
              <a:buChar char="▪"/>
            </a:pPr>
            <a:r>
              <a:rPr lang="en" sz="1400"/>
              <a:t>A Listened is registered on the event message</a:t>
            </a:r>
            <a:endParaRPr sz="1400"/>
          </a:p>
          <a:p>
            <a:pPr indent="-317500" lvl="0" marL="457200" rtl="0" algn="l">
              <a:spcBef>
                <a:spcPts val="0"/>
              </a:spcBef>
              <a:spcAft>
                <a:spcPts val="0"/>
              </a:spcAft>
              <a:buSzPts val="1400"/>
              <a:buChar char="▪"/>
            </a:pPr>
            <a:r>
              <a:rPr lang="en" sz="1400"/>
              <a:t>when the message event emits some data, the listener will get the data.</a:t>
            </a:r>
            <a:endParaRPr sz="1400"/>
          </a:p>
          <a:p>
            <a:pPr indent="0" lvl="0" marL="457200" rtl="0" algn="l">
              <a:spcBef>
                <a:spcPts val="600"/>
              </a:spcBef>
              <a:spcAft>
                <a:spcPts val="0"/>
              </a:spcAft>
              <a:buNone/>
            </a:pPr>
            <a:r>
              <a:t/>
            </a:r>
            <a:endParaRPr sz="1400"/>
          </a:p>
        </p:txBody>
      </p:sp>
      <p:sp>
        <p:nvSpPr>
          <p:cNvPr id="117" name="Google Shape;117;p19"/>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18" name="Google Shape;118;p19"/>
          <p:cNvPicPr preferRelativeResize="0"/>
          <p:nvPr/>
        </p:nvPicPr>
        <p:blipFill>
          <a:blip r:embed="rId3">
            <a:alphaModFix/>
          </a:blip>
          <a:stretch>
            <a:fillRect/>
          </a:stretch>
        </p:blipFill>
        <p:spPr>
          <a:xfrm>
            <a:off x="4737650" y="1322750"/>
            <a:ext cx="3736776" cy="322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ctrTitle"/>
          </p:nvPr>
        </p:nvSpPr>
        <p:spPr>
          <a:xfrm>
            <a:off x="665225" y="1513525"/>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F3848"/>
                </a:solidFill>
              </a:rPr>
              <a:t>2</a:t>
            </a:r>
            <a:r>
              <a:rPr lang="en">
                <a:solidFill>
                  <a:srgbClr val="2F3848"/>
                </a:solidFill>
              </a:rPr>
              <a:t>.</a:t>
            </a:r>
            <a:endParaRPr>
              <a:solidFill>
                <a:srgbClr val="2F3848"/>
              </a:solidFill>
            </a:endParaRPr>
          </a:p>
          <a:p>
            <a:pPr indent="0" lvl="0" marL="0" rtl="0" algn="l">
              <a:spcBef>
                <a:spcPts val="0"/>
              </a:spcBef>
              <a:spcAft>
                <a:spcPts val="0"/>
              </a:spcAft>
              <a:buNone/>
            </a:pPr>
            <a:r>
              <a:rPr lang="en"/>
              <a:t>Methods of an Event Emitter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832475" y="126338"/>
            <a:ext cx="7951800" cy="7302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Methods of the Event Emitter</a:t>
            </a:r>
            <a:endParaRPr/>
          </a:p>
        </p:txBody>
      </p:sp>
      <p:sp>
        <p:nvSpPr>
          <p:cNvPr id="129" name="Google Shape;129;p21"/>
          <p:cNvSpPr txBox="1"/>
          <p:nvPr/>
        </p:nvSpPr>
        <p:spPr>
          <a:xfrm>
            <a:off x="457200" y="1289075"/>
            <a:ext cx="8327100" cy="3384600"/>
          </a:xfrm>
          <a:prstGeom prst="rect">
            <a:avLst/>
          </a:prstGeom>
          <a:noFill/>
          <a:ln>
            <a:noFill/>
          </a:ln>
        </p:spPr>
        <p:txBody>
          <a:bodyPr anchorCtr="0" anchor="t" bIns="91425" lIns="91425" spcFirstLastPara="1" rIns="91425" wrap="square" tIns="91425">
            <a:noAutofit/>
          </a:bodyPr>
          <a:lstStyle/>
          <a:p>
            <a:pPr indent="-317500" lvl="0" marL="457200" marR="25400" rtl="0" algn="just">
              <a:lnSpc>
                <a:spcPct val="115000"/>
              </a:lnSpc>
              <a:spcBef>
                <a:spcPts val="600"/>
              </a:spcBef>
              <a:spcAft>
                <a:spcPts val="0"/>
              </a:spcAft>
              <a:buClr>
                <a:schemeClr val="dk1"/>
              </a:buClr>
              <a:buSzPts val="1400"/>
              <a:buFont typeface="Source Sans Pro"/>
              <a:buChar char="●"/>
            </a:pPr>
            <a:r>
              <a:rPr b="1" lang="en">
                <a:solidFill>
                  <a:schemeClr val="dk1"/>
                </a:solidFill>
                <a:latin typeface="Source Sans Pro"/>
                <a:ea typeface="Source Sans Pro"/>
                <a:cs typeface="Source Sans Pro"/>
                <a:sym typeface="Source Sans Pro"/>
              </a:rPr>
              <a:t>addListener</a:t>
            </a:r>
            <a:r>
              <a:rPr lang="en">
                <a:solidFill>
                  <a:schemeClr val="dk1"/>
                </a:solidFill>
                <a:latin typeface="Source Sans Pro"/>
                <a:ea typeface="Source Sans Pro"/>
                <a:cs typeface="Source Sans Pro"/>
                <a:sym typeface="Source Sans Pro"/>
              </a:rPr>
              <a:t>(event, listener) or </a:t>
            </a:r>
            <a:r>
              <a:rPr b="1" lang="en">
                <a:solidFill>
                  <a:schemeClr val="dk1"/>
                </a:solidFill>
                <a:latin typeface="Source Sans Pro"/>
                <a:ea typeface="Source Sans Pro"/>
                <a:cs typeface="Source Sans Pro"/>
                <a:sym typeface="Source Sans Pro"/>
              </a:rPr>
              <a:t>on</a:t>
            </a:r>
            <a:r>
              <a:rPr lang="en">
                <a:solidFill>
                  <a:schemeClr val="dk1"/>
                </a:solidFill>
                <a:latin typeface="Source Sans Pro"/>
                <a:ea typeface="Source Sans Pro"/>
                <a:cs typeface="Source Sans Pro"/>
                <a:sym typeface="Source Sans Pro"/>
              </a:rPr>
              <a:t>(event, listener)</a:t>
            </a:r>
            <a:endParaRPr>
              <a:solidFill>
                <a:schemeClr val="dk1"/>
              </a:solidFill>
              <a:latin typeface="Source Sans Pro"/>
              <a:ea typeface="Source Sans Pro"/>
              <a:cs typeface="Source Sans Pro"/>
              <a:sym typeface="Source Sans Pro"/>
            </a:endParaRPr>
          </a:p>
          <a:p>
            <a:pPr indent="-317500" lvl="1" marL="914400" marR="25400" rtl="0" algn="just">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Adds a listener for the provided event to the end of the listeners array. There are no checks to detect if the listener has already been added. Numerous calls with the same event and listener combination will result in the listener being added multiple times. Returns the emitter, allowing calls to be chained.</a:t>
            </a:r>
            <a:endParaRPr>
              <a:solidFill>
                <a:schemeClr val="dk1"/>
              </a:solidFill>
              <a:latin typeface="Source Sans Pro"/>
              <a:ea typeface="Source Sans Pro"/>
              <a:cs typeface="Source Sans Pro"/>
              <a:sym typeface="Source Sans Pro"/>
            </a:endParaRPr>
          </a:p>
          <a:p>
            <a:pPr indent="-317500" lvl="0" marL="457200" marR="25400" rtl="0" algn="just">
              <a:lnSpc>
                <a:spcPct val="115000"/>
              </a:lnSpc>
              <a:spcBef>
                <a:spcPts val="0"/>
              </a:spcBef>
              <a:spcAft>
                <a:spcPts val="0"/>
              </a:spcAft>
              <a:buClr>
                <a:schemeClr val="dk1"/>
              </a:buClr>
              <a:buSzPts val="1400"/>
              <a:buFont typeface="Source Sans Pro"/>
              <a:buChar char="●"/>
            </a:pPr>
            <a:r>
              <a:rPr b="1" lang="en">
                <a:solidFill>
                  <a:schemeClr val="dk1"/>
                </a:solidFill>
                <a:latin typeface="Source Sans Pro"/>
                <a:ea typeface="Source Sans Pro"/>
                <a:cs typeface="Source Sans Pro"/>
                <a:sym typeface="Source Sans Pro"/>
              </a:rPr>
              <a:t>once</a:t>
            </a:r>
            <a:r>
              <a:rPr lang="en">
                <a:solidFill>
                  <a:schemeClr val="dk1"/>
                </a:solidFill>
                <a:latin typeface="Source Sans Pro"/>
                <a:ea typeface="Source Sans Pro"/>
                <a:cs typeface="Source Sans Pro"/>
                <a:sym typeface="Source Sans Pro"/>
              </a:rPr>
              <a:t>(event, listener)</a:t>
            </a:r>
            <a:endParaRPr>
              <a:solidFill>
                <a:schemeClr val="dk1"/>
              </a:solidFill>
              <a:latin typeface="Source Sans Pro"/>
              <a:ea typeface="Source Sans Pro"/>
              <a:cs typeface="Source Sans Pro"/>
              <a:sym typeface="Source Sans Pro"/>
            </a:endParaRPr>
          </a:p>
          <a:p>
            <a:pPr indent="-317500" lvl="1" marL="914400" marR="25400" rtl="0" algn="just">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Adds the event listener only once. Once the event is called for the subsequent event there is no output.</a:t>
            </a:r>
            <a:endParaRPr>
              <a:solidFill>
                <a:schemeClr val="dk1"/>
              </a:solidFill>
              <a:latin typeface="Source Sans Pro"/>
              <a:ea typeface="Source Sans Pro"/>
              <a:cs typeface="Source Sans Pro"/>
              <a:sym typeface="Source Sans Pro"/>
            </a:endParaRPr>
          </a:p>
          <a:p>
            <a:pPr indent="-317500" lvl="0" marL="457200" marR="25400" rtl="0" algn="just">
              <a:lnSpc>
                <a:spcPct val="115000"/>
              </a:lnSpc>
              <a:spcBef>
                <a:spcPts val="0"/>
              </a:spcBef>
              <a:spcAft>
                <a:spcPts val="0"/>
              </a:spcAft>
              <a:buClr>
                <a:schemeClr val="dk1"/>
              </a:buClr>
              <a:buSzPts val="1400"/>
              <a:buFont typeface="Source Sans Pro"/>
              <a:buChar char="●"/>
            </a:pPr>
            <a:r>
              <a:rPr b="1" lang="en">
                <a:solidFill>
                  <a:schemeClr val="dk1"/>
                </a:solidFill>
                <a:latin typeface="Source Sans Pro"/>
                <a:ea typeface="Source Sans Pro"/>
                <a:cs typeface="Source Sans Pro"/>
                <a:sym typeface="Source Sans Pro"/>
              </a:rPr>
              <a:t>removeListener</a:t>
            </a:r>
            <a:r>
              <a:rPr lang="en">
                <a:solidFill>
                  <a:schemeClr val="dk1"/>
                </a:solidFill>
                <a:latin typeface="Source Sans Pro"/>
                <a:ea typeface="Source Sans Pro"/>
                <a:cs typeface="Source Sans Pro"/>
                <a:sym typeface="Source Sans Pro"/>
              </a:rPr>
              <a:t>(event, listener)</a:t>
            </a:r>
            <a:endParaRPr>
              <a:solidFill>
                <a:schemeClr val="dk1"/>
              </a:solidFill>
              <a:latin typeface="Source Sans Pro"/>
              <a:ea typeface="Source Sans Pro"/>
              <a:cs typeface="Source Sans Pro"/>
              <a:sym typeface="Source Sans Pro"/>
            </a:endParaRPr>
          </a:p>
          <a:p>
            <a:pPr indent="-317500" lvl="1" marL="914400" marR="25400" rtl="0" algn="just">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Removes a listener from the listener array for the specified event</a:t>
            </a:r>
            <a:endParaRPr sz="1200">
              <a:highlight>
                <a:srgbClr val="FFFFFF"/>
              </a:highlight>
            </a:endParaRPr>
          </a:p>
          <a:p>
            <a:pPr indent="-317500" lvl="0" marL="457200" marR="25400" rtl="0" algn="just">
              <a:lnSpc>
                <a:spcPct val="115000"/>
              </a:lnSpc>
              <a:spcBef>
                <a:spcPts val="0"/>
              </a:spcBef>
              <a:spcAft>
                <a:spcPts val="0"/>
              </a:spcAft>
              <a:buClr>
                <a:schemeClr val="dk1"/>
              </a:buClr>
              <a:buSzPts val="1400"/>
              <a:buFont typeface="Source Sans Pro"/>
              <a:buChar char="●"/>
            </a:pPr>
            <a:r>
              <a:rPr b="1" lang="en">
                <a:solidFill>
                  <a:schemeClr val="dk1"/>
                </a:solidFill>
                <a:latin typeface="Source Sans Pro"/>
                <a:ea typeface="Source Sans Pro"/>
                <a:cs typeface="Source Sans Pro"/>
                <a:sym typeface="Source Sans Pro"/>
              </a:rPr>
              <a:t>removeAllListeners</a:t>
            </a:r>
            <a:r>
              <a:rPr lang="en">
                <a:solidFill>
                  <a:schemeClr val="dk1"/>
                </a:solidFill>
                <a:latin typeface="Source Sans Pro"/>
                <a:ea typeface="Source Sans Pro"/>
                <a:cs typeface="Source Sans Pro"/>
                <a:sym typeface="Source Sans Pro"/>
              </a:rPr>
              <a:t>([event])</a:t>
            </a:r>
            <a:endParaRPr>
              <a:solidFill>
                <a:schemeClr val="dk1"/>
              </a:solidFill>
              <a:latin typeface="Source Sans Pro"/>
              <a:ea typeface="Source Sans Pro"/>
              <a:cs typeface="Source Sans Pro"/>
              <a:sym typeface="Source Sans Pro"/>
            </a:endParaRPr>
          </a:p>
          <a:p>
            <a:pPr indent="-317500" lvl="1" marL="914400" marR="25400" rtl="0" algn="just">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Removes all listeners, of the specified event</a:t>
            </a:r>
            <a:endParaRPr sz="1200">
              <a:highlight>
                <a:srgbClr val="FFFFFF"/>
              </a:highlight>
            </a:endParaRPr>
          </a:p>
          <a:p>
            <a:pPr indent="0" lvl="0" marL="0" marR="25400" rtl="0" algn="just">
              <a:lnSpc>
                <a:spcPct val="115000"/>
              </a:lnSpc>
              <a:spcBef>
                <a:spcPts val="700"/>
              </a:spcBef>
              <a:spcAft>
                <a:spcPts val="0"/>
              </a:spcAft>
              <a:buNone/>
            </a:pPr>
            <a:r>
              <a:t/>
            </a:r>
            <a:endParaRPr>
              <a:solidFill>
                <a:schemeClr val="dk1"/>
              </a:solidFill>
              <a:latin typeface="Source Sans Pro"/>
              <a:ea typeface="Source Sans Pro"/>
              <a:cs typeface="Source Sans Pro"/>
              <a:sym typeface="Source Sans Pro"/>
            </a:endParaRPr>
          </a:p>
          <a:p>
            <a:pPr indent="0" lvl="0" marL="0" marR="25400" rtl="0" algn="just">
              <a:lnSpc>
                <a:spcPct val="115000"/>
              </a:lnSpc>
              <a:spcBef>
                <a:spcPts val="700"/>
              </a:spcBef>
              <a:spcAft>
                <a:spcPts val="700"/>
              </a:spcAft>
              <a:buNone/>
            </a:pPr>
            <a:r>
              <a:t/>
            </a:r>
            <a:endParaRPr>
              <a:solidFill>
                <a:schemeClr val="dk1"/>
              </a:solidFill>
              <a:latin typeface="Source Sans Pro"/>
              <a:ea typeface="Source Sans Pro"/>
              <a:cs typeface="Source Sans Pro"/>
              <a:sym typeface="Source Sans Pro"/>
            </a:endParaRPr>
          </a:p>
        </p:txBody>
      </p:sp>
      <p:sp>
        <p:nvSpPr>
          <p:cNvPr id="130" name="Google Shape;130;p21"/>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832475" y="126338"/>
            <a:ext cx="7951800" cy="7302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Methods of the Event Emitter</a:t>
            </a:r>
            <a:endParaRPr/>
          </a:p>
        </p:txBody>
      </p:sp>
      <p:sp>
        <p:nvSpPr>
          <p:cNvPr id="136" name="Google Shape;136;p22"/>
          <p:cNvSpPr txBox="1"/>
          <p:nvPr/>
        </p:nvSpPr>
        <p:spPr>
          <a:xfrm>
            <a:off x="457200" y="1289075"/>
            <a:ext cx="8327100" cy="3384600"/>
          </a:xfrm>
          <a:prstGeom prst="rect">
            <a:avLst/>
          </a:prstGeom>
          <a:noFill/>
          <a:ln>
            <a:noFill/>
          </a:ln>
        </p:spPr>
        <p:txBody>
          <a:bodyPr anchorCtr="0" anchor="t" bIns="91425" lIns="91425" spcFirstLastPara="1" rIns="91425" wrap="square" tIns="91425">
            <a:noAutofit/>
          </a:bodyPr>
          <a:lstStyle/>
          <a:p>
            <a:pPr indent="-317500" lvl="0" marL="457200" marR="25400" rtl="0" algn="just">
              <a:lnSpc>
                <a:spcPct val="115000"/>
              </a:lnSpc>
              <a:spcBef>
                <a:spcPts val="600"/>
              </a:spcBef>
              <a:spcAft>
                <a:spcPts val="0"/>
              </a:spcAft>
              <a:buClr>
                <a:schemeClr val="dk1"/>
              </a:buClr>
              <a:buSzPts val="1400"/>
              <a:buFont typeface="Source Sans Pro"/>
              <a:buChar char="●"/>
            </a:pPr>
            <a:r>
              <a:rPr b="1" lang="en">
                <a:solidFill>
                  <a:schemeClr val="dk1"/>
                </a:solidFill>
                <a:latin typeface="Source Sans Pro"/>
                <a:ea typeface="Source Sans Pro"/>
                <a:cs typeface="Source Sans Pro"/>
                <a:sym typeface="Source Sans Pro"/>
              </a:rPr>
              <a:t>setMaxListeners</a:t>
            </a:r>
            <a:r>
              <a:rPr lang="en">
                <a:solidFill>
                  <a:schemeClr val="dk1"/>
                </a:solidFill>
                <a:latin typeface="Source Sans Pro"/>
                <a:ea typeface="Source Sans Pro"/>
                <a:cs typeface="Source Sans Pro"/>
                <a:sym typeface="Source Sans Pro"/>
              </a:rPr>
              <a:t>(n)</a:t>
            </a:r>
            <a:endParaRPr>
              <a:solidFill>
                <a:schemeClr val="dk1"/>
              </a:solidFill>
              <a:latin typeface="Source Sans Pro"/>
              <a:ea typeface="Source Sans Pro"/>
              <a:cs typeface="Source Sans Pro"/>
              <a:sym typeface="Source Sans Pro"/>
            </a:endParaRPr>
          </a:p>
          <a:p>
            <a:pPr indent="-317500" lvl="1" marL="914400" marR="25400" rtl="0" algn="just">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If more than ten listeners are added to an event, EventEmitters will issue a warning. This is a beneficial default that aids in the detection of memory leaks. Obviously, not all Emitters should be limited to a maximum of ten. This function allows you to boost it. Set to zero to make it infinite.</a:t>
            </a:r>
            <a:endParaRPr>
              <a:solidFill>
                <a:schemeClr val="dk1"/>
              </a:solidFill>
              <a:latin typeface="Source Sans Pro"/>
              <a:ea typeface="Source Sans Pro"/>
              <a:cs typeface="Source Sans Pro"/>
              <a:sym typeface="Source Sans Pro"/>
            </a:endParaRPr>
          </a:p>
          <a:p>
            <a:pPr indent="-317500" lvl="0" marL="457200" marR="25400" rtl="0" algn="just">
              <a:lnSpc>
                <a:spcPct val="115000"/>
              </a:lnSpc>
              <a:spcBef>
                <a:spcPts val="0"/>
              </a:spcBef>
              <a:spcAft>
                <a:spcPts val="0"/>
              </a:spcAft>
              <a:buClr>
                <a:schemeClr val="dk1"/>
              </a:buClr>
              <a:buSzPts val="1400"/>
              <a:buFont typeface="Source Sans Pro"/>
              <a:buChar char="●"/>
            </a:pPr>
            <a:r>
              <a:rPr b="1" lang="en">
                <a:solidFill>
                  <a:schemeClr val="dk1"/>
                </a:solidFill>
                <a:latin typeface="Source Sans Pro"/>
                <a:ea typeface="Source Sans Pro"/>
                <a:cs typeface="Source Sans Pro"/>
                <a:sym typeface="Source Sans Pro"/>
              </a:rPr>
              <a:t>Listeners</a:t>
            </a:r>
            <a:r>
              <a:rPr lang="en">
                <a:solidFill>
                  <a:schemeClr val="dk1"/>
                </a:solidFill>
                <a:latin typeface="Source Sans Pro"/>
                <a:ea typeface="Source Sans Pro"/>
                <a:cs typeface="Source Sans Pro"/>
                <a:sym typeface="Source Sans Pro"/>
              </a:rPr>
              <a:t>(event)</a:t>
            </a:r>
            <a:endParaRPr>
              <a:solidFill>
                <a:schemeClr val="dk1"/>
              </a:solidFill>
              <a:latin typeface="Source Sans Pro"/>
              <a:ea typeface="Source Sans Pro"/>
              <a:cs typeface="Source Sans Pro"/>
              <a:sym typeface="Source Sans Pro"/>
            </a:endParaRPr>
          </a:p>
          <a:p>
            <a:pPr indent="-317500" lvl="1" marL="914400" marR="25400" rtl="0" algn="just">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Returns an array of all the events attached to the given event.</a:t>
            </a:r>
            <a:endParaRPr>
              <a:solidFill>
                <a:schemeClr val="dk1"/>
              </a:solidFill>
              <a:latin typeface="Source Sans Pro"/>
              <a:ea typeface="Source Sans Pro"/>
              <a:cs typeface="Source Sans Pro"/>
              <a:sym typeface="Source Sans Pro"/>
            </a:endParaRPr>
          </a:p>
          <a:p>
            <a:pPr indent="-317500" lvl="0" marL="457200" marR="25400" rtl="0" algn="just">
              <a:lnSpc>
                <a:spcPct val="115000"/>
              </a:lnSpc>
              <a:spcBef>
                <a:spcPts val="0"/>
              </a:spcBef>
              <a:spcAft>
                <a:spcPts val="0"/>
              </a:spcAft>
              <a:buClr>
                <a:schemeClr val="dk1"/>
              </a:buClr>
              <a:buSzPts val="1400"/>
              <a:buFont typeface="Source Sans Pro"/>
              <a:buChar char="●"/>
            </a:pPr>
            <a:r>
              <a:rPr b="1" lang="en">
                <a:solidFill>
                  <a:schemeClr val="dk1"/>
                </a:solidFill>
                <a:latin typeface="Source Sans Pro"/>
                <a:ea typeface="Source Sans Pro"/>
                <a:cs typeface="Source Sans Pro"/>
                <a:sym typeface="Source Sans Pro"/>
              </a:rPr>
              <a:t>emit</a:t>
            </a:r>
            <a:r>
              <a:rPr lang="en">
                <a:solidFill>
                  <a:schemeClr val="dk1"/>
                </a:solidFill>
                <a:latin typeface="Source Sans Pro"/>
                <a:ea typeface="Source Sans Pro"/>
                <a:cs typeface="Source Sans Pro"/>
                <a:sym typeface="Source Sans Pro"/>
              </a:rPr>
              <a:t>(event, [arg1], [arg2], [...])</a:t>
            </a:r>
            <a:endParaRPr>
              <a:solidFill>
                <a:schemeClr val="dk1"/>
              </a:solidFill>
              <a:latin typeface="Source Sans Pro"/>
              <a:ea typeface="Source Sans Pro"/>
              <a:cs typeface="Source Sans Pro"/>
              <a:sym typeface="Source Sans Pro"/>
            </a:endParaRPr>
          </a:p>
          <a:p>
            <a:pPr indent="-317500" lvl="1" marL="914400" marR="25400" rtl="0" algn="just">
              <a:lnSpc>
                <a:spcPct val="115000"/>
              </a:lnSpc>
              <a:spcBef>
                <a:spcPts val="0"/>
              </a:spcBef>
              <a:spcAft>
                <a:spcPts val="0"/>
              </a:spcAft>
              <a:buClr>
                <a:schemeClr val="dk1"/>
              </a:buClr>
              <a:buSzPts val="1400"/>
              <a:buFont typeface="Source Sans Pro"/>
              <a:buChar char="○"/>
            </a:pPr>
            <a:r>
              <a:rPr lang="en">
                <a:solidFill>
                  <a:schemeClr val="dk1"/>
                </a:solidFill>
                <a:latin typeface="Source Sans Pro"/>
                <a:ea typeface="Source Sans Pro"/>
                <a:cs typeface="Source Sans Pro"/>
                <a:sym typeface="Source Sans Pro"/>
              </a:rPr>
              <a:t>Execute each of the listeners in order with the supplied arguments. Returns true if the event had listeners, false otherwise.</a:t>
            </a:r>
            <a:endParaRPr>
              <a:solidFill>
                <a:schemeClr val="dk1"/>
              </a:solidFill>
              <a:latin typeface="Source Sans Pro"/>
              <a:ea typeface="Source Sans Pro"/>
              <a:cs typeface="Source Sans Pro"/>
              <a:sym typeface="Source Sans Pro"/>
            </a:endParaRPr>
          </a:p>
          <a:p>
            <a:pPr indent="0" lvl="0" marL="0" marR="25400" rtl="0" algn="l">
              <a:lnSpc>
                <a:spcPct val="115000"/>
              </a:lnSpc>
              <a:spcBef>
                <a:spcPts val="700"/>
              </a:spcBef>
              <a:spcAft>
                <a:spcPts val="700"/>
              </a:spcAft>
              <a:buNone/>
            </a:pPr>
            <a:r>
              <a:t/>
            </a:r>
            <a:endParaRPr>
              <a:solidFill>
                <a:schemeClr val="dk1"/>
              </a:solidFill>
              <a:latin typeface="Source Sans Pro"/>
              <a:ea typeface="Source Sans Pro"/>
              <a:cs typeface="Source Sans Pro"/>
              <a:sym typeface="Source Sans Pro"/>
            </a:endParaRPr>
          </a:p>
        </p:txBody>
      </p:sp>
      <p:sp>
        <p:nvSpPr>
          <p:cNvPr id="137" name="Google Shape;137;p22"/>
          <p:cNvSpPr txBox="1"/>
          <p:nvPr>
            <p:ph idx="12" type="sldNum"/>
          </p:nvPr>
        </p:nvSpPr>
        <p:spPr>
          <a:xfrm>
            <a:off x="4297650" y="4673651"/>
            <a:ext cx="5487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ctrTitle"/>
          </p:nvPr>
        </p:nvSpPr>
        <p:spPr>
          <a:xfrm>
            <a:off x="716250" y="2258500"/>
            <a:ext cx="5880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F3848"/>
                </a:solidFill>
              </a:rPr>
              <a:t>3</a:t>
            </a:r>
            <a:r>
              <a:rPr lang="en">
                <a:solidFill>
                  <a:srgbClr val="2F3848"/>
                </a:solidFill>
              </a:rPr>
              <a:t>.</a:t>
            </a:r>
            <a:endParaRPr>
              <a:solidFill>
                <a:srgbClr val="2F3848"/>
              </a:solidFill>
            </a:endParaRPr>
          </a:p>
          <a:p>
            <a:pPr indent="0" lvl="0" marL="0" rtl="0" algn="l">
              <a:spcBef>
                <a:spcPts val="0"/>
              </a:spcBef>
              <a:spcAft>
                <a:spcPts val="0"/>
              </a:spcAft>
              <a:buNone/>
            </a:pPr>
            <a:r>
              <a:rPr lang="en"/>
              <a:t>Steps Involved in Making Event Emitters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nedick template">
  <a:themeElements>
    <a:clrScheme name="Custom 347">
      <a:dk1>
        <a:srgbClr val="2F3848"/>
      </a:dk1>
      <a:lt1>
        <a:srgbClr val="FFFFFF"/>
      </a:lt1>
      <a:dk2>
        <a:srgbClr val="6A717C"/>
      </a:dk2>
      <a:lt2>
        <a:srgbClr val="EFEFEF"/>
      </a:lt2>
      <a:accent1>
        <a:srgbClr val="00C5B9"/>
      </a:accent1>
      <a:accent2>
        <a:srgbClr val="6CF3CE"/>
      </a:accent2>
      <a:accent3>
        <a:srgbClr val="F05768"/>
      </a:accent3>
      <a:accent4>
        <a:srgbClr val="FD8E80"/>
      </a:accent4>
      <a:accent5>
        <a:srgbClr val="2F3848"/>
      </a:accent5>
      <a:accent6>
        <a:srgbClr val="6A717C"/>
      </a:accent6>
      <a:hlink>
        <a:srgbClr val="0097A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