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4" r:id="rId7"/>
    <p:sldId id="265" r:id="rId8"/>
    <p:sldId id="258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6.svg"/><Relationship Id="rId7" Type="http://schemas.openxmlformats.org/officeDocument/2006/relationships/image" Target="../media/image1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microsoft.com/office/2007/relationships/hdphoto" Target="../media/hdphoto1.wdp"/><Relationship Id="rId10" Type="http://schemas.openxmlformats.org/officeDocument/2006/relationships/image" Target="../media/image21.jpg"/><Relationship Id="rId4" Type="http://schemas.openxmlformats.org/officeDocument/2006/relationships/image" Target="../media/image16.png"/><Relationship Id="rId9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MediPres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- We Care for You 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DE3F8C-865B-4645-970D-8BF47A487D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07990" y="238595"/>
            <a:ext cx="1978921" cy="1731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What is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MediPres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MediPres is an upcoming application that will help you take a call on what medicine best suits your needs.</a:t>
            </a:r>
          </a:p>
          <a:p>
            <a:pPr marL="0" indent="0">
              <a:buNone/>
            </a:pPr>
            <a:endParaRPr lang="en-US" sz="23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It is a smart initiative which gives you suggestions regarding basic medication by simply stating conspicuous symptoms.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How Can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MediPres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Suggest Medication?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3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Let’s consider the case of a fever and you don’t quite recall the name of the medicine required but you’re quite sure the drug is OTC(Over the counter). 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You can simply search on our application, we will provide a list of OTC drugs which are relatively harmless since they do not require a prescription.</a:t>
            </a:r>
          </a:p>
          <a:p>
            <a:pPr marL="0" indent="0">
              <a:buNone/>
            </a:pPr>
            <a:endParaRPr lang="en-US" sz="23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en-US" sz="23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4A2D8-EF5D-42D0-82E9-88AD6F09F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171FBE-0A81-456F-94A5-F1F3A9DE05B9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78656E-A123-4526-B4D5-A240A8E19401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D8F8CFE-AFD7-41EE-848A-03F05524D7AD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4DF24B-B7FA-431D-86BC-2C8BA752568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178C87-0D0D-48D2-9326-F64F98863761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C3E939F-B5A4-4C95-AD5F-C73EF6D8200B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" name="Graphic 13" descr="Flask">
              <a:extLst>
                <a:ext uri="{FF2B5EF4-FFF2-40B4-BE49-F238E27FC236}">
                  <a16:creationId xmlns:a16="http://schemas.microsoft.com/office/drawing/2014/main" id="{B161BBEC-1794-4A88-8001-E33072D81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66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How Does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MediPres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distinguish between Medicine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994300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 many cases, the name of the drug might vary from manufacturer to manufacturer, however, the chemical composition is more or less, the same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 drug sold in Delhi for the common cold may not be abundantly available in other cities like Mumbai, Chennai, or Bangalore under the same name.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 such cases, pharmaceutics would recommend an alternative drug which they claim to be the same. 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You can eliminate any ambiguity by simply verifying the chemical composition of the drug via </a:t>
            </a:r>
            <a:r>
              <a:rPr lang="en-US" sz="23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MediPres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and the application will run a simple search which will verify the same.</a:t>
            </a:r>
            <a:endParaRPr lang="en-US" sz="2300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endParaRPr lang="en-US" sz="2300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C5BE7F-0B71-4E7E-AB96-2A4B0C789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622F1-8365-441F-86BE-8FB7DFADEB4B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28F45D-ECF6-4D56-95A8-1CD530BA9FCC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F521153-C85A-4C20-A96A-6F0C716A225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17F61E-2B2E-45D3-AB5E-FFEF318DF36B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709B1B-674B-415F-920D-B4468C3505F6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00E44D1-3415-45F5-AE24-1D140A377083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" name="Graphic 13" descr="Beaker">
              <a:extLst>
                <a:ext uri="{FF2B5EF4-FFF2-40B4-BE49-F238E27FC236}">
                  <a16:creationId xmlns:a16="http://schemas.microsoft.com/office/drawing/2014/main" id="{3AEB62FC-6C07-405F-824C-4AB3D494A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1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Other Salient Features of </a:t>
            </a:r>
            <a:r>
              <a:rPr lang="en-US" sz="3900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MediPres</a:t>
            </a:r>
            <a:endParaRPr lang="en-US" sz="39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2" y="926296"/>
            <a:ext cx="8170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663286" y="3784291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Medical Prescription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4552E-64C5-40E0-AE15-5B00BB70508E}"/>
              </a:ext>
            </a:extLst>
          </p:cNvPr>
          <p:cNvSpPr txBox="1"/>
          <p:nvPr/>
        </p:nvSpPr>
        <p:spPr>
          <a:xfrm>
            <a:off x="663286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Aid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674D5-C064-4DDD-8FE9-D8801F4C0A04}"/>
              </a:ext>
            </a:extLst>
          </p:cNvPr>
          <p:cNvSpPr txBox="1"/>
          <p:nvPr/>
        </p:nvSpPr>
        <p:spPr>
          <a:xfrm>
            <a:off x="3614305" y="3784291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Medicine Details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0FFF75-43A7-4E33-BD4E-2A24EA207112}"/>
              </a:ext>
            </a:extLst>
          </p:cNvPr>
          <p:cNvSpPr txBox="1"/>
          <p:nvPr/>
        </p:nvSpPr>
        <p:spPr>
          <a:xfrm>
            <a:off x="3508667" y="6343009"/>
            <a:ext cx="212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Remedies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715F-CA2B-4594-91FD-D8C6E5E10965}"/>
              </a:ext>
            </a:extLst>
          </p:cNvPr>
          <p:cNvSpPr txBox="1"/>
          <p:nvPr/>
        </p:nvSpPr>
        <p:spPr>
          <a:xfrm>
            <a:off x="6565324" y="3725081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Acupressure 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E47C2-C29C-4EC4-A9A9-B75D7A68E935}"/>
              </a:ext>
            </a:extLst>
          </p:cNvPr>
          <p:cNvSpPr txBox="1"/>
          <p:nvPr/>
        </p:nvSpPr>
        <p:spPr>
          <a:xfrm>
            <a:off x="6556664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Health Tips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3FC053-1B0C-45FF-97B3-A0C615776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35FE6F-26B5-4224-92C4-AE634C9538A6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E6787DD-D278-4D4C-B4CE-0654F72B7274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4D492A-1D10-4FD9-8623-68ABFD0E69D3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F5830B2-268C-41E9-810F-46DA9CBE224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3DBED0C-8810-4C65-8D2A-D2E8155E4F1F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10601A9-2675-4299-8E54-629EDA59E082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Graphic 28" descr="Test tubes">
              <a:extLst>
                <a:ext uri="{FF2B5EF4-FFF2-40B4-BE49-F238E27FC236}">
                  <a16:creationId xmlns:a16="http://schemas.microsoft.com/office/drawing/2014/main" id="{BFB6FD6C-19E3-4358-8A5F-66A504F7A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8DDA091-F476-48E1-849D-16970F07A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691" y="1606202"/>
            <a:ext cx="2118879" cy="211887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8AA9059-60C3-47CC-8004-9DCC8AAFD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3469" y="1606201"/>
            <a:ext cx="2118879" cy="217808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0A36459-31B7-42A7-868A-65FF91E69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1867" y="1694650"/>
            <a:ext cx="2493481" cy="20158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5E334BE-B88C-4CA7-B35F-76086D7AE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573" y="4457491"/>
            <a:ext cx="1865376" cy="186537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87E8486-B1C5-4523-848C-EFB1D0BE8F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6766" y="4457491"/>
            <a:ext cx="1867089" cy="191906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766CA9F-E42F-4A09-B5E3-DFFB00AC5B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9098" y="4745905"/>
            <a:ext cx="1660939" cy="15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7" grpId="0"/>
      <p:bldP spid="20" grpId="0"/>
      <p:bldP spid="23" grpId="0"/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MediPres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B5D2AC8-453D-401F-B035-7422FC118B63}"/>
              </a:ext>
            </a:extLst>
          </p:cNvPr>
          <p:cNvSpPr txBox="1">
            <a:spLocks/>
          </p:cNvSpPr>
          <p:nvPr/>
        </p:nvSpPr>
        <p:spPr>
          <a:xfrm>
            <a:off x="630656" y="1575053"/>
            <a:ext cx="837852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We are creative and smart working people who believe in innovation to create a better lifestyle.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Team Members:</a:t>
            </a:r>
          </a:p>
          <a:p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Aakarshak Arora (B.Tech IT , Manipal University Jaipur)</a:t>
            </a:r>
          </a:p>
          <a:p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Kumar Nilind (B.Tech CS, Manipal University Jaipur)</a:t>
            </a:r>
          </a:p>
          <a:p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Aditya Singhai (B.Tech IT, Manipal University Jaipur)</a:t>
            </a:r>
          </a:p>
          <a:p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Mukund </a:t>
            </a:r>
            <a:r>
              <a:rPr lang="en-US" sz="23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Sureshkumar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(B.Tech ECE, Manipal University Jaipur)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1CC623-28E6-4CF4-9D8D-8E5EAD26D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094" y="4676320"/>
            <a:ext cx="3270885" cy="21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This was all about </a:t>
            </a:r>
            <a:r>
              <a:rPr lang="en-US" sz="8000" dirty="0" err="1">
                <a:solidFill>
                  <a:schemeClr val="bg1"/>
                </a:solidFill>
                <a:latin typeface="Rockwell" panose="02060603020205020403" pitchFamily="18" charset="0"/>
              </a:rPr>
              <a:t>MediPres</a:t>
            </a: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Hope Our Idea Bring Change people life because at</a:t>
            </a:r>
          </a:p>
          <a:p>
            <a:endParaRPr lang="en-US" sz="2000" i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MediPres</a:t>
            </a:r>
          </a:p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-</a:t>
            </a:r>
            <a:r>
              <a:rPr lang="en-US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Care for You</a:t>
            </a:r>
          </a:p>
        </p:txBody>
      </p:sp>
      <p:pic>
        <p:nvPicPr>
          <p:cNvPr id="17" name="Graphic 16" descr="Beaker">
            <a:extLst>
              <a:ext uri="{FF2B5EF4-FFF2-40B4-BE49-F238E27FC236}">
                <a16:creationId xmlns:a16="http://schemas.microsoft.com/office/drawing/2014/main" id="{721B9868-3845-4BE0-ACD2-EE5750959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7857" y="3619886"/>
            <a:ext cx="3245427" cy="3245427"/>
          </a:xfrm>
          <a:prstGeom prst="rect">
            <a:avLst/>
          </a:prstGeom>
        </p:spPr>
      </p:pic>
      <p:pic>
        <p:nvPicPr>
          <p:cNvPr id="18" name="Graphic 17" descr="Flask">
            <a:extLst>
              <a:ext uri="{FF2B5EF4-FFF2-40B4-BE49-F238E27FC236}">
                <a16:creationId xmlns:a16="http://schemas.microsoft.com/office/drawing/2014/main" id="{CC0ED31B-BA2E-4902-8875-6C9CCF147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51125">
            <a:off x="9606116" y="203162"/>
            <a:ext cx="3005286" cy="3005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CAA1F-A147-432A-93D7-9B1A8AECC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6539" y="4987644"/>
            <a:ext cx="1978921" cy="1731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096A91-93C8-4C7A-BF68-944591874A6D}">
  <ds:schemaRefs>
    <ds:schemaRef ds:uri="http://www.w3.org/XML/1998/namespace"/>
    <ds:schemaRef ds:uri="http://schemas.microsoft.com/office/2006/documentManagement/types"/>
    <ds:schemaRef ds:uri="http://purl.org/dc/terms/"/>
    <ds:schemaRef ds:uri="16c05727-aa75-4e4a-9b5f-8a80a1165891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326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Tahoma</vt:lpstr>
      <vt:lpstr>Office Theme</vt:lpstr>
      <vt:lpstr>MediPres</vt:lpstr>
      <vt:lpstr>What is MediPres?</vt:lpstr>
      <vt:lpstr>How Can MediPres Suggest Medication? </vt:lpstr>
      <vt:lpstr>How Does MediPres distinguish between Medicine ?</vt:lpstr>
      <vt:lpstr>Other Salient Features of MediPres</vt:lpstr>
      <vt:lpstr>The MediPres Team</vt:lpstr>
      <vt:lpstr>This was all about MediPres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2019-06-29T06:52:11Z</dcterms:created>
  <dcterms:modified xsi:type="dcterms:W3CDTF">2019-07-01T02:40:12Z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