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2"/>
  </p:notesMasterIdLst>
  <p:sldIdLst>
    <p:sldId id="256" r:id="rId2"/>
    <p:sldId id="268" r:id="rId3"/>
    <p:sldId id="257" r:id="rId4"/>
    <p:sldId id="259" r:id="rId5"/>
    <p:sldId id="260" r:id="rId6"/>
    <p:sldId id="261" r:id="rId7"/>
    <p:sldId id="270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0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455CF-5AA2-9945-80F5-2E8CFDD96A7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7BF37-1B28-3E4A-98D9-BB846E6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7BF37-1B28-3E4A-98D9-BB846E6B96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7BF37-1B28-3E4A-98D9-BB846E6B96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3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605A-7EB8-483C-BA87-E43B86178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CD6BB-3B8D-43D8-BB6B-9A6E2880A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5645D-C264-4237-B6F2-E48AB2F9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6DDB-E137-6646-A9BF-1EEAB97C676E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90CD-AFF8-4F93-A69D-F684C74B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24719-7E74-4DB8-B058-ECB50C41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25F-1F08-1C4C-B471-7D5B74F0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7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609E-B668-47D1-854A-55BBD34A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529B9-1C83-4F68-91F2-E7CE93653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F683-34D4-4386-AE3A-DAE8A783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6DDB-E137-6646-A9BF-1EEAB97C676E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B739-8BEF-45C5-98A3-A0ED2F30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060F4-25D4-4A43-A8B2-5F9F7995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25F-1F08-1C4C-B471-7D5B74F0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9AE1C-7BDB-4AB2-8943-2E5310094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8B84E-9FC9-4F30-904D-B96DBE9BB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A1F53-34C2-4C40-8EEE-9D39389F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6DDB-E137-6646-A9BF-1EEAB97C676E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12D7-C488-408A-B8D0-E093B054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E74F0-44CB-41F1-9E95-5BC123EC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25F-1F08-1C4C-B471-7D5B74F0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5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B5E6-5B4E-4614-A91E-F0570BAD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9CB1-BBAD-4410-8EEF-75C19457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7B53E-A0ED-4144-BCC7-68552D44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6DDB-E137-6646-A9BF-1EEAB97C676E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7419-60BA-418F-916F-73E32041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B7FA-C53B-4D61-83EA-93143370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25F-1F08-1C4C-B471-7D5B74F0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69B5-4F6C-46F2-BA4E-731255C6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B9AF0-1F76-4F71-AE1D-F85756EF5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7502B-A925-40E5-81B6-74A27EE7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6DDB-E137-6646-A9BF-1EEAB97C676E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4E545-BB32-4430-BB12-6DFFB327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F07BA-CEB7-4FAC-A445-F396112C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25F-1F08-1C4C-B471-7D5B74F0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5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4195-DE97-42DC-B3C7-487CC9C4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576A-8FBB-48DC-B936-098E1FFCC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786BA-C621-4E54-9FCE-61EB35323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5E193-5A1B-4E97-B77E-397DBE07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6DDB-E137-6646-A9BF-1EEAB97C676E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DFBB1-7A80-4056-8D93-7037BB72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80C64-7065-45A0-B497-9BBC9DBC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25F-1F08-1C4C-B471-7D5B74F0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6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290D-63F0-4379-BF4B-5C2CA4CF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7BC4E-EE1D-4CFA-8EC8-B9D62574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36839-E687-4687-8312-1247A0C2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914E6-1541-4D24-988A-513D5FDA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5BBA3-2FD3-48AD-A85D-BAAE17AA1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431C6-36CA-4FDE-B99E-86EFBB7C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6DDB-E137-6646-A9BF-1EEAB97C676E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C9E3B-81F9-458C-97F8-2EAABE4A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6C3F5-8D89-47D7-8907-A6EAEF49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25F-1F08-1C4C-B471-7D5B74F0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E5D8-49BC-4B9B-A4AD-6B878624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BFFFA-585C-4C8A-8304-2A052E63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6DDB-E137-6646-A9BF-1EEAB97C676E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9E8F9-933B-4D22-BE59-960C9212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17B3B-2AF4-4F0B-A41C-176FFA82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25F-1F08-1C4C-B471-7D5B74F0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7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D9CA2-46B4-4724-BF4F-17C54412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6DDB-E137-6646-A9BF-1EEAB97C676E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A442E-780E-4502-A761-71E5585A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BDDF6-720D-495B-8363-71916D26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25F-1F08-1C4C-B471-7D5B74F0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2F91-8837-4CEB-9008-2A6A4C77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C725-47AD-4ACE-BF22-79BD8A9E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2078D-969E-4E13-92AE-E53619E30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82951-E29B-4BFB-8366-F65EED8F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6DDB-E137-6646-A9BF-1EEAB97C676E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9E09A-AD39-4D2F-82C5-B1DA06A3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C5F45-8520-4E1B-BC44-69B97883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25F-1F08-1C4C-B471-7D5B74F0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1993-E57B-47A5-8F64-9A09C75A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F6F3C-65F3-4C86-B52C-4EB76384B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2139D-39A0-4BCC-BE84-5FDC33974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89051-E985-4A08-99B4-F485D169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6DDB-E137-6646-A9BF-1EEAB97C676E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975A1-F663-4BB4-AAA1-CD8C3BD6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FCA77-DA10-4BF0-BDE6-A2486A00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25F-1F08-1C4C-B471-7D5B74F0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2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BB327-D40D-42CD-8130-55DEDA02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966BD-2F7D-48BA-82E6-ED2AA78E5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DE90C-D3A1-47B4-82FC-912D2608A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B6DDB-E137-6646-A9BF-1EEAB97C676E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0C3A-9C50-4D51-934D-25238F6DE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D68A-7F15-4242-A245-04D448A7C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925F-1F08-1C4C-B471-7D5B74F0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5HeWgNMlz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cs.iupui.edu/~mkottala/BigdataAnalysis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407994"/>
          </a:xfrm>
        </p:spPr>
        <p:txBody>
          <a:bodyPr>
            <a:normAutofit/>
          </a:bodyPr>
          <a:lstStyle/>
          <a:p>
            <a:r>
              <a:rPr lang="en-US" sz="3000" dirty="0"/>
              <a:t>Understanding and Implementing Big Data Concepts using Stack Overflow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98654"/>
            <a:ext cx="9144000" cy="1655762"/>
          </a:xfrm>
        </p:spPr>
        <p:txBody>
          <a:bodyPr>
            <a:noAutofit/>
          </a:bodyPr>
          <a:lstStyle/>
          <a:p>
            <a:r>
              <a:rPr lang="en-US" sz="2200" dirty="0">
                <a:latin typeface="+mj-lt"/>
              </a:rPr>
              <a:t>Yashwanth Reddy</a:t>
            </a:r>
          </a:p>
          <a:p>
            <a:r>
              <a:rPr lang="en-US" sz="2200" dirty="0" err="1">
                <a:latin typeface="+mj-lt"/>
              </a:rPr>
              <a:t>Aakarsh</a:t>
            </a:r>
            <a:r>
              <a:rPr lang="en-US" sz="2200" dirty="0">
                <a:latin typeface="+mj-lt"/>
              </a:rPr>
              <a:t> Nadella</a:t>
            </a:r>
          </a:p>
          <a:p>
            <a:r>
              <a:rPr lang="en-US" sz="2200" dirty="0">
                <a:latin typeface="+mj-lt"/>
              </a:rPr>
              <a:t>Manjusha Kottala</a:t>
            </a:r>
          </a:p>
          <a:p>
            <a:r>
              <a:rPr lang="en-US" sz="2200" dirty="0">
                <a:latin typeface="+mj-lt"/>
              </a:rPr>
              <a:t>Adithya Morampudi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77F82-0A26-4CDA-ADFD-FDA0F386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864" y="5830811"/>
            <a:ext cx="2758440" cy="6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907F-6F6B-4F9C-AC42-43373FE6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D134-014B-47EF-990F-E9E2E197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of 8 xml data dumps *</a:t>
            </a:r>
          </a:p>
          <a:p>
            <a:r>
              <a:rPr lang="en-US" dirty="0"/>
              <a:t>Data Preprocessing – Data Cleaning, Sampling*</a:t>
            </a:r>
          </a:p>
          <a:p>
            <a:r>
              <a:rPr lang="en-US" dirty="0"/>
              <a:t>XML Parser – to CSV</a:t>
            </a:r>
          </a:p>
          <a:p>
            <a:r>
              <a:rPr lang="en-US" dirty="0"/>
              <a:t>Querying using Spark and Pig*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Report *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 Each team member has contributed equally for this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B87B3-918A-4FE7-BB4B-A57DF4C0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249" y="6048865"/>
            <a:ext cx="2096087" cy="5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7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7C8D-570F-459B-A5B7-0816B25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6DF6-C9FB-4808-853F-E3127A468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of the project is to understand and implement big data techniques learnt in this coursework, considering large data</a:t>
            </a:r>
          </a:p>
          <a:p>
            <a:r>
              <a:rPr lang="en-US" dirty="0"/>
              <a:t>To be able to deal with large dataset and to handle and organize a dataset efficiently so that it is easy for querying, extracting and understanding the insights of the data present. </a:t>
            </a:r>
          </a:p>
          <a:p>
            <a:r>
              <a:rPr lang="en-US" dirty="0"/>
              <a:t>Dataset used: </a:t>
            </a:r>
            <a:r>
              <a:rPr lang="en-US" dirty="0" err="1"/>
              <a:t>Stackoverflow</a:t>
            </a:r>
            <a:r>
              <a:rPr lang="en-US" dirty="0"/>
              <a:t>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1C08E-803B-4B30-983A-05C4353A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249" y="6048865"/>
            <a:ext cx="2096087" cy="5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1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Dataset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Dataset is collected from Stack Exchange Internet Archive </a:t>
            </a:r>
          </a:p>
          <a:p>
            <a:r>
              <a:rPr lang="en-US" sz="2400" dirty="0"/>
              <a:t>Data dump is in XML format and contains 8 files in total – Posts, </a:t>
            </a:r>
            <a:r>
              <a:rPr lang="en-US" sz="2400" dirty="0" err="1"/>
              <a:t>PostLinks</a:t>
            </a:r>
            <a:r>
              <a:rPr lang="en-US" sz="2400" dirty="0"/>
              <a:t>, Badges, Comments, Tags, Users, </a:t>
            </a:r>
            <a:r>
              <a:rPr lang="en-US" sz="2400" dirty="0" err="1"/>
              <a:t>PostHistory</a:t>
            </a:r>
            <a:r>
              <a:rPr lang="en-US" sz="2400" dirty="0"/>
              <a:t>, Votes</a:t>
            </a:r>
          </a:p>
          <a:p>
            <a:r>
              <a:rPr lang="en-US" sz="2400" dirty="0"/>
              <a:t>Total size of the dump is around 75 Gb</a:t>
            </a:r>
          </a:p>
          <a:p>
            <a:r>
              <a:rPr lang="en-US" sz="2400" dirty="0"/>
              <a:t>This dataset contains information for the past 10 years</a:t>
            </a:r>
          </a:p>
          <a:p>
            <a:r>
              <a:rPr lang="en-US" sz="2400" dirty="0"/>
              <a:t>Most part of the data gives insight about the posts posted by different users and it also gives a good insight about the comments posted by different users.</a:t>
            </a:r>
          </a:p>
          <a:p>
            <a:r>
              <a:rPr lang="en-US" dirty="0"/>
              <a:t>Attributes from Posts file</a:t>
            </a:r>
          </a:p>
          <a:p>
            <a:pPr lvl="1"/>
            <a:r>
              <a:rPr lang="en-US" sz="1800" dirty="0"/>
              <a:t>Id, Post Type Id(question or answer), Parent Id(only present if the post is an answer), Accepted answer Id(present if the post type is a question), Creation Date, Score, </a:t>
            </a:r>
            <a:r>
              <a:rPr lang="en-US" sz="1800" dirty="0" err="1"/>
              <a:t>ViewCount</a:t>
            </a:r>
            <a:r>
              <a:rPr lang="en-US" sz="1800" dirty="0"/>
              <a:t>, Body, Owner </a:t>
            </a:r>
            <a:r>
              <a:rPr lang="en-US" sz="1800" dirty="0" err="1"/>
              <a:t>UserId</a:t>
            </a:r>
            <a:r>
              <a:rPr lang="en-US" sz="1800" dirty="0"/>
              <a:t>, Tags, Title, Answer Count, Comment Count, </a:t>
            </a:r>
            <a:r>
              <a:rPr lang="en-US" sz="1800" dirty="0" err="1"/>
              <a:t>Favourite</a:t>
            </a:r>
            <a:r>
              <a:rPr lang="en-US" sz="1800" dirty="0"/>
              <a:t> count, Last Activity Date, Last Editor date</a:t>
            </a:r>
          </a:p>
          <a:p>
            <a:endParaRPr lang="en-US" sz="2000" dirty="0"/>
          </a:p>
          <a:p>
            <a:endParaRPr lang="en-US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0278-79B5-4689-B342-5A212749F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249" y="6048865"/>
            <a:ext cx="2096087" cy="5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1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are we approaching to clean and use the dataset?</a:t>
            </a:r>
          </a:p>
          <a:p>
            <a:pPr lvl="1"/>
            <a:r>
              <a:rPr lang="en-US" dirty="0"/>
              <a:t>We are writing a data parser using </a:t>
            </a:r>
            <a:r>
              <a:rPr lang="en-US" dirty="0" err="1"/>
              <a:t>PySpark</a:t>
            </a:r>
            <a:r>
              <a:rPr lang="en-US" dirty="0"/>
              <a:t> to covert the XML data into more structured form(CSV)</a:t>
            </a:r>
          </a:p>
          <a:p>
            <a:pPr lvl="1"/>
            <a:r>
              <a:rPr lang="en-US" dirty="0"/>
              <a:t>As there are many attributes in each file, we will use data preprocessing techniques such as dimensionality reduction to improve efficiency</a:t>
            </a:r>
          </a:p>
          <a:p>
            <a:pPr lvl="1"/>
            <a:r>
              <a:rPr lang="en-US" dirty="0"/>
              <a:t>Data cleaning by removing incomplete and inappropriate content</a:t>
            </a:r>
          </a:p>
          <a:p>
            <a:r>
              <a:rPr lang="en-US" dirty="0"/>
              <a:t>Data organization and Storage – using Aspen, AWS</a:t>
            </a:r>
          </a:p>
          <a:p>
            <a:r>
              <a:rPr lang="en-US" dirty="0"/>
              <a:t>Tools/techniques used for managing and accessing</a:t>
            </a:r>
          </a:p>
          <a:p>
            <a:pPr lvl="1"/>
            <a:r>
              <a:rPr lang="en-US" dirty="0"/>
              <a:t>Apache Spark</a:t>
            </a:r>
          </a:p>
          <a:p>
            <a:pPr lvl="1"/>
            <a:r>
              <a:rPr lang="en-US" dirty="0"/>
              <a:t>Apache Pig</a:t>
            </a:r>
          </a:p>
          <a:p>
            <a:r>
              <a:rPr lang="en-US" dirty="0"/>
              <a:t>Visualization – using Tableau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EBABC-A152-4198-B8B3-C2B2D8AEE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249" y="6048865"/>
            <a:ext cx="2096087" cy="5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2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Approach-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Tags file</a:t>
            </a:r>
          </a:p>
          <a:p>
            <a:pPr lvl="1"/>
            <a:r>
              <a:rPr lang="en-US" dirty="0"/>
              <a:t>Which tags have seen an increment in the questions over the past 10 years</a:t>
            </a:r>
          </a:p>
          <a:p>
            <a:pPr lvl="1"/>
            <a:r>
              <a:rPr lang="en-US" dirty="0"/>
              <a:t>Which tags are are decreasing over years</a:t>
            </a:r>
          </a:p>
          <a:p>
            <a:pPr lvl="1"/>
            <a:r>
              <a:rPr lang="en-US" dirty="0"/>
              <a:t>Which tags are getting better scores</a:t>
            </a:r>
          </a:p>
          <a:p>
            <a:pPr lvl="1"/>
            <a:r>
              <a:rPr lang="en-US" dirty="0"/>
              <a:t>Correlation of scores to tags</a:t>
            </a:r>
          </a:p>
          <a:p>
            <a:pPr lvl="1"/>
            <a:r>
              <a:rPr lang="en-US" dirty="0"/>
              <a:t>Speed at which questions are answered</a:t>
            </a:r>
          </a:p>
          <a:p>
            <a:r>
              <a:rPr lang="en-US" dirty="0"/>
              <a:t>Comments file</a:t>
            </a:r>
          </a:p>
          <a:p>
            <a:pPr lvl="1"/>
            <a:r>
              <a:rPr lang="en-US" dirty="0"/>
              <a:t>Finding the Top ten users who have posted maximum no of comments</a:t>
            </a:r>
          </a:p>
          <a:p>
            <a:pPr lvl="1"/>
            <a:r>
              <a:rPr lang="en-US" dirty="0"/>
              <a:t>Top ten comments with highest scores</a:t>
            </a:r>
          </a:p>
          <a:p>
            <a:pPr lvl="1"/>
            <a:r>
              <a:rPr lang="en-US" dirty="0"/>
              <a:t>Comments which were posted long back and still active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7ABD0-99C4-457C-AE4F-E9C795A7D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249" y="6048865"/>
            <a:ext cx="2096087" cy="5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6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Approach- Analysis(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Posts file</a:t>
            </a:r>
          </a:p>
          <a:p>
            <a:pPr lvl="1"/>
            <a:r>
              <a:rPr lang="en-US" dirty="0"/>
              <a:t>Top Questions posted in each category or tag</a:t>
            </a:r>
          </a:p>
          <a:p>
            <a:pPr lvl="1"/>
            <a:r>
              <a:rPr lang="en-US" dirty="0"/>
              <a:t>Questions that have maximum number of answers</a:t>
            </a:r>
          </a:p>
          <a:p>
            <a:pPr lvl="1"/>
            <a:r>
              <a:rPr lang="en-US" dirty="0"/>
              <a:t>Questions with no answers or not at all addressed</a:t>
            </a:r>
          </a:p>
          <a:p>
            <a:pPr lvl="1"/>
            <a:r>
              <a:rPr lang="en-US" dirty="0"/>
              <a:t>Posts with top 10 maximum scores/positive response</a:t>
            </a:r>
          </a:p>
          <a:p>
            <a:pPr lvl="1"/>
            <a:r>
              <a:rPr lang="en-US" dirty="0"/>
              <a:t>Time taken for a post to be answered</a:t>
            </a:r>
          </a:p>
          <a:p>
            <a:r>
              <a:rPr lang="en-US" dirty="0"/>
              <a:t>Users File</a:t>
            </a:r>
          </a:p>
          <a:p>
            <a:pPr lvl="1"/>
            <a:r>
              <a:rPr lang="en-US" dirty="0"/>
              <a:t>Top most active users in stack overflow</a:t>
            </a:r>
          </a:p>
          <a:p>
            <a:pPr lvl="1"/>
            <a:r>
              <a:rPr lang="en-US" dirty="0"/>
              <a:t>Number of Dead accounts</a:t>
            </a:r>
          </a:p>
          <a:p>
            <a:pPr lvl="1"/>
            <a:r>
              <a:rPr lang="en-US" dirty="0"/>
              <a:t>Users who are capable of solving questions of particular type</a:t>
            </a:r>
          </a:p>
          <a:p>
            <a:pPr lvl="1"/>
            <a:r>
              <a:rPr lang="en-US" dirty="0"/>
              <a:t>Number of new accounts created from time to time</a:t>
            </a:r>
          </a:p>
          <a:p>
            <a:pPr lvl="1"/>
            <a:r>
              <a:rPr lang="en-US" dirty="0"/>
              <a:t>Users who are in the top ten Reputation list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657C7-37A3-451E-9846-F25B719A2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249" y="6048865"/>
            <a:ext cx="2096087" cy="5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6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548F-4ABD-4F47-BB22-230183F4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95" y="365125"/>
            <a:ext cx="10515600" cy="1325563"/>
          </a:xfrm>
        </p:spPr>
        <p:txBody>
          <a:bodyPr/>
          <a:lstStyle/>
          <a:p>
            <a:r>
              <a:rPr lang="en-US" sz="3000" b="1" dirty="0"/>
              <a:t>Sample Pig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A1562-942E-4309-90F8-48E08FB22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1" r="17379" b="33273"/>
          <a:stretch/>
        </p:blipFill>
        <p:spPr>
          <a:xfrm>
            <a:off x="760147" y="1764430"/>
            <a:ext cx="10073148" cy="29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6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Demo/Visualization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8790492" cy="378541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https://youtu.be/f5HeWgNMlzU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https://cs.iupui.edu/~mkottala/BigdataAnalysis.html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65E39-1F90-4889-891F-A7D79C492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9249" y="6223819"/>
            <a:ext cx="2096087" cy="5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7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such huge data is a big challenge</a:t>
            </a:r>
          </a:p>
          <a:p>
            <a:r>
              <a:rPr lang="en-US" dirty="0"/>
              <a:t>Stuck with Java heap space error/Garbage collector error</a:t>
            </a:r>
          </a:p>
          <a:p>
            <a:r>
              <a:rPr lang="en-US" dirty="0"/>
              <a:t>To get a proper result, each query takes at least 2 hours on Posts data</a:t>
            </a:r>
          </a:p>
          <a:p>
            <a:r>
              <a:rPr lang="en-US" dirty="0"/>
              <a:t>Joining of multiple data files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2B976-A658-45F0-B708-0D2E20211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249" y="6048865"/>
            <a:ext cx="2096087" cy="5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591</Words>
  <Application>Microsoft Office PowerPoint</Application>
  <PresentationFormat>Widescreen</PresentationFormat>
  <Paragraphs>75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Understanding and Implementing Big Data Concepts using Stack Overflow Data</vt:lpstr>
      <vt:lpstr>Project Overview</vt:lpstr>
      <vt:lpstr> Dataset Overview </vt:lpstr>
      <vt:lpstr>Approach</vt:lpstr>
      <vt:lpstr>Approach- Analysis</vt:lpstr>
      <vt:lpstr>Approach- Analysis(contd)</vt:lpstr>
      <vt:lpstr>Sample Pig Script</vt:lpstr>
      <vt:lpstr>Demo/Visualization</vt:lpstr>
      <vt:lpstr>Challenges</vt:lpstr>
      <vt:lpstr>Role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 Analysis</dc:title>
  <dc:creator>Adithya Morampudi</dc:creator>
  <cp:lastModifiedBy>Yashwanth Reddy</cp:lastModifiedBy>
  <cp:revision>114</cp:revision>
  <dcterms:created xsi:type="dcterms:W3CDTF">2017-11-01T21:50:54Z</dcterms:created>
  <dcterms:modified xsi:type="dcterms:W3CDTF">2017-12-08T16:12:35Z</dcterms:modified>
</cp:coreProperties>
</file>