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9" r:id="rId4"/>
    <p:sldId id="300" r:id="rId5"/>
    <p:sldId id="302" r:id="rId6"/>
    <p:sldId id="303" r:id="rId7"/>
    <p:sldId id="304" r:id="rId8"/>
    <p:sldId id="305" r:id="rId9"/>
    <p:sldId id="311" r:id="rId10"/>
    <p:sldId id="312" r:id="rId11"/>
    <p:sldId id="306" r:id="rId12"/>
    <p:sldId id="309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48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3003D77D-CEFE-4E14-9903-EF347707A26C}"/>
    <pc:docChg chg="undo custSel delSld modSld">
      <pc:chgData name="Aravinthan J" userId="a2d6007ec8888523" providerId="LiveId" clId="{3003D77D-CEFE-4E14-9903-EF347707A26C}" dt="2020-06-17T14:28:27.437" v="28" actId="20577"/>
      <pc:docMkLst>
        <pc:docMk/>
      </pc:docMkLst>
      <pc:sldChg chg="modSp mod">
        <pc:chgData name="Aravinthan J" userId="a2d6007ec8888523" providerId="LiveId" clId="{3003D77D-CEFE-4E14-9903-EF347707A26C}" dt="2020-06-17T14:06:46.310" v="24" actId="1076"/>
        <pc:sldMkLst>
          <pc:docMk/>
          <pc:sldMk cId="98236690" sldId="261"/>
        </pc:sldMkLst>
        <pc:picChg chg="mod">
          <ac:chgData name="Aravinthan J" userId="a2d6007ec8888523" providerId="LiveId" clId="{3003D77D-CEFE-4E14-9903-EF347707A26C}" dt="2020-06-17T14:06:46.310" v="24" actId="1076"/>
          <ac:picMkLst>
            <pc:docMk/>
            <pc:sldMk cId="98236690" sldId="261"/>
            <ac:picMk id="3" creationId="{0FE904E4-6E8A-4161-A219-D5E9A04DD283}"/>
          </ac:picMkLst>
        </pc:picChg>
      </pc:sldChg>
      <pc:sldChg chg="modSp mod">
        <pc:chgData name="Aravinthan J" userId="a2d6007ec8888523" providerId="LiveId" clId="{3003D77D-CEFE-4E14-9903-EF347707A26C}" dt="2020-06-17T14:06:48.254" v="27" actId="20577"/>
        <pc:sldMkLst>
          <pc:docMk/>
          <pc:sldMk cId="788290759" sldId="300"/>
        </pc:sldMkLst>
        <pc:spChg chg="mod">
          <ac:chgData name="Aravinthan J" userId="a2d6007ec8888523" providerId="LiveId" clId="{3003D77D-CEFE-4E14-9903-EF347707A26C}" dt="2020-06-17T14:06:48.254" v="27" actId="20577"/>
          <ac:spMkLst>
            <pc:docMk/>
            <pc:sldMk cId="788290759" sldId="300"/>
            <ac:spMk id="4" creationId="{E654D491-4446-4CD7-9D74-3AA7F0537558}"/>
          </ac:spMkLst>
        </pc:spChg>
      </pc:sldChg>
      <pc:sldChg chg="addSp delSp del mod">
        <pc:chgData name="Aravinthan J" userId="a2d6007ec8888523" providerId="LiveId" clId="{3003D77D-CEFE-4E14-9903-EF347707A26C}" dt="2020-06-17T13:38:43.736" v="2" actId="47"/>
        <pc:sldMkLst>
          <pc:docMk/>
          <pc:sldMk cId="3933644549" sldId="301"/>
        </pc:sldMkLst>
        <pc:picChg chg="add del">
          <ac:chgData name="Aravinthan J" userId="a2d6007ec8888523" providerId="LiveId" clId="{3003D77D-CEFE-4E14-9903-EF347707A26C}" dt="2020-06-17T13:38:41.512" v="1" actId="478"/>
          <ac:picMkLst>
            <pc:docMk/>
            <pc:sldMk cId="3933644549" sldId="301"/>
            <ac:picMk id="7" creationId="{C4BBE7D8-3030-4392-8931-129CC5587EF1}"/>
          </ac:picMkLst>
        </pc:picChg>
      </pc:sldChg>
      <pc:sldChg chg="modSp mod">
        <pc:chgData name="Aravinthan J" userId="a2d6007ec8888523" providerId="LiveId" clId="{3003D77D-CEFE-4E14-9903-EF347707A26C}" dt="2020-06-17T14:28:27.437" v="28" actId="20577"/>
        <pc:sldMkLst>
          <pc:docMk/>
          <pc:sldMk cId="925971657" sldId="309"/>
        </pc:sldMkLst>
        <pc:spChg chg="mod">
          <ac:chgData name="Aravinthan J" userId="a2d6007ec8888523" providerId="LiveId" clId="{3003D77D-CEFE-4E14-9903-EF347707A26C}" dt="2020-06-17T14:28:27.437" v="28" actId="20577"/>
          <ac:spMkLst>
            <pc:docMk/>
            <pc:sldMk cId="925971657" sldId="309"/>
            <ac:spMk id="2" creationId="{3D69446B-F204-483B-8C18-212DA7A65A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FC5B-E04E-4245-A185-1B2306E75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98AAD-E200-43C6-A723-6994DB31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0D63-B3B5-45C9-AB48-E2BFC4F3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1960-9FC3-48FB-A529-99FA2F4FD5B3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FA21-B889-4D11-A9B0-7704220A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BD326-BDD9-4DEE-B502-5C2D3011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B3DB-116D-49CD-B95A-7A18F051E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2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F440-0C2E-486E-BAA0-A385D35B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57BF-0509-4F27-BD66-D4A9C5612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3F57-AE72-468E-A7BF-1397E216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1960-9FC3-48FB-A529-99FA2F4FD5B3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250B-527A-4635-82BA-E48E3379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7977-922B-4F5B-97FF-06B16015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B3DB-116D-49CD-B95A-7A18F051E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620A5-C829-4C68-97D7-EE0111256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F87D5-B2AB-4F6A-9C23-01EAF4987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8E37-58C2-4FBA-A46F-47445E36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1960-9FC3-48FB-A529-99FA2F4FD5B3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EC59-8F06-48E0-8C44-F2B79639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7E65D-C7B6-460A-9A96-EAC29F77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B3DB-116D-49CD-B95A-7A18F051E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0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8ED4-FBCB-4349-844D-6729E67C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7B7F-FA55-4F3A-A1C1-2CEE6C5A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9FC68-DE08-4645-879E-19C44144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1960-9FC3-48FB-A529-99FA2F4FD5B3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3E44-FACE-4191-A434-84AB1927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55CC-A3E4-4207-9733-3E50B6BD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B3DB-116D-49CD-B95A-7A18F051E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7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0967-0122-408D-859A-FD60FC65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755A9-EB7E-49E9-B979-4DB6450CF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21DE-E4A0-4255-A4F2-3E3C7B80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1960-9FC3-48FB-A529-99FA2F4FD5B3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7C18A-96EB-483F-B676-27A2395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55A7-AEFB-4005-8537-EC289B74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B3DB-116D-49CD-B95A-7A18F051E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7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614C-022B-4989-9C7A-BB952DA3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194D-929C-45D3-A53D-B880FE5E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5A10E-0460-431F-80C7-9154C275A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28C5E-2488-4452-8EA3-7F595E1A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1960-9FC3-48FB-A529-99FA2F4FD5B3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1AC3D-7596-4DAC-938C-3581978B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6C361-A01E-4F58-BA3C-19CB7001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B3DB-116D-49CD-B95A-7A18F051E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8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5257-1C74-4F18-AD18-917FD189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29ADA-0D53-4E1F-80BA-90BD0E29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29676-2E43-4B53-9127-C6D8C28B9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9A9A7-E1E3-44F7-A1A7-7A4920553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BEC8B-7F09-4901-B7AF-553AD0E5C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FC6EE-4D32-4B44-900C-E9073CED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1960-9FC3-48FB-A529-99FA2F4FD5B3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92B2E-82BB-4FCD-B795-B6787893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183FE-40AB-4B5B-BC45-21E7FE0F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B3DB-116D-49CD-B95A-7A18F051E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1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18FA-0803-40FD-8B63-DDEF4F9B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76EB1-DC39-476C-9301-0416583C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1960-9FC3-48FB-A529-99FA2F4FD5B3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C412-1C6C-4CDD-B702-9C954D25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74DDB-79D2-44A5-AB04-37F221A4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B3DB-116D-49CD-B95A-7A18F051E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43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E266E-0FEB-48A5-ABE2-8AC8B1B5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1960-9FC3-48FB-A529-99FA2F4FD5B3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4D203-34C1-4B30-8FDC-C8601C44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7B97-4204-4BD7-A89F-888A67FE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B3DB-116D-49CD-B95A-7A18F051E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5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FFE2-41C8-4301-A7CD-56AD8F1A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1816-1AB0-4E16-AD50-30DBAC94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56CE4-E7AF-427C-88F1-5543DEC27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AFA9A-6176-46EE-87BE-486DB798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1960-9FC3-48FB-A529-99FA2F4FD5B3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21996-1D1B-44F0-97DF-55352787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E87D6-AC22-42D4-A771-A00AF776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B3DB-116D-49CD-B95A-7A18F051E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96F3-AF7B-4042-959E-041B79DE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9D25D-BB36-4D36-BC7F-7317791C2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D6021-D8F8-4C00-821E-70EC9724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87781-CC53-4473-8193-38E67EFC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1960-9FC3-48FB-A529-99FA2F4FD5B3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55BEE-DD0B-439F-A61E-6D4A9540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16C9F-6E40-42EA-B9CC-0992C6D2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4B3DB-116D-49CD-B95A-7A18F051E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3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40FF9-C722-4C79-A7D2-6AB65E15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61199-5EC8-415D-B57B-6EE13FFB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C32D2-31DD-4B2C-8592-1DB19F67D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1960-9FC3-48FB-A529-99FA2F4FD5B3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2BEE-DAAB-4723-9699-284E1AF69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1BB5-A0C1-42FE-8857-6D3419B22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4B3DB-116D-49CD-B95A-7A18F051E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5DE5-DCD9-4A95-A118-2C4CE0FDE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7579"/>
            <a:ext cx="9144000" cy="140238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6264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46B-F204-483B-8C18-212DA7A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NORMALIZE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D491-4446-4CD7-9D74-3AA7F053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36516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4A986-AB9E-48B1-B204-3174A41B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09" y="2196790"/>
            <a:ext cx="8016101" cy="37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8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46B-F204-483B-8C18-212DA7A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STANDARDISE VS NORMALIZE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D491-4446-4CD7-9D74-3AA7F053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36516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18DB3-6156-4514-AD81-22DEF940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90" y="2485425"/>
            <a:ext cx="3668752" cy="2610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0AFCA-F287-48C1-998D-F1F65F1A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37" y="2485426"/>
            <a:ext cx="3668752" cy="26106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3553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46B-F204-483B-8C18-212DA7A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STANDARDISE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D491-4446-4CD7-9D74-3AA7F053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36516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D13B-C0FE-4B9B-ABC5-AF91E016F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2051823"/>
            <a:ext cx="8530683" cy="38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7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DDD8-34EE-45DB-907F-DC4055C7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DF96B-324D-40FA-90DE-1A2269528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0" y="2543969"/>
            <a:ext cx="46863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5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46B-F204-483B-8C18-212DA7A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PREPROCESSING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FE904E4-6E8A-4161-A219-D5E9A04DD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517" y="1583473"/>
            <a:ext cx="9891132" cy="45934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23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46B-F204-483B-8C18-212DA7A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MIN MAX SCALING – REG / NEU NET.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D491-4446-4CD7-9D74-3AA7F053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365166" cy="4820502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Why Scaling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Machine learning algorithm just sees number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This method scales values between 0 and 1 [0, 1]</a:t>
            </a:r>
          </a:p>
          <a:p>
            <a:r>
              <a:rPr lang="en-US" dirty="0">
                <a:solidFill>
                  <a:schemeClr val="accent1"/>
                </a:solidFill>
              </a:rPr>
              <a:t>Sets minimum equal to zero, maximum equal to one, and all other values scaled accordingly in between</a:t>
            </a:r>
          </a:p>
          <a:p>
            <a:r>
              <a:rPr lang="en-US" dirty="0">
                <a:solidFill>
                  <a:schemeClr val="accent1"/>
                </a:solidFill>
              </a:rPr>
              <a:t>For the maximum and minimum value , what is the correct point(0 to 1)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94B0C-211D-4C43-ADAF-02A596A7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09" y="2626112"/>
            <a:ext cx="3122342" cy="1929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30FCD-53B4-4D80-B1E5-54DA2F41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30" y="2776653"/>
            <a:ext cx="3122342" cy="16280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3847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46B-F204-483B-8C18-212DA7A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STANDARDISE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D491-4446-4CD7-9D74-3AA7F053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36516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Why </a:t>
            </a:r>
            <a:r>
              <a:rPr lang="en-US" dirty="0" err="1">
                <a:solidFill>
                  <a:schemeClr val="accent1"/>
                </a:solidFill>
              </a:rPr>
              <a:t>Standardise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Standardized data is essential for accurate data analysis; it’s easier to draw clear conclusions about your current data when you have other data to measure it gains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Standardization we transform our values such that the mean of the values is 0 and the standard deviation is 1.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29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46B-F204-483B-8C18-212DA7A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D491-4446-4CD7-9D74-3AA7F053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36516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F86EA-B81D-403F-A11E-DA4696E2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10" y="2020926"/>
            <a:ext cx="6760543" cy="2417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3C7F99-3FE5-4A2F-83A1-A38B554F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09" y="4660803"/>
            <a:ext cx="6760543" cy="12935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758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46B-F204-483B-8C18-212DA7A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D491-4446-4CD7-9D74-3AA7F053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36516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DFAFD-E436-4E11-9D08-1A2D28ED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17" y="1960562"/>
            <a:ext cx="8705966" cy="402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9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46B-F204-483B-8C18-212DA7A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VARIANCE AND STANDARD DEVIATION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D491-4446-4CD7-9D74-3AA7F053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36516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51D8E-4C10-47C3-BB1B-48569346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61" y="2107580"/>
            <a:ext cx="8887522" cy="37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7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46B-F204-483B-8C18-212DA7A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VARIANCE AND STANDARD DEVIATION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D491-4446-4CD7-9D74-3AA7F053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36516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81FED-DDDE-489C-9F9B-FB302BD6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78" y="2152184"/>
            <a:ext cx="8697951" cy="377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6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46B-F204-483B-8C18-212DA7A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STANDARDISE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D491-4446-4CD7-9D74-3AA7F053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365166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F838F-A1F6-4885-9B7F-35EBCDB3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6" y="2129883"/>
            <a:ext cx="8776010" cy="36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2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139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PREPROCESSING</vt:lpstr>
      <vt:lpstr>DATA PREPROCESSING</vt:lpstr>
      <vt:lpstr>MIN MAX SCALING – REG / NEU NET.</vt:lpstr>
      <vt:lpstr>STANDARDISE</vt:lpstr>
      <vt:lpstr>VARIANCE</vt:lpstr>
      <vt:lpstr>VARIANCE</vt:lpstr>
      <vt:lpstr>VARIANCE AND STANDARD DEVIATION</vt:lpstr>
      <vt:lpstr>VARIANCE AND STANDARD DEVIATION</vt:lpstr>
      <vt:lpstr>STANDARDISE</vt:lpstr>
      <vt:lpstr>NORMALIZE</vt:lpstr>
      <vt:lpstr>STANDARDISE VS NORMALIZE</vt:lpstr>
      <vt:lpstr>STANDARDISE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Aravinthan J</dc:creator>
  <cp:lastModifiedBy>Aravinthan J</cp:lastModifiedBy>
  <cp:revision>27</cp:revision>
  <dcterms:created xsi:type="dcterms:W3CDTF">2020-06-13T04:13:20Z</dcterms:created>
  <dcterms:modified xsi:type="dcterms:W3CDTF">2020-06-17T15:07:07Z</dcterms:modified>
</cp:coreProperties>
</file>