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182E1-D29B-465B-BADC-7965375739EC}" v="100" dt="2023-08-02T14:12:42.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B0521-F512-4DDA-8D44-09A923AD6AF8}"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405C4-304E-4AA7-80D5-B336F505F4E7}" type="slidenum">
              <a:rPr lang="en-IN" smtClean="0"/>
              <a:t>‹#›</a:t>
            </a:fld>
            <a:endParaRPr lang="en-IN"/>
          </a:p>
        </p:txBody>
      </p:sp>
    </p:spTree>
    <p:extLst>
      <p:ext uri="{BB962C8B-B14F-4D97-AF65-F5344CB8AC3E}">
        <p14:creationId xmlns:p14="http://schemas.microsoft.com/office/powerpoint/2010/main" val="5872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13"/>
          <p:cNvSpPr>
            <a:spLocks noGrp="1"/>
          </p:cNvSpPr>
          <p:nvPr>
            <p:ph type="pic" idx="2"/>
          </p:nvPr>
        </p:nvSpPr>
        <p:spPr>
          <a:xfrm>
            <a:off x="0" y="0"/>
            <a:ext cx="12192000" cy="6153149"/>
          </a:xfrm>
          <a:prstGeom prst="rect">
            <a:avLst/>
          </a:prstGeom>
          <a:noFill/>
          <a:ln>
            <a:noFill/>
          </a:ln>
        </p:spPr>
      </p:sp>
      <p:sp>
        <p:nvSpPr>
          <p:cNvPr id="17" name="Google Shape;17;p13"/>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Tree>
    <p:extLst>
      <p:ext uri="{BB962C8B-B14F-4D97-AF65-F5344CB8AC3E}">
        <p14:creationId xmlns:p14="http://schemas.microsoft.com/office/powerpoint/2010/main" val="415892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89"/>
        <p:cNvGrpSpPr/>
        <p:nvPr/>
      </p:nvGrpSpPr>
      <p:grpSpPr>
        <a:xfrm>
          <a:off x="0" y="0"/>
          <a:ext cx="0" cy="0"/>
          <a:chOff x="0" y="0"/>
          <a:chExt cx="0" cy="0"/>
        </a:xfrm>
      </p:grpSpPr>
      <p:sp>
        <p:nvSpPr>
          <p:cNvPr id="90" name="Google Shape;90;p22"/>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91" name="Google Shape;91;p22"/>
          <p:cNvSpPr/>
          <p:nvPr/>
        </p:nvSpPr>
        <p:spPr>
          <a:xfrm>
            <a:off x="7443358" y="0"/>
            <a:ext cx="4748643" cy="6858000"/>
          </a:xfrm>
          <a:custGeom>
            <a:avLst/>
            <a:gdLst/>
            <a:ahLst/>
            <a:cxnLst/>
            <a:rect l="l" t="t" r="r" b="b"/>
            <a:pathLst>
              <a:path w="4748643" h="6858000" extrusionOk="0">
                <a:moveTo>
                  <a:pt x="2073047" y="0"/>
                </a:moveTo>
                <a:lnTo>
                  <a:pt x="4748643" y="0"/>
                </a:lnTo>
                <a:lnTo>
                  <a:pt x="4748643" y="6858000"/>
                </a:lnTo>
                <a:lnTo>
                  <a:pt x="384157" y="6858000"/>
                </a:lnTo>
                <a:lnTo>
                  <a:pt x="383775" y="6857030"/>
                </a:lnTo>
                <a:cubicBezTo>
                  <a:pt x="135497" y="6178952"/>
                  <a:pt x="0" y="5446510"/>
                  <a:pt x="0" y="4682420"/>
                </a:cubicBezTo>
                <a:cubicBezTo>
                  <a:pt x="0" y="2826775"/>
                  <a:pt x="799158" y="1157782"/>
                  <a:pt x="2072081" y="837"/>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2" name="Google Shape;92;p22"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348704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93"/>
        <p:cNvGrpSpPr/>
        <p:nvPr/>
      </p:nvGrpSpPr>
      <p:grpSpPr>
        <a:xfrm>
          <a:off x="0" y="0"/>
          <a:ext cx="0" cy="0"/>
          <a:chOff x="0" y="0"/>
          <a:chExt cx="0" cy="0"/>
        </a:xfrm>
      </p:grpSpPr>
      <p:sp>
        <p:nvSpPr>
          <p:cNvPr id="94" name="Google Shape;94;p23"/>
          <p:cNvSpPr>
            <a:spLocks noGrp="1"/>
          </p:cNvSpPr>
          <p:nvPr>
            <p:ph type="pic" idx="2"/>
          </p:nvPr>
        </p:nvSpPr>
        <p:spPr>
          <a:xfrm>
            <a:off x="6879289" y="1926556"/>
            <a:ext cx="1676400" cy="1676400"/>
          </a:xfrm>
          <a:prstGeom prst="rect">
            <a:avLst/>
          </a:prstGeom>
          <a:solidFill>
            <a:schemeClr val="lt1"/>
          </a:solidFill>
          <a:ln>
            <a:noFill/>
          </a:ln>
        </p:spPr>
      </p:sp>
      <p:sp>
        <p:nvSpPr>
          <p:cNvPr id="95" name="Google Shape;95;p23"/>
          <p:cNvSpPr>
            <a:spLocks noGrp="1"/>
          </p:cNvSpPr>
          <p:nvPr>
            <p:ph type="pic" idx="3"/>
          </p:nvPr>
        </p:nvSpPr>
        <p:spPr>
          <a:xfrm>
            <a:off x="9165133" y="1926556"/>
            <a:ext cx="1676400" cy="1676400"/>
          </a:xfrm>
          <a:prstGeom prst="rect">
            <a:avLst/>
          </a:prstGeom>
          <a:solidFill>
            <a:schemeClr val="lt1"/>
          </a:solidFill>
          <a:ln>
            <a:noFill/>
          </a:ln>
        </p:spPr>
      </p:sp>
      <p:sp>
        <p:nvSpPr>
          <p:cNvPr id="96" name="Google Shape;96;p23"/>
          <p:cNvSpPr/>
          <p:nvPr/>
        </p:nvSpPr>
        <p:spPr>
          <a:xfrm>
            <a:off x="0" y="0"/>
            <a:ext cx="8072054" cy="3829050"/>
          </a:xfrm>
          <a:custGeom>
            <a:avLst/>
            <a:gdLst/>
            <a:ahLst/>
            <a:cxnLst/>
            <a:rect l="l" t="t" r="r" b="b"/>
            <a:pathLst>
              <a:path w="8191500" h="3595635" extrusionOk="0">
                <a:moveTo>
                  <a:pt x="0" y="3537857"/>
                </a:moveTo>
                <a:lnTo>
                  <a:pt x="0" y="0"/>
                </a:lnTo>
                <a:lnTo>
                  <a:pt x="8191500" y="0"/>
                </a:lnTo>
                <a:cubicBezTo>
                  <a:pt x="8191500" y="0"/>
                  <a:pt x="8027847" y="1784689"/>
                  <a:pt x="5769429" y="1741714"/>
                </a:cubicBezTo>
                <a:cubicBezTo>
                  <a:pt x="3456192" y="1697696"/>
                  <a:pt x="3226900" y="2525562"/>
                  <a:pt x="2340428" y="3143250"/>
                </a:cubicBezTo>
                <a:cubicBezTo>
                  <a:pt x="1371541" y="3818365"/>
                  <a:pt x="0" y="3537857"/>
                  <a:pt x="0" y="353785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23"/>
          <p:cNvSpPr>
            <a:spLocks noGrp="1"/>
          </p:cNvSpPr>
          <p:nvPr>
            <p:ph type="pic" idx="4"/>
          </p:nvPr>
        </p:nvSpPr>
        <p:spPr>
          <a:xfrm>
            <a:off x="0" y="0"/>
            <a:ext cx="7420835" cy="3595635"/>
          </a:xfrm>
          <a:prstGeom prst="rect">
            <a:avLst/>
          </a:prstGeom>
          <a:solidFill>
            <a:schemeClr val="lt1"/>
          </a:solidFill>
          <a:ln>
            <a:noFill/>
          </a:ln>
        </p:spPr>
      </p:sp>
      <p:sp>
        <p:nvSpPr>
          <p:cNvPr id="98" name="Google Shape;98;p23"/>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99" name="Google Shape;99;p23"/>
          <p:cNvSpPr/>
          <p:nvPr/>
        </p:nvSpPr>
        <p:spPr>
          <a:xfrm rot="10800000">
            <a:off x="8131989" y="5817838"/>
            <a:ext cx="4060011" cy="1040162"/>
          </a:xfrm>
          <a:custGeom>
            <a:avLst/>
            <a:gdLst/>
            <a:ahLst/>
            <a:cxnLst/>
            <a:rect l="l" t="t" r="r" b="b"/>
            <a:pathLst>
              <a:path w="4060011" h="974798" extrusionOk="0">
                <a:moveTo>
                  <a:pt x="0" y="0"/>
                </a:moveTo>
                <a:lnTo>
                  <a:pt x="4060011" y="0"/>
                </a:lnTo>
                <a:lnTo>
                  <a:pt x="3972466" y="43746"/>
                </a:lnTo>
                <a:cubicBezTo>
                  <a:pt x="3748483" y="132772"/>
                  <a:pt x="3440244" y="166231"/>
                  <a:pt x="3016104" y="87005"/>
                </a:cubicBezTo>
                <a:cubicBezTo>
                  <a:pt x="1743685" y="-150674"/>
                  <a:pt x="1557070" y="963870"/>
                  <a:pt x="613671" y="974719"/>
                </a:cubicBezTo>
                <a:cubicBezTo>
                  <a:pt x="438967" y="976728"/>
                  <a:pt x="238311" y="940888"/>
                  <a:pt x="0" y="851601"/>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3"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242787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101"/>
        <p:cNvGrpSpPr/>
        <p:nvPr/>
      </p:nvGrpSpPr>
      <p:grpSpPr>
        <a:xfrm>
          <a:off x="0" y="0"/>
          <a:ext cx="0" cy="0"/>
          <a:chOff x="0" y="0"/>
          <a:chExt cx="0" cy="0"/>
        </a:xfrm>
      </p:grpSpPr>
      <p:sp>
        <p:nvSpPr>
          <p:cNvPr id="102" name="Google Shape;102;p24"/>
          <p:cNvSpPr>
            <a:spLocks noGrp="1"/>
          </p:cNvSpPr>
          <p:nvPr>
            <p:ph type="pic" idx="2"/>
          </p:nvPr>
        </p:nvSpPr>
        <p:spPr>
          <a:xfrm>
            <a:off x="5086350" y="1123950"/>
            <a:ext cx="7105650" cy="5734050"/>
          </a:xfrm>
          <a:prstGeom prst="rect">
            <a:avLst/>
          </a:prstGeom>
          <a:solidFill>
            <a:schemeClr val="lt1"/>
          </a:solidFill>
          <a:ln>
            <a:noFill/>
          </a:ln>
        </p:spPr>
      </p:sp>
      <p:sp>
        <p:nvSpPr>
          <p:cNvPr id="103" name="Google Shape;103;p24"/>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104" name="Google Shape;104;p24"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3340609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9_Title Slide">
  <p:cSld name="19_Title Slide">
    <p:spTree>
      <p:nvGrpSpPr>
        <p:cNvPr id="1" name="Shape 105"/>
        <p:cNvGrpSpPr/>
        <p:nvPr/>
      </p:nvGrpSpPr>
      <p:grpSpPr>
        <a:xfrm>
          <a:off x="0" y="0"/>
          <a:ext cx="0" cy="0"/>
          <a:chOff x="0" y="0"/>
          <a:chExt cx="0" cy="0"/>
        </a:xfrm>
      </p:grpSpPr>
      <p:sp>
        <p:nvSpPr>
          <p:cNvPr id="106" name="Google Shape;106;p25"/>
          <p:cNvSpPr>
            <a:spLocks noGrp="1"/>
          </p:cNvSpPr>
          <p:nvPr>
            <p:ph type="pic" idx="2"/>
          </p:nvPr>
        </p:nvSpPr>
        <p:spPr>
          <a:xfrm>
            <a:off x="0" y="0"/>
            <a:ext cx="12192000" cy="6858000"/>
          </a:xfrm>
          <a:prstGeom prst="rect">
            <a:avLst/>
          </a:prstGeom>
          <a:solidFill>
            <a:schemeClr val="lt1"/>
          </a:solidFill>
          <a:ln>
            <a:noFill/>
          </a:ln>
        </p:spPr>
      </p:sp>
      <p:sp>
        <p:nvSpPr>
          <p:cNvPr id="107" name="Google Shape;107;p25"/>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Tree>
    <p:extLst>
      <p:ext uri="{BB962C8B-B14F-4D97-AF65-F5344CB8AC3E}">
        <p14:creationId xmlns:p14="http://schemas.microsoft.com/office/powerpoint/2010/main" val="3598458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0_Title Slide">
  <p:cSld name="20_Title Slide">
    <p:spTree>
      <p:nvGrpSpPr>
        <p:cNvPr id="1" name="Shape 108"/>
        <p:cNvGrpSpPr/>
        <p:nvPr/>
      </p:nvGrpSpPr>
      <p:grpSpPr>
        <a:xfrm>
          <a:off x="0" y="0"/>
          <a:ext cx="0" cy="0"/>
          <a:chOff x="0" y="0"/>
          <a:chExt cx="0" cy="0"/>
        </a:xfrm>
      </p:grpSpPr>
      <p:sp>
        <p:nvSpPr>
          <p:cNvPr id="109" name="Google Shape;109;p26"/>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110" name="Google Shape;110;p26"/>
          <p:cNvSpPr/>
          <p:nvPr/>
        </p:nvSpPr>
        <p:spPr>
          <a:xfrm>
            <a:off x="1" y="0"/>
            <a:ext cx="5672802" cy="6858000"/>
          </a:xfrm>
          <a:custGeom>
            <a:avLst/>
            <a:gdLst/>
            <a:ahLst/>
            <a:cxnLst/>
            <a:rect l="l" t="t" r="r" b="b"/>
            <a:pathLst>
              <a:path w="6371922" h="6858000" extrusionOk="0">
                <a:moveTo>
                  <a:pt x="0" y="0"/>
                </a:moveTo>
                <a:lnTo>
                  <a:pt x="2927497" y="0"/>
                </a:lnTo>
                <a:lnTo>
                  <a:pt x="3023542" y="32498"/>
                </a:lnTo>
                <a:cubicBezTo>
                  <a:pt x="4977473" y="747928"/>
                  <a:pt x="6371922" y="2624017"/>
                  <a:pt x="6371922" y="4825796"/>
                </a:cubicBezTo>
                <a:cubicBezTo>
                  <a:pt x="6371922" y="5530366"/>
                  <a:pt x="6229131" y="6201584"/>
                  <a:pt x="5970908" y="6812092"/>
                </a:cubicBezTo>
                <a:lnTo>
                  <a:pt x="5950153" y="6858000"/>
                </a:lnTo>
                <a:lnTo>
                  <a:pt x="0" y="6858000"/>
                </a:ln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26"/>
          <p:cNvSpPr>
            <a:spLocks noGrp="1"/>
          </p:cNvSpPr>
          <p:nvPr>
            <p:ph type="pic" idx="2"/>
          </p:nvPr>
        </p:nvSpPr>
        <p:spPr>
          <a:xfrm>
            <a:off x="3548417" y="1352550"/>
            <a:ext cx="8643582" cy="3503146"/>
          </a:xfrm>
          <a:prstGeom prst="rect">
            <a:avLst/>
          </a:prstGeom>
          <a:solidFill>
            <a:schemeClr val="lt1"/>
          </a:solidFill>
          <a:ln>
            <a:noFill/>
          </a:ln>
        </p:spPr>
      </p:sp>
      <p:sp>
        <p:nvSpPr>
          <p:cNvPr id="112" name="Google Shape;112;p26"/>
          <p:cNvSpPr/>
          <p:nvPr/>
        </p:nvSpPr>
        <p:spPr>
          <a:xfrm>
            <a:off x="0" y="0"/>
            <a:ext cx="5245331" cy="6858000"/>
          </a:xfrm>
          <a:custGeom>
            <a:avLst/>
            <a:gdLst/>
            <a:ahLst/>
            <a:cxnLst/>
            <a:rect l="l" t="t" r="r" b="b"/>
            <a:pathLst>
              <a:path w="6371922" h="6858000" extrusionOk="0">
                <a:moveTo>
                  <a:pt x="0" y="0"/>
                </a:moveTo>
                <a:lnTo>
                  <a:pt x="2927497" y="0"/>
                </a:lnTo>
                <a:lnTo>
                  <a:pt x="3023542" y="32498"/>
                </a:lnTo>
                <a:cubicBezTo>
                  <a:pt x="4977473" y="747928"/>
                  <a:pt x="6371922" y="2624017"/>
                  <a:pt x="6371922" y="4825796"/>
                </a:cubicBezTo>
                <a:cubicBezTo>
                  <a:pt x="6371922" y="5530366"/>
                  <a:pt x="6229131" y="6201584"/>
                  <a:pt x="5970908" y="6812092"/>
                </a:cubicBezTo>
                <a:lnTo>
                  <a:pt x="5950153" y="6858000"/>
                </a:lnTo>
                <a:lnTo>
                  <a:pt x="0" y="6858000"/>
                </a:ln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3" name="Google Shape;113;p26"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350018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_Title Slide">
  <p:cSld name="12_Title Slide">
    <p:spTree>
      <p:nvGrpSpPr>
        <p:cNvPr id="1" name="Shape 114"/>
        <p:cNvGrpSpPr/>
        <p:nvPr/>
      </p:nvGrpSpPr>
      <p:grpSpPr>
        <a:xfrm>
          <a:off x="0" y="0"/>
          <a:ext cx="0" cy="0"/>
          <a:chOff x="0" y="0"/>
          <a:chExt cx="0" cy="0"/>
        </a:xfrm>
      </p:grpSpPr>
      <p:sp>
        <p:nvSpPr>
          <p:cNvPr id="115" name="Google Shape;115;p27"/>
          <p:cNvSpPr/>
          <p:nvPr/>
        </p:nvSpPr>
        <p:spPr>
          <a:xfrm>
            <a:off x="527957" y="391886"/>
            <a:ext cx="5568043" cy="6466114"/>
          </a:xfrm>
          <a:custGeom>
            <a:avLst/>
            <a:gdLst/>
            <a:ahLst/>
            <a:cxnLst/>
            <a:rect l="l" t="t" r="r" b="b"/>
            <a:pathLst>
              <a:path w="6371922" h="6858000" extrusionOk="0">
                <a:moveTo>
                  <a:pt x="0" y="0"/>
                </a:moveTo>
                <a:lnTo>
                  <a:pt x="2927497" y="0"/>
                </a:lnTo>
                <a:lnTo>
                  <a:pt x="3023542" y="32498"/>
                </a:lnTo>
                <a:cubicBezTo>
                  <a:pt x="4977473" y="747928"/>
                  <a:pt x="6371922" y="2624017"/>
                  <a:pt x="6371922" y="4825796"/>
                </a:cubicBezTo>
                <a:cubicBezTo>
                  <a:pt x="6371922" y="5530366"/>
                  <a:pt x="6229131" y="6201584"/>
                  <a:pt x="5970908" y="6812092"/>
                </a:cubicBezTo>
                <a:lnTo>
                  <a:pt x="5950153" y="6858000"/>
                </a:lnTo>
                <a:lnTo>
                  <a:pt x="0" y="6858000"/>
                </a:ln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7"/>
          <p:cNvSpPr>
            <a:spLocks noGrp="1"/>
          </p:cNvSpPr>
          <p:nvPr>
            <p:ph type="pic" idx="2"/>
          </p:nvPr>
        </p:nvSpPr>
        <p:spPr>
          <a:xfrm>
            <a:off x="2" y="0"/>
            <a:ext cx="5368663" cy="6858000"/>
          </a:xfrm>
          <a:prstGeom prst="rect">
            <a:avLst/>
          </a:prstGeom>
          <a:solidFill>
            <a:schemeClr val="lt1"/>
          </a:solidFill>
          <a:ln>
            <a:noFill/>
          </a:ln>
        </p:spPr>
      </p:sp>
      <p:sp>
        <p:nvSpPr>
          <p:cNvPr id="117" name="Google Shape;117;p27"/>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118" name="Google Shape;118;p27"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377126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19"/>
        <p:cNvGrpSpPr/>
        <p:nvPr/>
      </p:nvGrpSpPr>
      <p:grpSpPr>
        <a:xfrm>
          <a:off x="0" y="0"/>
          <a:ext cx="0" cy="0"/>
          <a:chOff x="0" y="0"/>
          <a:chExt cx="0" cy="0"/>
        </a:xfrm>
      </p:grpSpPr>
      <p:sp>
        <p:nvSpPr>
          <p:cNvPr id="120" name="Google Shape;120;p28"/>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121" name="Google Shape;121;p28"/>
          <p:cNvSpPr/>
          <p:nvPr/>
        </p:nvSpPr>
        <p:spPr>
          <a:xfrm>
            <a:off x="0" y="0"/>
            <a:ext cx="5372100" cy="6858000"/>
          </a:xfrm>
          <a:custGeom>
            <a:avLst/>
            <a:gdLst/>
            <a:ahLst/>
            <a:cxnLst/>
            <a:rect l="l" t="t" r="r" b="b"/>
            <a:pathLst>
              <a:path w="5372100" h="6858000" extrusionOk="0">
                <a:moveTo>
                  <a:pt x="0" y="0"/>
                </a:moveTo>
                <a:lnTo>
                  <a:pt x="4800554" y="0"/>
                </a:lnTo>
                <a:cubicBezTo>
                  <a:pt x="5116210" y="0"/>
                  <a:pt x="5372100" y="255890"/>
                  <a:pt x="5372100" y="571546"/>
                </a:cubicBezTo>
                <a:lnTo>
                  <a:pt x="5372100" y="6286454"/>
                </a:lnTo>
                <a:cubicBezTo>
                  <a:pt x="5372100" y="6602110"/>
                  <a:pt x="5116210" y="6858000"/>
                  <a:pt x="4800554" y="6858000"/>
                </a:cubicBezTo>
                <a:lnTo>
                  <a:pt x="0" y="6858000"/>
                </a:ln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28"/>
          <p:cNvSpPr/>
          <p:nvPr/>
        </p:nvSpPr>
        <p:spPr>
          <a:xfrm>
            <a:off x="1" y="0"/>
            <a:ext cx="4060011" cy="1040162"/>
          </a:xfrm>
          <a:custGeom>
            <a:avLst/>
            <a:gdLst/>
            <a:ahLst/>
            <a:cxnLst/>
            <a:rect l="l" t="t" r="r" b="b"/>
            <a:pathLst>
              <a:path w="4060011" h="974798" extrusionOk="0">
                <a:moveTo>
                  <a:pt x="0" y="0"/>
                </a:moveTo>
                <a:lnTo>
                  <a:pt x="4060011" y="0"/>
                </a:lnTo>
                <a:lnTo>
                  <a:pt x="3972466" y="43746"/>
                </a:lnTo>
                <a:cubicBezTo>
                  <a:pt x="3748483" y="132772"/>
                  <a:pt x="3440244" y="166231"/>
                  <a:pt x="3016104" y="87005"/>
                </a:cubicBezTo>
                <a:cubicBezTo>
                  <a:pt x="1743685" y="-150674"/>
                  <a:pt x="1557070" y="963870"/>
                  <a:pt x="613671" y="974719"/>
                </a:cubicBezTo>
                <a:cubicBezTo>
                  <a:pt x="438967" y="976728"/>
                  <a:pt x="238311" y="940888"/>
                  <a:pt x="0" y="851601"/>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28"/>
          <p:cNvSpPr>
            <a:spLocks noGrp="1"/>
          </p:cNvSpPr>
          <p:nvPr>
            <p:ph type="pic" idx="2"/>
          </p:nvPr>
        </p:nvSpPr>
        <p:spPr>
          <a:xfrm>
            <a:off x="4343708" y="1040162"/>
            <a:ext cx="2960446" cy="4941538"/>
          </a:xfrm>
          <a:prstGeom prst="rect">
            <a:avLst/>
          </a:prstGeom>
          <a:solidFill>
            <a:schemeClr val="lt1"/>
          </a:solidFill>
          <a:ln w="82550" cap="flat" cmpd="sng">
            <a:solidFill>
              <a:srgbClr val="00B0F0"/>
            </a:solidFill>
            <a:prstDash val="solid"/>
            <a:round/>
            <a:headEnd type="none" w="sm" len="sm"/>
            <a:tailEnd type="none" w="sm" len="sm"/>
          </a:ln>
        </p:spPr>
      </p:sp>
      <p:pic>
        <p:nvPicPr>
          <p:cNvPr id="124" name="Google Shape;124;p28"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3709759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125"/>
        <p:cNvGrpSpPr/>
        <p:nvPr/>
      </p:nvGrpSpPr>
      <p:grpSpPr>
        <a:xfrm>
          <a:off x="0" y="0"/>
          <a:ext cx="0" cy="0"/>
          <a:chOff x="0" y="0"/>
          <a:chExt cx="0" cy="0"/>
        </a:xfrm>
      </p:grpSpPr>
      <p:sp>
        <p:nvSpPr>
          <p:cNvPr id="126" name="Google Shape;126;p29"/>
          <p:cNvSpPr/>
          <p:nvPr/>
        </p:nvSpPr>
        <p:spPr>
          <a:xfrm>
            <a:off x="1791941" y="2128165"/>
            <a:ext cx="2581473" cy="258147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29"/>
          <p:cNvSpPr/>
          <p:nvPr/>
        </p:nvSpPr>
        <p:spPr>
          <a:xfrm>
            <a:off x="5102621" y="2137100"/>
            <a:ext cx="2581473" cy="258147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29"/>
          <p:cNvSpPr/>
          <p:nvPr/>
        </p:nvSpPr>
        <p:spPr>
          <a:xfrm>
            <a:off x="8413301" y="2146035"/>
            <a:ext cx="2581473" cy="258147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9"/>
          <p:cNvSpPr>
            <a:spLocks noGrp="1"/>
          </p:cNvSpPr>
          <p:nvPr>
            <p:ph type="pic" idx="2"/>
          </p:nvPr>
        </p:nvSpPr>
        <p:spPr>
          <a:xfrm>
            <a:off x="4870764" y="1899706"/>
            <a:ext cx="2581473" cy="2581473"/>
          </a:xfrm>
          <a:prstGeom prst="rect">
            <a:avLst/>
          </a:prstGeom>
          <a:solidFill>
            <a:schemeClr val="lt1"/>
          </a:solidFill>
          <a:ln>
            <a:noFill/>
          </a:ln>
        </p:spPr>
      </p:sp>
      <p:sp>
        <p:nvSpPr>
          <p:cNvPr id="130" name="Google Shape;130;p29"/>
          <p:cNvSpPr>
            <a:spLocks noGrp="1"/>
          </p:cNvSpPr>
          <p:nvPr>
            <p:ph type="pic" idx="3"/>
          </p:nvPr>
        </p:nvSpPr>
        <p:spPr>
          <a:xfrm>
            <a:off x="1560082" y="1899706"/>
            <a:ext cx="2581473" cy="2581473"/>
          </a:xfrm>
          <a:prstGeom prst="rect">
            <a:avLst/>
          </a:prstGeom>
          <a:solidFill>
            <a:schemeClr val="lt1"/>
          </a:solidFill>
          <a:ln>
            <a:noFill/>
          </a:ln>
        </p:spPr>
      </p:sp>
      <p:sp>
        <p:nvSpPr>
          <p:cNvPr id="131" name="Google Shape;131;p29"/>
          <p:cNvSpPr>
            <a:spLocks noGrp="1"/>
          </p:cNvSpPr>
          <p:nvPr>
            <p:ph type="pic" idx="4"/>
          </p:nvPr>
        </p:nvSpPr>
        <p:spPr>
          <a:xfrm>
            <a:off x="8181442" y="1899706"/>
            <a:ext cx="2581473" cy="2581473"/>
          </a:xfrm>
          <a:prstGeom prst="rect">
            <a:avLst/>
          </a:prstGeom>
          <a:solidFill>
            <a:schemeClr val="lt1"/>
          </a:solidFill>
          <a:ln>
            <a:noFill/>
          </a:ln>
        </p:spPr>
      </p:sp>
      <p:sp>
        <p:nvSpPr>
          <p:cNvPr id="132" name="Google Shape;132;p29"/>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133" name="Google Shape;133;p29"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2536482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134"/>
        <p:cNvGrpSpPr/>
        <p:nvPr/>
      </p:nvGrpSpPr>
      <p:grpSpPr>
        <a:xfrm>
          <a:off x="0" y="0"/>
          <a:ext cx="0" cy="0"/>
          <a:chOff x="0" y="0"/>
          <a:chExt cx="0" cy="0"/>
        </a:xfrm>
      </p:grpSpPr>
      <p:sp>
        <p:nvSpPr>
          <p:cNvPr id="135" name="Google Shape;135;p30"/>
          <p:cNvSpPr>
            <a:spLocks noGrp="1"/>
          </p:cNvSpPr>
          <p:nvPr>
            <p:ph type="pic" idx="2"/>
          </p:nvPr>
        </p:nvSpPr>
        <p:spPr>
          <a:xfrm>
            <a:off x="6972121" y="1318171"/>
            <a:ext cx="2092788" cy="3239316"/>
          </a:xfrm>
          <a:prstGeom prst="rect">
            <a:avLst/>
          </a:prstGeom>
          <a:solidFill>
            <a:schemeClr val="lt1"/>
          </a:solidFill>
          <a:ln>
            <a:noFill/>
          </a:ln>
        </p:spPr>
      </p:sp>
      <p:sp>
        <p:nvSpPr>
          <p:cNvPr id="136" name="Google Shape;136;p30"/>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137" name="Google Shape;137;p30"/>
          <p:cNvSpPr/>
          <p:nvPr/>
        </p:nvSpPr>
        <p:spPr>
          <a:xfrm>
            <a:off x="0" y="0"/>
            <a:ext cx="6096000" cy="6858000"/>
          </a:xfrm>
          <a:custGeom>
            <a:avLst/>
            <a:gdLst/>
            <a:ahLst/>
            <a:cxnLst/>
            <a:rect l="l" t="t" r="r" b="b"/>
            <a:pathLst>
              <a:path w="5372100" h="6858000" extrusionOk="0">
                <a:moveTo>
                  <a:pt x="0" y="0"/>
                </a:moveTo>
                <a:lnTo>
                  <a:pt x="4800554" y="0"/>
                </a:lnTo>
                <a:cubicBezTo>
                  <a:pt x="5116210" y="0"/>
                  <a:pt x="5372100" y="255890"/>
                  <a:pt x="5372100" y="571546"/>
                </a:cubicBezTo>
                <a:lnTo>
                  <a:pt x="5372100" y="6286454"/>
                </a:lnTo>
                <a:cubicBezTo>
                  <a:pt x="5372100" y="6602110"/>
                  <a:pt x="5116210" y="6858000"/>
                  <a:pt x="4800554" y="6858000"/>
                </a:cubicBezTo>
                <a:lnTo>
                  <a:pt x="0" y="6858000"/>
                </a:ln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30"/>
          <p:cNvSpPr>
            <a:spLocks noGrp="1"/>
          </p:cNvSpPr>
          <p:nvPr>
            <p:ph type="pic" idx="3"/>
          </p:nvPr>
        </p:nvSpPr>
        <p:spPr>
          <a:xfrm>
            <a:off x="1169124" y="1318171"/>
            <a:ext cx="2092788" cy="3239316"/>
          </a:xfrm>
          <a:prstGeom prst="rect">
            <a:avLst/>
          </a:prstGeom>
          <a:solidFill>
            <a:schemeClr val="lt1"/>
          </a:solidFill>
          <a:ln>
            <a:noFill/>
          </a:ln>
        </p:spPr>
      </p:sp>
      <p:pic>
        <p:nvPicPr>
          <p:cNvPr id="139" name="Google Shape;139;p30"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2020237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40"/>
        <p:cNvGrpSpPr/>
        <p:nvPr/>
      </p:nvGrpSpPr>
      <p:grpSpPr>
        <a:xfrm>
          <a:off x="0" y="0"/>
          <a:ext cx="0" cy="0"/>
          <a:chOff x="0" y="0"/>
          <a:chExt cx="0" cy="0"/>
        </a:xfrm>
      </p:grpSpPr>
      <p:sp>
        <p:nvSpPr>
          <p:cNvPr id="141" name="Google Shape;141;p31"/>
          <p:cNvSpPr/>
          <p:nvPr/>
        </p:nvSpPr>
        <p:spPr>
          <a:xfrm>
            <a:off x="1729014" y="1977722"/>
            <a:ext cx="2341336" cy="234133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31"/>
          <p:cNvSpPr/>
          <p:nvPr/>
        </p:nvSpPr>
        <p:spPr>
          <a:xfrm>
            <a:off x="5031014" y="1977722"/>
            <a:ext cx="2341336" cy="234133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31"/>
          <p:cNvSpPr/>
          <p:nvPr/>
        </p:nvSpPr>
        <p:spPr>
          <a:xfrm>
            <a:off x="8333014" y="1977722"/>
            <a:ext cx="2341336" cy="2341336"/>
          </a:xfrm>
          <a:prstGeom prst="ellipse">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31"/>
          <p:cNvSpPr>
            <a:spLocks noGrp="1"/>
          </p:cNvSpPr>
          <p:nvPr>
            <p:ph type="pic" idx="2"/>
          </p:nvPr>
        </p:nvSpPr>
        <p:spPr>
          <a:xfrm>
            <a:off x="4819650" y="1819426"/>
            <a:ext cx="2341336" cy="2341336"/>
          </a:xfrm>
          <a:prstGeom prst="rect">
            <a:avLst/>
          </a:prstGeom>
          <a:solidFill>
            <a:schemeClr val="lt1"/>
          </a:solidFill>
          <a:ln>
            <a:noFill/>
          </a:ln>
        </p:spPr>
      </p:sp>
      <p:sp>
        <p:nvSpPr>
          <p:cNvPr id="145" name="Google Shape;145;p31"/>
          <p:cNvSpPr>
            <a:spLocks noGrp="1"/>
          </p:cNvSpPr>
          <p:nvPr>
            <p:ph type="pic" idx="3"/>
          </p:nvPr>
        </p:nvSpPr>
        <p:spPr>
          <a:xfrm>
            <a:off x="1517650" y="1819426"/>
            <a:ext cx="2341336" cy="2341336"/>
          </a:xfrm>
          <a:prstGeom prst="rect">
            <a:avLst/>
          </a:prstGeom>
          <a:solidFill>
            <a:schemeClr val="lt1"/>
          </a:solidFill>
          <a:ln>
            <a:noFill/>
          </a:ln>
        </p:spPr>
      </p:sp>
      <p:sp>
        <p:nvSpPr>
          <p:cNvPr id="146" name="Google Shape;146;p31"/>
          <p:cNvSpPr>
            <a:spLocks noGrp="1"/>
          </p:cNvSpPr>
          <p:nvPr>
            <p:ph type="pic" idx="4"/>
          </p:nvPr>
        </p:nvSpPr>
        <p:spPr>
          <a:xfrm>
            <a:off x="8121650" y="1819426"/>
            <a:ext cx="2341336" cy="2341336"/>
          </a:xfrm>
          <a:prstGeom prst="rect">
            <a:avLst/>
          </a:prstGeom>
          <a:solidFill>
            <a:schemeClr val="lt1"/>
          </a:solidFill>
          <a:ln>
            <a:noFill/>
          </a:ln>
        </p:spPr>
      </p:sp>
      <p:sp>
        <p:nvSpPr>
          <p:cNvPr id="147" name="Google Shape;147;p31"/>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148" name="Google Shape;148;p31"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207465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18"/>
        <p:cNvGrpSpPr/>
        <p:nvPr/>
      </p:nvGrpSpPr>
      <p:grpSpPr>
        <a:xfrm>
          <a:off x="0" y="0"/>
          <a:ext cx="0" cy="0"/>
          <a:chOff x="0" y="0"/>
          <a:chExt cx="0" cy="0"/>
        </a:xfrm>
      </p:grpSpPr>
      <p:sp>
        <p:nvSpPr>
          <p:cNvPr id="19" name="Google Shape;19;p14"/>
          <p:cNvSpPr>
            <a:spLocks noGrp="1"/>
          </p:cNvSpPr>
          <p:nvPr>
            <p:ph type="pic" idx="2"/>
          </p:nvPr>
        </p:nvSpPr>
        <p:spPr>
          <a:xfrm>
            <a:off x="7976930" y="1085851"/>
            <a:ext cx="3361685" cy="3048000"/>
          </a:xfrm>
          <a:prstGeom prst="rect">
            <a:avLst/>
          </a:prstGeom>
          <a:solidFill>
            <a:schemeClr val="lt1"/>
          </a:solidFill>
          <a:ln>
            <a:noFill/>
          </a:ln>
        </p:spPr>
      </p:sp>
      <p:sp>
        <p:nvSpPr>
          <p:cNvPr id="20" name="Google Shape;20;p14"/>
          <p:cNvSpPr>
            <a:spLocks noGrp="1"/>
          </p:cNvSpPr>
          <p:nvPr>
            <p:ph type="pic" idx="3"/>
          </p:nvPr>
        </p:nvSpPr>
        <p:spPr>
          <a:xfrm>
            <a:off x="4408226" y="1085851"/>
            <a:ext cx="3361685" cy="3048000"/>
          </a:xfrm>
          <a:prstGeom prst="rect">
            <a:avLst/>
          </a:prstGeom>
          <a:solidFill>
            <a:schemeClr val="lt1"/>
          </a:solidFill>
          <a:ln>
            <a:noFill/>
          </a:ln>
        </p:spPr>
      </p:sp>
      <p:sp>
        <p:nvSpPr>
          <p:cNvPr id="21" name="Google Shape;21;p14"/>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22" name="Google Shape;22;p14"/>
          <p:cNvSpPr/>
          <p:nvPr/>
        </p:nvSpPr>
        <p:spPr>
          <a:xfrm>
            <a:off x="9884228" y="0"/>
            <a:ext cx="2307771" cy="1757016"/>
          </a:xfrm>
          <a:custGeom>
            <a:avLst/>
            <a:gdLst/>
            <a:ahLst/>
            <a:cxnLst/>
            <a:rect l="l" t="t" r="r" b="b"/>
            <a:pathLst>
              <a:path w="3090808" h="1757016" extrusionOk="0">
                <a:moveTo>
                  <a:pt x="0" y="0"/>
                </a:moveTo>
                <a:lnTo>
                  <a:pt x="3090808" y="0"/>
                </a:lnTo>
                <a:lnTo>
                  <a:pt x="3090808" y="1757016"/>
                </a:lnTo>
                <a:cubicBezTo>
                  <a:pt x="1846649" y="1757016"/>
                  <a:pt x="749721" y="1126647"/>
                  <a:pt x="101985" y="167871"/>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14"/>
          <p:cNvSpPr/>
          <p:nvPr/>
        </p:nvSpPr>
        <p:spPr>
          <a:xfrm>
            <a:off x="9457899" y="0"/>
            <a:ext cx="2734101" cy="1368634"/>
          </a:xfrm>
          <a:custGeom>
            <a:avLst/>
            <a:gdLst/>
            <a:ahLst/>
            <a:cxnLst/>
            <a:rect l="l" t="t" r="r" b="b"/>
            <a:pathLst>
              <a:path w="3090808" h="1757016" extrusionOk="0">
                <a:moveTo>
                  <a:pt x="0" y="0"/>
                </a:moveTo>
                <a:lnTo>
                  <a:pt x="3090808" y="0"/>
                </a:lnTo>
                <a:lnTo>
                  <a:pt x="3090808" y="1757016"/>
                </a:lnTo>
                <a:cubicBezTo>
                  <a:pt x="1846649" y="1757016"/>
                  <a:pt x="749721" y="1126647"/>
                  <a:pt x="101985" y="167871"/>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4"/>
          <p:cNvSpPr/>
          <p:nvPr/>
        </p:nvSpPr>
        <p:spPr>
          <a:xfrm rot="10800000">
            <a:off x="0" y="6035948"/>
            <a:ext cx="1476466" cy="839320"/>
          </a:xfrm>
          <a:custGeom>
            <a:avLst/>
            <a:gdLst/>
            <a:ahLst/>
            <a:cxnLst/>
            <a:rect l="l" t="t" r="r" b="b"/>
            <a:pathLst>
              <a:path w="3090808" h="1757016" extrusionOk="0">
                <a:moveTo>
                  <a:pt x="0" y="0"/>
                </a:moveTo>
                <a:lnTo>
                  <a:pt x="3090808" y="0"/>
                </a:lnTo>
                <a:lnTo>
                  <a:pt x="3090808" y="1757016"/>
                </a:lnTo>
                <a:cubicBezTo>
                  <a:pt x="1846649" y="1757016"/>
                  <a:pt x="749721" y="1126647"/>
                  <a:pt x="101985" y="167871"/>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14"/>
          <p:cNvSpPr/>
          <p:nvPr/>
        </p:nvSpPr>
        <p:spPr>
          <a:xfrm rot="10800000">
            <a:off x="-1" y="6297548"/>
            <a:ext cx="1897039" cy="577719"/>
          </a:xfrm>
          <a:custGeom>
            <a:avLst/>
            <a:gdLst/>
            <a:ahLst/>
            <a:cxnLst/>
            <a:rect l="l" t="t" r="r" b="b"/>
            <a:pathLst>
              <a:path w="3090808" h="1757016" extrusionOk="0">
                <a:moveTo>
                  <a:pt x="0" y="0"/>
                </a:moveTo>
                <a:lnTo>
                  <a:pt x="3090808" y="0"/>
                </a:lnTo>
                <a:lnTo>
                  <a:pt x="3090808" y="1757016"/>
                </a:lnTo>
                <a:cubicBezTo>
                  <a:pt x="1846649" y="1757016"/>
                  <a:pt x="749721" y="1126647"/>
                  <a:pt x="101985" y="167871"/>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 name="Google Shape;26;p14"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3486037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7_Title Slide">
  <p:cSld name="17_Title Slide">
    <p:spTree>
      <p:nvGrpSpPr>
        <p:cNvPr id="1" name="Shape 149"/>
        <p:cNvGrpSpPr/>
        <p:nvPr/>
      </p:nvGrpSpPr>
      <p:grpSpPr>
        <a:xfrm>
          <a:off x="0" y="0"/>
          <a:ext cx="0" cy="0"/>
          <a:chOff x="0" y="0"/>
          <a:chExt cx="0" cy="0"/>
        </a:xfrm>
      </p:grpSpPr>
      <p:sp>
        <p:nvSpPr>
          <p:cNvPr id="150" name="Google Shape;150;p32"/>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151" name="Google Shape;151;p32"/>
          <p:cNvSpPr/>
          <p:nvPr/>
        </p:nvSpPr>
        <p:spPr>
          <a:xfrm rot="1060392">
            <a:off x="1611292" y="-563492"/>
            <a:ext cx="9576835" cy="5654438"/>
          </a:xfrm>
          <a:custGeom>
            <a:avLst/>
            <a:gdLst/>
            <a:ahLst/>
            <a:cxnLst/>
            <a:rect l="l" t="t" r="r" b="b"/>
            <a:pathLst>
              <a:path w="7796159" h="5448964" extrusionOk="0">
                <a:moveTo>
                  <a:pt x="5047480" y="476022"/>
                </a:moveTo>
                <a:cubicBezTo>
                  <a:pt x="2642144" y="2428922"/>
                  <a:pt x="1374671" y="1666334"/>
                  <a:pt x="686258" y="2133870"/>
                </a:cubicBezTo>
                <a:cubicBezTo>
                  <a:pt x="-998777" y="3278263"/>
                  <a:pt x="698332" y="6768787"/>
                  <a:pt x="2766817" y="4917716"/>
                </a:cubicBezTo>
                <a:cubicBezTo>
                  <a:pt x="4655865" y="3227222"/>
                  <a:pt x="6928702" y="4472338"/>
                  <a:pt x="7630301" y="2587676"/>
                </a:cubicBezTo>
                <a:cubicBezTo>
                  <a:pt x="8345712" y="665912"/>
                  <a:pt x="6609331" y="-792050"/>
                  <a:pt x="5047480" y="476022"/>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52" name="Google Shape;152;p32"/>
          <p:cNvGrpSpPr/>
          <p:nvPr/>
        </p:nvGrpSpPr>
        <p:grpSpPr>
          <a:xfrm rot="5400000">
            <a:off x="10516164" y="3141442"/>
            <a:ext cx="923430" cy="1158126"/>
            <a:chOff x="9174480" y="2522220"/>
            <a:chExt cx="1173480" cy="1471728"/>
          </a:xfrm>
        </p:grpSpPr>
        <p:sp>
          <p:nvSpPr>
            <p:cNvPr id="153" name="Google Shape;153;p32"/>
            <p:cNvSpPr/>
            <p:nvPr/>
          </p:nvSpPr>
          <p:spPr>
            <a:xfrm>
              <a:off x="9174480" y="2522220"/>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32"/>
            <p:cNvSpPr/>
            <p:nvPr/>
          </p:nvSpPr>
          <p:spPr>
            <a:xfrm>
              <a:off x="9677400" y="2522220"/>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32"/>
            <p:cNvSpPr/>
            <p:nvPr/>
          </p:nvSpPr>
          <p:spPr>
            <a:xfrm>
              <a:off x="10180320" y="2522220"/>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32"/>
            <p:cNvSpPr/>
            <p:nvPr/>
          </p:nvSpPr>
          <p:spPr>
            <a:xfrm>
              <a:off x="9174480" y="2956916"/>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32"/>
            <p:cNvSpPr/>
            <p:nvPr/>
          </p:nvSpPr>
          <p:spPr>
            <a:xfrm>
              <a:off x="9677400" y="2956916"/>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32"/>
            <p:cNvSpPr/>
            <p:nvPr/>
          </p:nvSpPr>
          <p:spPr>
            <a:xfrm>
              <a:off x="10180320" y="2956916"/>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32"/>
            <p:cNvSpPr/>
            <p:nvPr/>
          </p:nvSpPr>
          <p:spPr>
            <a:xfrm>
              <a:off x="9174480" y="3391612"/>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32"/>
            <p:cNvSpPr/>
            <p:nvPr/>
          </p:nvSpPr>
          <p:spPr>
            <a:xfrm>
              <a:off x="9677400" y="3391612"/>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32"/>
            <p:cNvSpPr/>
            <p:nvPr/>
          </p:nvSpPr>
          <p:spPr>
            <a:xfrm>
              <a:off x="10180320" y="3391612"/>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32"/>
            <p:cNvSpPr/>
            <p:nvPr/>
          </p:nvSpPr>
          <p:spPr>
            <a:xfrm>
              <a:off x="9174480" y="3826308"/>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32"/>
            <p:cNvSpPr/>
            <p:nvPr/>
          </p:nvSpPr>
          <p:spPr>
            <a:xfrm>
              <a:off x="9677400" y="3826308"/>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32"/>
            <p:cNvSpPr/>
            <p:nvPr/>
          </p:nvSpPr>
          <p:spPr>
            <a:xfrm>
              <a:off x="10180320" y="3826308"/>
              <a:ext cx="167640" cy="167640"/>
            </a:xfrm>
            <a:prstGeom prst="ellipse">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65" name="Google Shape;165;p32"/>
          <p:cNvGrpSpPr/>
          <p:nvPr/>
        </p:nvGrpSpPr>
        <p:grpSpPr>
          <a:xfrm rot="5400000">
            <a:off x="1902727" y="85508"/>
            <a:ext cx="923430" cy="1158126"/>
            <a:chOff x="9174480" y="2522220"/>
            <a:chExt cx="1173480" cy="1471728"/>
          </a:xfrm>
        </p:grpSpPr>
        <p:sp>
          <p:nvSpPr>
            <p:cNvPr id="166" name="Google Shape;166;p32"/>
            <p:cNvSpPr/>
            <p:nvPr/>
          </p:nvSpPr>
          <p:spPr>
            <a:xfrm>
              <a:off x="9174480" y="2522220"/>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32"/>
            <p:cNvSpPr/>
            <p:nvPr/>
          </p:nvSpPr>
          <p:spPr>
            <a:xfrm>
              <a:off x="9677400" y="2522220"/>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32"/>
            <p:cNvSpPr/>
            <p:nvPr/>
          </p:nvSpPr>
          <p:spPr>
            <a:xfrm>
              <a:off x="10180320" y="2522220"/>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32"/>
            <p:cNvSpPr/>
            <p:nvPr/>
          </p:nvSpPr>
          <p:spPr>
            <a:xfrm>
              <a:off x="9174480" y="2956916"/>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32"/>
            <p:cNvSpPr/>
            <p:nvPr/>
          </p:nvSpPr>
          <p:spPr>
            <a:xfrm>
              <a:off x="9677400" y="2956916"/>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32"/>
            <p:cNvSpPr/>
            <p:nvPr/>
          </p:nvSpPr>
          <p:spPr>
            <a:xfrm>
              <a:off x="10180320" y="2956916"/>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32"/>
            <p:cNvSpPr/>
            <p:nvPr/>
          </p:nvSpPr>
          <p:spPr>
            <a:xfrm>
              <a:off x="9174480" y="3391612"/>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32"/>
            <p:cNvSpPr/>
            <p:nvPr/>
          </p:nvSpPr>
          <p:spPr>
            <a:xfrm>
              <a:off x="9677400" y="3391612"/>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32"/>
            <p:cNvSpPr/>
            <p:nvPr/>
          </p:nvSpPr>
          <p:spPr>
            <a:xfrm>
              <a:off x="10180320" y="3391612"/>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32"/>
            <p:cNvSpPr/>
            <p:nvPr/>
          </p:nvSpPr>
          <p:spPr>
            <a:xfrm>
              <a:off x="9174480" y="3826308"/>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32"/>
            <p:cNvSpPr/>
            <p:nvPr/>
          </p:nvSpPr>
          <p:spPr>
            <a:xfrm>
              <a:off x="9677400" y="3826308"/>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32"/>
            <p:cNvSpPr/>
            <p:nvPr/>
          </p:nvSpPr>
          <p:spPr>
            <a:xfrm>
              <a:off x="10180320" y="3826308"/>
              <a:ext cx="167640" cy="167640"/>
            </a:xfrm>
            <a:prstGeom prst="ellips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8" name="Google Shape;178;p32"/>
          <p:cNvSpPr>
            <a:spLocks noGrp="1"/>
          </p:cNvSpPr>
          <p:nvPr>
            <p:ph type="pic" idx="2"/>
          </p:nvPr>
        </p:nvSpPr>
        <p:spPr>
          <a:xfrm>
            <a:off x="2066507" y="0"/>
            <a:ext cx="9602319" cy="4440117"/>
          </a:xfrm>
          <a:prstGeom prst="rect">
            <a:avLst/>
          </a:prstGeom>
          <a:solidFill>
            <a:schemeClr val="lt1"/>
          </a:solidFill>
          <a:ln>
            <a:noFill/>
          </a:ln>
        </p:spPr>
      </p:sp>
      <p:pic>
        <p:nvPicPr>
          <p:cNvPr id="179" name="Google Shape;179;p32"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1833618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8_Title Slide">
  <p:cSld name="18_Title Slide">
    <p:spTree>
      <p:nvGrpSpPr>
        <p:cNvPr id="1" name="Shape 180"/>
        <p:cNvGrpSpPr/>
        <p:nvPr/>
      </p:nvGrpSpPr>
      <p:grpSpPr>
        <a:xfrm>
          <a:off x="0" y="0"/>
          <a:ext cx="0" cy="0"/>
          <a:chOff x="0" y="0"/>
          <a:chExt cx="0" cy="0"/>
        </a:xfrm>
      </p:grpSpPr>
      <p:sp>
        <p:nvSpPr>
          <p:cNvPr id="181" name="Google Shape;181;p33"/>
          <p:cNvSpPr>
            <a:spLocks noGrp="1"/>
          </p:cNvSpPr>
          <p:nvPr>
            <p:ph type="pic" idx="2"/>
          </p:nvPr>
        </p:nvSpPr>
        <p:spPr>
          <a:xfrm>
            <a:off x="0" y="0"/>
            <a:ext cx="3848669" cy="6168571"/>
          </a:xfrm>
          <a:prstGeom prst="rect">
            <a:avLst/>
          </a:prstGeom>
          <a:solidFill>
            <a:schemeClr val="lt1"/>
          </a:solidFill>
          <a:ln>
            <a:noFill/>
          </a:ln>
        </p:spPr>
      </p:sp>
      <p:sp>
        <p:nvSpPr>
          <p:cNvPr id="182" name="Google Shape;182;p33"/>
          <p:cNvSpPr>
            <a:spLocks noGrp="1"/>
          </p:cNvSpPr>
          <p:nvPr>
            <p:ph type="pic" idx="3"/>
          </p:nvPr>
        </p:nvSpPr>
        <p:spPr>
          <a:xfrm>
            <a:off x="9978175" y="2089710"/>
            <a:ext cx="2213824" cy="4756812"/>
          </a:xfrm>
          <a:prstGeom prst="rect">
            <a:avLst/>
          </a:prstGeom>
          <a:solidFill>
            <a:schemeClr val="lt1"/>
          </a:solidFill>
          <a:ln>
            <a:noFill/>
          </a:ln>
        </p:spPr>
      </p:sp>
      <p:sp>
        <p:nvSpPr>
          <p:cNvPr id="183" name="Google Shape;183;p33"/>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184" name="Google Shape;184;p33"/>
          <p:cNvPicPr preferRelativeResize="0"/>
          <p:nvPr/>
        </p:nvPicPr>
        <p:blipFill rotWithShape="1">
          <a:blip r:embed="rId2">
            <a:alphaModFix/>
          </a:blip>
          <a:srcRect/>
          <a:stretch/>
        </p:blipFill>
        <p:spPr>
          <a:xfrm>
            <a:off x="10972800" y="222133"/>
            <a:ext cx="873760" cy="360863"/>
          </a:xfrm>
          <a:prstGeom prst="rect">
            <a:avLst/>
          </a:prstGeom>
          <a:noFill/>
          <a:ln>
            <a:noFill/>
          </a:ln>
        </p:spPr>
      </p:pic>
    </p:spTree>
    <p:extLst>
      <p:ext uri="{BB962C8B-B14F-4D97-AF65-F5344CB8AC3E}">
        <p14:creationId xmlns:p14="http://schemas.microsoft.com/office/powerpoint/2010/main" val="12195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185"/>
        <p:cNvGrpSpPr/>
        <p:nvPr/>
      </p:nvGrpSpPr>
      <p:grpSpPr>
        <a:xfrm>
          <a:off x="0" y="0"/>
          <a:ext cx="0" cy="0"/>
          <a:chOff x="0" y="0"/>
          <a:chExt cx="0" cy="0"/>
        </a:xfrm>
      </p:grpSpPr>
      <p:sp>
        <p:nvSpPr>
          <p:cNvPr id="186" name="Google Shape;186;p34"/>
          <p:cNvSpPr>
            <a:spLocks noGrp="1"/>
          </p:cNvSpPr>
          <p:nvPr>
            <p:ph type="pic" idx="2"/>
          </p:nvPr>
        </p:nvSpPr>
        <p:spPr>
          <a:xfrm>
            <a:off x="0" y="1"/>
            <a:ext cx="12192000" cy="4978400"/>
          </a:xfrm>
          <a:prstGeom prst="rect">
            <a:avLst/>
          </a:prstGeom>
          <a:noFill/>
          <a:ln>
            <a:noFill/>
          </a:ln>
        </p:spPr>
      </p:sp>
      <p:sp>
        <p:nvSpPr>
          <p:cNvPr id="187" name="Google Shape;187;p34"/>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Tree>
    <p:extLst>
      <p:ext uri="{BB962C8B-B14F-4D97-AF65-F5344CB8AC3E}">
        <p14:creationId xmlns:p14="http://schemas.microsoft.com/office/powerpoint/2010/main" val="2614829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2_Title Slide">
  <p:cSld name="22_Title Slide">
    <p:spTree>
      <p:nvGrpSpPr>
        <p:cNvPr id="1" name="Shape 188"/>
        <p:cNvGrpSpPr/>
        <p:nvPr/>
      </p:nvGrpSpPr>
      <p:grpSpPr>
        <a:xfrm>
          <a:off x="0" y="0"/>
          <a:ext cx="0" cy="0"/>
          <a:chOff x="0" y="0"/>
          <a:chExt cx="0" cy="0"/>
        </a:xfrm>
      </p:grpSpPr>
      <p:sp>
        <p:nvSpPr>
          <p:cNvPr id="189" name="Google Shape;189;p35"/>
          <p:cNvSpPr>
            <a:spLocks noGrp="1"/>
          </p:cNvSpPr>
          <p:nvPr>
            <p:ph type="pic" idx="2"/>
          </p:nvPr>
        </p:nvSpPr>
        <p:spPr>
          <a:xfrm>
            <a:off x="8160577" y="3515209"/>
            <a:ext cx="3251198" cy="2758592"/>
          </a:xfrm>
          <a:prstGeom prst="rect">
            <a:avLst/>
          </a:prstGeom>
          <a:solidFill>
            <a:schemeClr val="lt1"/>
          </a:solidFill>
          <a:ln>
            <a:noFill/>
          </a:ln>
        </p:spPr>
      </p:sp>
      <p:sp>
        <p:nvSpPr>
          <p:cNvPr id="190" name="Google Shape;190;p35"/>
          <p:cNvSpPr>
            <a:spLocks noGrp="1"/>
          </p:cNvSpPr>
          <p:nvPr>
            <p:ph type="pic" idx="3"/>
          </p:nvPr>
        </p:nvSpPr>
        <p:spPr>
          <a:xfrm>
            <a:off x="8160577" y="584200"/>
            <a:ext cx="3251198" cy="2758592"/>
          </a:xfrm>
          <a:prstGeom prst="rect">
            <a:avLst/>
          </a:prstGeom>
          <a:solidFill>
            <a:schemeClr val="lt1"/>
          </a:solidFill>
          <a:ln>
            <a:noFill/>
          </a:ln>
        </p:spPr>
      </p:sp>
      <p:sp>
        <p:nvSpPr>
          <p:cNvPr id="191" name="Google Shape;191;p35"/>
          <p:cNvSpPr>
            <a:spLocks noGrp="1"/>
          </p:cNvSpPr>
          <p:nvPr>
            <p:ph type="pic" idx="4"/>
          </p:nvPr>
        </p:nvSpPr>
        <p:spPr>
          <a:xfrm>
            <a:off x="4733473" y="3515209"/>
            <a:ext cx="3251198" cy="2758592"/>
          </a:xfrm>
          <a:prstGeom prst="rect">
            <a:avLst/>
          </a:prstGeom>
          <a:solidFill>
            <a:schemeClr val="lt1"/>
          </a:solidFill>
          <a:ln>
            <a:noFill/>
          </a:ln>
        </p:spPr>
      </p:sp>
      <p:sp>
        <p:nvSpPr>
          <p:cNvPr id="192" name="Google Shape;192;p35"/>
          <p:cNvSpPr>
            <a:spLocks noGrp="1"/>
          </p:cNvSpPr>
          <p:nvPr>
            <p:ph type="pic" idx="5"/>
          </p:nvPr>
        </p:nvSpPr>
        <p:spPr>
          <a:xfrm>
            <a:off x="4733473" y="584200"/>
            <a:ext cx="3251198" cy="2758592"/>
          </a:xfrm>
          <a:prstGeom prst="rect">
            <a:avLst/>
          </a:prstGeom>
          <a:solidFill>
            <a:schemeClr val="lt1"/>
          </a:solidFill>
          <a:ln>
            <a:noFill/>
          </a:ln>
        </p:spPr>
      </p:sp>
      <p:sp>
        <p:nvSpPr>
          <p:cNvPr id="193" name="Google Shape;193;p35"/>
          <p:cNvSpPr>
            <a:spLocks noGrp="1"/>
          </p:cNvSpPr>
          <p:nvPr>
            <p:ph type="pic" idx="6"/>
          </p:nvPr>
        </p:nvSpPr>
        <p:spPr>
          <a:xfrm>
            <a:off x="1204767" y="584200"/>
            <a:ext cx="3352800" cy="5689600"/>
          </a:xfrm>
          <a:prstGeom prst="rect">
            <a:avLst/>
          </a:prstGeom>
          <a:solidFill>
            <a:schemeClr val="lt1"/>
          </a:solidFill>
          <a:ln>
            <a:noFill/>
          </a:ln>
        </p:spPr>
      </p:sp>
      <p:sp>
        <p:nvSpPr>
          <p:cNvPr id="194" name="Google Shape;194;p35"/>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Tree>
    <p:extLst>
      <p:ext uri="{BB962C8B-B14F-4D97-AF65-F5344CB8AC3E}">
        <p14:creationId xmlns:p14="http://schemas.microsoft.com/office/powerpoint/2010/main" val="3558646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4_Title Slide">
  <p:cSld name="24_Title Slide">
    <p:spTree>
      <p:nvGrpSpPr>
        <p:cNvPr id="1" name="Shape 195"/>
        <p:cNvGrpSpPr/>
        <p:nvPr/>
      </p:nvGrpSpPr>
      <p:grpSpPr>
        <a:xfrm>
          <a:off x="0" y="0"/>
          <a:ext cx="0" cy="0"/>
          <a:chOff x="0" y="0"/>
          <a:chExt cx="0" cy="0"/>
        </a:xfrm>
      </p:grpSpPr>
      <p:sp>
        <p:nvSpPr>
          <p:cNvPr id="196" name="Google Shape;196;p36"/>
          <p:cNvSpPr>
            <a:spLocks noGrp="1"/>
          </p:cNvSpPr>
          <p:nvPr>
            <p:ph type="pic" idx="2"/>
          </p:nvPr>
        </p:nvSpPr>
        <p:spPr>
          <a:xfrm>
            <a:off x="1337482" y="580030"/>
            <a:ext cx="4358025" cy="2709080"/>
          </a:xfrm>
          <a:prstGeom prst="rect">
            <a:avLst/>
          </a:prstGeom>
          <a:solidFill>
            <a:schemeClr val="lt1"/>
          </a:solidFill>
          <a:ln>
            <a:noFill/>
          </a:ln>
        </p:spPr>
      </p:sp>
      <p:sp>
        <p:nvSpPr>
          <p:cNvPr id="197" name="Google Shape;197;p36"/>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198" name="Google Shape;198;p36"/>
          <p:cNvSpPr>
            <a:spLocks noGrp="1"/>
          </p:cNvSpPr>
          <p:nvPr>
            <p:ph type="pic" idx="3"/>
          </p:nvPr>
        </p:nvSpPr>
        <p:spPr>
          <a:xfrm>
            <a:off x="5946743" y="3429000"/>
            <a:ext cx="6245256" cy="2848970"/>
          </a:xfrm>
          <a:prstGeom prst="rect">
            <a:avLst/>
          </a:prstGeom>
          <a:solidFill>
            <a:schemeClr val="lt1"/>
          </a:solidFill>
          <a:ln>
            <a:noFill/>
          </a:ln>
        </p:spPr>
      </p:sp>
      <p:pic>
        <p:nvPicPr>
          <p:cNvPr id="199" name="Google Shape;199;p36"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1107692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200"/>
        <p:cNvGrpSpPr/>
        <p:nvPr/>
      </p:nvGrpSpPr>
      <p:grpSpPr>
        <a:xfrm>
          <a:off x="0" y="0"/>
          <a:ext cx="0" cy="0"/>
          <a:chOff x="0" y="0"/>
          <a:chExt cx="0" cy="0"/>
        </a:xfrm>
      </p:grpSpPr>
      <p:sp>
        <p:nvSpPr>
          <p:cNvPr id="201" name="Google Shape;201;p37"/>
          <p:cNvSpPr>
            <a:spLocks noGrp="1"/>
          </p:cNvSpPr>
          <p:nvPr>
            <p:ph type="pic" idx="2"/>
          </p:nvPr>
        </p:nvSpPr>
        <p:spPr>
          <a:xfrm>
            <a:off x="4194629" y="1348541"/>
            <a:ext cx="3072836" cy="5509459"/>
          </a:xfrm>
          <a:prstGeom prst="rect">
            <a:avLst/>
          </a:prstGeom>
          <a:solidFill>
            <a:schemeClr val="lt1"/>
          </a:solidFill>
          <a:ln>
            <a:noFill/>
          </a:ln>
        </p:spPr>
      </p:sp>
      <p:sp>
        <p:nvSpPr>
          <p:cNvPr id="202" name="Google Shape;202;p37"/>
          <p:cNvSpPr>
            <a:spLocks noGrp="1"/>
          </p:cNvSpPr>
          <p:nvPr>
            <p:ph type="pic" idx="3"/>
          </p:nvPr>
        </p:nvSpPr>
        <p:spPr>
          <a:xfrm>
            <a:off x="1234323" y="1634145"/>
            <a:ext cx="1649712" cy="1649712"/>
          </a:xfrm>
          <a:prstGeom prst="rect">
            <a:avLst/>
          </a:prstGeom>
          <a:solidFill>
            <a:schemeClr val="lt1"/>
          </a:solidFill>
          <a:ln>
            <a:noFill/>
          </a:ln>
        </p:spPr>
      </p:sp>
      <p:sp>
        <p:nvSpPr>
          <p:cNvPr id="203" name="Google Shape;203;p37"/>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204" name="Google Shape;204;p37"/>
          <p:cNvSpPr>
            <a:spLocks noGrp="1"/>
          </p:cNvSpPr>
          <p:nvPr>
            <p:ph type="pic" idx="4"/>
          </p:nvPr>
        </p:nvSpPr>
        <p:spPr>
          <a:xfrm>
            <a:off x="7460343" y="1348542"/>
            <a:ext cx="4731656" cy="5509459"/>
          </a:xfrm>
          <a:prstGeom prst="rect">
            <a:avLst/>
          </a:prstGeom>
          <a:solidFill>
            <a:schemeClr val="lt1"/>
          </a:solidFill>
          <a:ln>
            <a:noFill/>
          </a:ln>
        </p:spPr>
      </p:sp>
      <p:pic>
        <p:nvPicPr>
          <p:cNvPr id="205" name="Google Shape;205;p37"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2814813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6_Title Slide">
  <p:cSld name="26_Title Slide">
    <p:spTree>
      <p:nvGrpSpPr>
        <p:cNvPr id="1" name="Shape 206"/>
        <p:cNvGrpSpPr/>
        <p:nvPr/>
      </p:nvGrpSpPr>
      <p:grpSpPr>
        <a:xfrm>
          <a:off x="0" y="0"/>
          <a:ext cx="0" cy="0"/>
          <a:chOff x="0" y="0"/>
          <a:chExt cx="0" cy="0"/>
        </a:xfrm>
      </p:grpSpPr>
      <p:sp>
        <p:nvSpPr>
          <p:cNvPr id="207" name="Google Shape;207;p38"/>
          <p:cNvSpPr/>
          <p:nvPr/>
        </p:nvSpPr>
        <p:spPr>
          <a:xfrm>
            <a:off x="3898901" y="-9377"/>
            <a:ext cx="3632200" cy="6880078"/>
          </a:xfrm>
          <a:custGeom>
            <a:avLst/>
            <a:gdLst/>
            <a:ahLst/>
            <a:cxnLst/>
            <a:rect l="l" t="t" r="r" b="b"/>
            <a:pathLst>
              <a:path w="5461453" h="6854202" extrusionOk="0">
                <a:moveTo>
                  <a:pt x="1190211" y="0"/>
                </a:moveTo>
                <a:lnTo>
                  <a:pt x="5234381" y="0"/>
                </a:lnTo>
                <a:cubicBezTo>
                  <a:pt x="5234381" y="0"/>
                  <a:pt x="5835056" y="1214062"/>
                  <a:pt x="5082487" y="2544220"/>
                </a:cubicBezTo>
                <a:cubicBezTo>
                  <a:pt x="4329919" y="3874377"/>
                  <a:pt x="5093025" y="4126343"/>
                  <a:pt x="4854647" y="5050465"/>
                </a:cubicBezTo>
                <a:cubicBezTo>
                  <a:pt x="4616268" y="5974587"/>
                  <a:pt x="4076191" y="6854203"/>
                  <a:pt x="4076191" y="6854203"/>
                </a:cubicBezTo>
                <a:lnTo>
                  <a:pt x="259863" y="6854203"/>
                </a:lnTo>
                <a:cubicBezTo>
                  <a:pt x="259863" y="6854203"/>
                  <a:pt x="971864" y="6151695"/>
                  <a:pt x="307329" y="4756171"/>
                </a:cubicBezTo>
                <a:cubicBezTo>
                  <a:pt x="-357206" y="3360648"/>
                  <a:pt x="183916" y="2772060"/>
                  <a:pt x="725037" y="1623364"/>
                </a:cubicBezTo>
                <a:cubicBezTo>
                  <a:pt x="1266158" y="474668"/>
                  <a:pt x="1190211" y="0"/>
                  <a:pt x="1190211" y="0"/>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8"/>
          <p:cNvSpPr/>
          <p:nvPr/>
        </p:nvSpPr>
        <p:spPr>
          <a:xfrm>
            <a:off x="3754859" y="-9377"/>
            <a:ext cx="3926521" cy="6867379"/>
          </a:xfrm>
          <a:custGeom>
            <a:avLst/>
            <a:gdLst/>
            <a:ahLst/>
            <a:cxnLst/>
            <a:rect l="l" t="t" r="r" b="b"/>
            <a:pathLst>
              <a:path w="3926521" h="6867379" extrusionOk="0">
                <a:moveTo>
                  <a:pt x="851448" y="0"/>
                </a:moveTo>
                <a:cubicBezTo>
                  <a:pt x="851448" y="0"/>
                  <a:pt x="2788325" y="146486"/>
                  <a:pt x="3236113" y="1143464"/>
                </a:cubicBezTo>
                <a:cubicBezTo>
                  <a:pt x="3571954" y="1891198"/>
                  <a:pt x="3218610" y="2517946"/>
                  <a:pt x="3030275" y="3110922"/>
                </a:cubicBezTo>
                <a:lnTo>
                  <a:pt x="3026942" y="3122321"/>
                </a:lnTo>
                <a:lnTo>
                  <a:pt x="3026942" y="4520716"/>
                </a:lnTo>
                <a:lnTo>
                  <a:pt x="3033353" y="4556797"/>
                </a:lnTo>
                <a:cubicBezTo>
                  <a:pt x="3126839" y="5022159"/>
                  <a:pt x="3263946" y="5453022"/>
                  <a:pt x="3368780" y="5784661"/>
                </a:cubicBezTo>
                <a:cubicBezTo>
                  <a:pt x="3515548" y="6248956"/>
                  <a:pt x="3838980" y="6739050"/>
                  <a:pt x="3917544" y="6854319"/>
                </a:cubicBezTo>
                <a:lnTo>
                  <a:pt x="3926521" y="6867379"/>
                </a:lnTo>
                <a:lnTo>
                  <a:pt x="2567722" y="6866903"/>
                </a:lnTo>
                <a:cubicBezTo>
                  <a:pt x="2567722" y="6866903"/>
                  <a:pt x="1304314" y="6482102"/>
                  <a:pt x="1268570" y="5932510"/>
                </a:cubicBezTo>
                <a:lnTo>
                  <a:pt x="1254900" y="5787878"/>
                </a:lnTo>
                <a:lnTo>
                  <a:pt x="779042" y="5787878"/>
                </a:lnTo>
                <a:lnTo>
                  <a:pt x="779042" y="4442329"/>
                </a:lnTo>
                <a:lnTo>
                  <a:pt x="718507" y="4343109"/>
                </a:lnTo>
                <a:cubicBezTo>
                  <a:pt x="54692" y="3198185"/>
                  <a:pt x="578423" y="2268055"/>
                  <a:pt x="451433" y="1550877"/>
                </a:cubicBezTo>
                <a:cubicBezTo>
                  <a:pt x="371147" y="505764"/>
                  <a:pt x="0" y="12700"/>
                  <a:pt x="0" y="1270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38"/>
          <p:cNvSpPr>
            <a:spLocks noGrp="1"/>
          </p:cNvSpPr>
          <p:nvPr>
            <p:ph type="pic" idx="2"/>
          </p:nvPr>
        </p:nvSpPr>
        <p:spPr>
          <a:xfrm>
            <a:off x="4537075" y="1104900"/>
            <a:ext cx="2225675" cy="4572000"/>
          </a:xfrm>
          <a:prstGeom prst="rect">
            <a:avLst/>
          </a:prstGeom>
          <a:solidFill>
            <a:schemeClr val="lt1"/>
          </a:solidFill>
          <a:ln>
            <a:noFill/>
          </a:ln>
        </p:spPr>
      </p:sp>
      <p:sp>
        <p:nvSpPr>
          <p:cNvPr id="210" name="Google Shape;210;p38"/>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211" name="Google Shape;211;p38"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1663886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7_Title Slide">
  <p:cSld name="27_Title Slide">
    <p:spTree>
      <p:nvGrpSpPr>
        <p:cNvPr id="1" name="Shape 212"/>
        <p:cNvGrpSpPr/>
        <p:nvPr/>
      </p:nvGrpSpPr>
      <p:grpSpPr>
        <a:xfrm>
          <a:off x="0" y="0"/>
          <a:ext cx="0" cy="0"/>
          <a:chOff x="0" y="0"/>
          <a:chExt cx="0" cy="0"/>
        </a:xfrm>
      </p:grpSpPr>
      <p:sp>
        <p:nvSpPr>
          <p:cNvPr id="213" name="Google Shape;213;p39"/>
          <p:cNvSpPr/>
          <p:nvPr/>
        </p:nvSpPr>
        <p:spPr>
          <a:xfrm rot="10800000">
            <a:off x="9198410" y="5892799"/>
            <a:ext cx="2997043" cy="968977"/>
          </a:xfrm>
          <a:custGeom>
            <a:avLst/>
            <a:gdLst/>
            <a:ahLst/>
            <a:cxnLst/>
            <a:rect l="l" t="t" r="r" b="b"/>
            <a:pathLst>
              <a:path w="4060011" h="974798" extrusionOk="0">
                <a:moveTo>
                  <a:pt x="0" y="0"/>
                </a:moveTo>
                <a:lnTo>
                  <a:pt x="4060011" y="0"/>
                </a:lnTo>
                <a:lnTo>
                  <a:pt x="3972466" y="43746"/>
                </a:lnTo>
                <a:cubicBezTo>
                  <a:pt x="3748483" y="132772"/>
                  <a:pt x="3440244" y="166231"/>
                  <a:pt x="3016104" y="87005"/>
                </a:cubicBezTo>
                <a:cubicBezTo>
                  <a:pt x="1743685" y="-150674"/>
                  <a:pt x="1557070" y="963870"/>
                  <a:pt x="613671" y="974719"/>
                </a:cubicBezTo>
                <a:cubicBezTo>
                  <a:pt x="438967" y="976728"/>
                  <a:pt x="238311" y="940888"/>
                  <a:pt x="0" y="851601"/>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39"/>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grpSp>
        <p:nvGrpSpPr>
          <p:cNvPr id="215" name="Google Shape;215;p39"/>
          <p:cNvGrpSpPr/>
          <p:nvPr/>
        </p:nvGrpSpPr>
        <p:grpSpPr>
          <a:xfrm rot="10800000">
            <a:off x="0" y="0"/>
            <a:ext cx="7513398" cy="3581400"/>
            <a:chOff x="4673601" y="3276601"/>
            <a:chExt cx="7513398" cy="3581400"/>
          </a:xfrm>
        </p:grpSpPr>
        <p:sp>
          <p:nvSpPr>
            <p:cNvPr id="216" name="Google Shape;216;p39"/>
            <p:cNvSpPr/>
            <p:nvPr/>
          </p:nvSpPr>
          <p:spPr>
            <a:xfrm>
              <a:off x="4673601" y="3276601"/>
              <a:ext cx="7513398" cy="3581400"/>
            </a:xfrm>
            <a:custGeom>
              <a:avLst/>
              <a:gdLst/>
              <a:ahLst/>
              <a:cxnLst/>
              <a:rect l="l" t="t" r="r" b="b"/>
              <a:pathLst>
                <a:path w="4499871" h="1949599" extrusionOk="0">
                  <a:moveTo>
                    <a:pt x="3886200" y="107"/>
                  </a:moveTo>
                  <a:cubicBezTo>
                    <a:pt x="4060904" y="-2566"/>
                    <a:pt x="4261560" y="45119"/>
                    <a:pt x="4499871" y="163913"/>
                  </a:cubicBezTo>
                  <a:lnTo>
                    <a:pt x="4499871" y="1949599"/>
                  </a:lnTo>
                  <a:lnTo>
                    <a:pt x="0" y="1949599"/>
                  </a:lnTo>
                  <a:lnTo>
                    <a:pt x="25954" y="1865618"/>
                  </a:lnTo>
                  <a:cubicBezTo>
                    <a:pt x="171049" y="1453081"/>
                    <a:pt x="541234" y="946951"/>
                    <a:pt x="1483767" y="1181193"/>
                  </a:cubicBezTo>
                  <a:cubicBezTo>
                    <a:pt x="2756186" y="1497419"/>
                    <a:pt x="2942801" y="14542"/>
                    <a:pt x="3886200" y="1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39"/>
            <p:cNvSpPr/>
            <p:nvPr/>
          </p:nvSpPr>
          <p:spPr>
            <a:xfrm>
              <a:off x="4744320" y="4338380"/>
              <a:ext cx="7442678" cy="2519620"/>
            </a:xfrm>
            <a:custGeom>
              <a:avLst/>
              <a:gdLst/>
              <a:ahLst/>
              <a:cxnLst/>
              <a:rect l="l" t="t" r="r" b="b"/>
              <a:pathLst>
                <a:path w="4457516" h="1371600" extrusionOk="0">
                  <a:moveTo>
                    <a:pt x="3843845" y="80"/>
                  </a:moveTo>
                  <a:cubicBezTo>
                    <a:pt x="4018549" y="-1929"/>
                    <a:pt x="4219205" y="33911"/>
                    <a:pt x="4457516" y="123198"/>
                  </a:cubicBezTo>
                  <a:lnTo>
                    <a:pt x="4457516" y="1371600"/>
                  </a:lnTo>
                  <a:lnTo>
                    <a:pt x="0" y="1371600"/>
                  </a:lnTo>
                  <a:lnTo>
                    <a:pt x="34228" y="1307711"/>
                  </a:lnTo>
                  <a:cubicBezTo>
                    <a:pt x="208455" y="1021630"/>
                    <a:pt x="593133" y="729342"/>
                    <a:pt x="1441412" y="887794"/>
                  </a:cubicBezTo>
                  <a:cubicBezTo>
                    <a:pt x="2713831" y="1125473"/>
                    <a:pt x="2900446" y="10929"/>
                    <a:pt x="3843845" y="80"/>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8" name="Google Shape;218;p39"/>
          <p:cNvSpPr/>
          <p:nvPr/>
        </p:nvSpPr>
        <p:spPr>
          <a:xfrm rot="10800000">
            <a:off x="9484069" y="6175270"/>
            <a:ext cx="2707930" cy="693763"/>
          </a:xfrm>
          <a:custGeom>
            <a:avLst/>
            <a:gdLst/>
            <a:ahLst/>
            <a:cxnLst/>
            <a:rect l="l" t="t" r="r" b="b"/>
            <a:pathLst>
              <a:path w="4060011" h="974798" extrusionOk="0">
                <a:moveTo>
                  <a:pt x="0" y="0"/>
                </a:moveTo>
                <a:lnTo>
                  <a:pt x="4060011" y="0"/>
                </a:lnTo>
                <a:lnTo>
                  <a:pt x="3972466" y="43746"/>
                </a:lnTo>
                <a:cubicBezTo>
                  <a:pt x="3748483" y="132772"/>
                  <a:pt x="3440244" y="166231"/>
                  <a:pt x="3016104" y="87005"/>
                </a:cubicBezTo>
                <a:cubicBezTo>
                  <a:pt x="1743685" y="-150674"/>
                  <a:pt x="1557070" y="963870"/>
                  <a:pt x="613671" y="974719"/>
                </a:cubicBezTo>
                <a:cubicBezTo>
                  <a:pt x="438967" y="976728"/>
                  <a:pt x="238311" y="940888"/>
                  <a:pt x="0" y="851601"/>
                </a:cubicBezTo>
                <a:close/>
              </a:path>
            </a:pathLst>
          </a:custGeom>
          <a:solidFill>
            <a:srgbClr val="9900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39"/>
          <p:cNvSpPr>
            <a:spLocks noGrp="1"/>
          </p:cNvSpPr>
          <p:nvPr>
            <p:ph type="pic" idx="2"/>
          </p:nvPr>
        </p:nvSpPr>
        <p:spPr>
          <a:xfrm>
            <a:off x="1158543" y="2034540"/>
            <a:ext cx="4899660" cy="2819400"/>
          </a:xfrm>
          <a:prstGeom prst="rect">
            <a:avLst/>
          </a:prstGeom>
          <a:solidFill>
            <a:schemeClr val="lt1"/>
          </a:solidFill>
          <a:ln>
            <a:noFill/>
          </a:ln>
        </p:spPr>
      </p:sp>
      <p:grpSp>
        <p:nvGrpSpPr>
          <p:cNvPr id="220" name="Google Shape;220;p39"/>
          <p:cNvGrpSpPr/>
          <p:nvPr/>
        </p:nvGrpSpPr>
        <p:grpSpPr>
          <a:xfrm rot="5400000">
            <a:off x="9183840" y="1183508"/>
            <a:ext cx="923430" cy="1158126"/>
            <a:chOff x="9174480" y="2522220"/>
            <a:chExt cx="1173480" cy="1471728"/>
          </a:xfrm>
        </p:grpSpPr>
        <p:sp>
          <p:nvSpPr>
            <p:cNvPr id="221" name="Google Shape;221;p39"/>
            <p:cNvSpPr/>
            <p:nvPr/>
          </p:nvSpPr>
          <p:spPr>
            <a:xfrm>
              <a:off x="9174480" y="2522220"/>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39"/>
            <p:cNvSpPr/>
            <p:nvPr/>
          </p:nvSpPr>
          <p:spPr>
            <a:xfrm>
              <a:off x="9677400" y="2522220"/>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39"/>
            <p:cNvSpPr/>
            <p:nvPr/>
          </p:nvSpPr>
          <p:spPr>
            <a:xfrm>
              <a:off x="10180320" y="2522220"/>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39"/>
            <p:cNvSpPr/>
            <p:nvPr/>
          </p:nvSpPr>
          <p:spPr>
            <a:xfrm>
              <a:off x="9174480" y="2956916"/>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39"/>
            <p:cNvSpPr/>
            <p:nvPr/>
          </p:nvSpPr>
          <p:spPr>
            <a:xfrm>
              <a:off x="9677400" y="2956916"/>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39"/>
            <p:cNvSpPr/>
            <p:nvPr/>
          </p:nvSpPr>
          <p:spPr>
            <a:xfrm>
              <a:off x="10180320" y="2956916"/>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39"/>
            <p:cNvSpPr/>
            <p:nvPr/>
          </p:nvSpPr>
          <p:spPr>
            <a:xfrm>
              <a:off x="9174480" y="3391612"/>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39"/>
            <p:cNvSpPr/>
            <p:nvPr/>
          </p:nvSpPr>
          <p:spPr>
            <a:xfrm>
              <a:off x="9677400" y="3391612"/>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39"/>
            <p:cNvSpPr/>
            <p:nvPr/>
          </p:nvSpPr>
          <p:spPr>
            <a:xfrm>
              <a:off x="10180320" y="3391612"/>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39"/>
            <p:cNvSpPr/>
            <p:nvPr/>
          </p:nvSpPr>
          <p:spPr>
            <a:xfrm>
              <a:off x="9174480" y="3826308"/>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39"/>
            <p:cNvSpPr/>
            <p:nvPr/>
          </p:nvSpPr>
          <p:spPr>
            <a:xfrm>
              <a:off x="9677400" y="3826308"/>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39"/>
            <p:cNvSpPr/>
            <p:nvPr/>
          </p:nvSpPr>
          <p:spPr>
            <a:xfrm>
              <a:off x="10180320" y="3826308"/>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33" name="Google Shape;233;p39"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1861697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34"/>
        <p:cNvGrpSpPr/>
        <p:nvPr/>
      </p:nvGrpSpPr>
      <p:grpSpPr>
        <a:xfrm>
          <a:off x="0" y="0"/>
          <a:ext cx="0" cy="0"/>
          <a:chOff x="0" y="0"/>
          <a:chExt cx="0" cy="0"/>
        </a:xfrm>
      </p:grpSpPr>
      <p:sp>
        <p:nvSpPr>
          <p:cNvPr id="235" name="Google Shape;235;p40"/>
          <p:cNvSpPr/>
          <p:nvPr/>
        </p:nvSpPr>
        <p:spPr>
          <a:xfrm>
            <a:off x="0" y="0"/>
            <a:ext cx="4703294" cy="6858000"/>
          </a:xfrm>
          <a:prstGeom prst="rect">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40"/>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237" name="Google Shape;237;p40" descr="Icon&#10;&#10;Description automatically generated"/>
          <p:cNvPicPr preferRelativeResize="0"/>
          <p:nvPr/>
        </p:nvPicPr>
        <p:blipFill rotWithShape="1">
          <a:blip r:embed="rId2">
            <a:alphaModFix/>
          </a:blip>
          <a:srcRect/>
          <a:stretch/>
        </p:blipFill>
        <p:spPr>
          <a:xfrm>
            <a:off x="10894517" y="278330"/>
            <a:ext cx="1042958" cy="360863"/>
          </a:xfrm>
          <a:prstGeom prst="rect">
            <a:avLst/>
          </a:prstGeom>
          <a:noFill/>
          <a:ln>
            <a:noFill/>
          </a:ln>
        </p:spPr>
      </p:pic>
    </p:spTree>
    <p:extLst>
      <p:ext uri="{BB962C8B-B14F-4D97-AF65-F5344CB8AC3E}">
        <p14:creationId xmlns:p14="http://schemas.microsoft.com/office/powerpoint/2010/main" val="1333490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_Title Slide">
  <p:cSld name="4_Title Slide">
    <p:bg>
      <p:bgPr>
        <a:solidFill>
          <a:srgbClr val="570E94"/>
        </a:solidFill>
        <a:effectLst/>
      </p:bgPr>
    </p:bg>
    <p:spTree>
      <p:nvGrpSpPr>
        <p:cNvPr id="1" name="Shape 238"/>
        <p:cNvGrpSpPr/>
        <p:nvPr/>
      </p:nvGrpSpPr>
      <p:grpSpPr>
        <a:xfrm>
          <a:off x="0" y="0"/>
          <a:ext cx="0" cy="0"/>
          <a:chOff x="0" y="0"/>
          <a:chExt cx="0" cy="0"/>
        </a:xfrm>
      </p:grpSpPr>
      <p:sp>
        <p:nvSpPr>
          <p:cNvPr id="239" name="Google Shape;239;p41"/>
          <p:cNvSpPr>
            <a:spLocks noGrp="1"/>
          </p:cNvSpPr>
          <p:nvPr>
            <p:ph type="pic" idx="2"/>
          </p:nvPr>
        </p:nvSpPr>
        <p:spPr>
          <a:xfrm>
            <a:off x="1970097" y="1768405"/>
            <a:ext cx="2685030" cy="2685030"/>
          </a:xfrm>
          <a:prstGeom prst="rect">
            <a:avLst/>
          </a:prstGeom>
          <a:solidFill>
            <a:schemeClr val="lt1"/>
          </a:solidFill>
          <a:ln w="85725" cap="flat" cmpd="sng">
            <a:solidFill>
              <a:srgbClr val="FF9900"/>
            </a:solidFill>
            <a:prstDash val="solid"/>
            <a:round/>
            <a:headEnd type="none" w="sm" len="sm"/>
            <a:tailEnd type="none" w="sm" len="sm"/>
          </a:ln>
        </p:spPr>
      </p:sp>
      <p:sp>
        <p:nvSpPr>
          <p:cNvPr id="240" name="Google Shape;240;p41"/>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241" name="Google Shape;241;p41"/>
          <p:cNvSpPr/>
          <p:nvPr/>
        </p:nvSpPr>
        <p:spPr>
          <a:xfrm>
            <a:off x="6370592" y="914401"/>
            <a:ext cx="7390678" cy="4978400"/>
          </a:xfrm>
          <a:prstGeom prst="roundRect">
            <a:avLst>
              <a:gd name="adj" fmla="val 16667"/>
            </a:avLst>
          </a:prstGeom>
          <a:noFill/>
          <a:ln w="25400" cap="flat" cmpd="sng">
            <a:solidFill>
              <a:srgbClr val="99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4620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27"/>
        <p:cNvGrpSpPr/>
        <p:nvPr/>
      </p:nvGrpSpPr>
      <p:grpSpPr>
        <a:xfrm>
          <a:off x="0" y="0"/>
          <a:ext cx="0" cy="0"/>
          <a:chOff x="0" y="0"/>
          <a:chExt cx="0" cy="0"/>
        </a:xfrm>
      </p:grpSpPr>
      <p:sp>
        <p:nvSpPr>
          <p:cNvPr id="28" name="Google Shape;28;p15"/>
          <p:cNvSpPr>
            <a:spLocks noGrp="1"/>
          </p:cNvSpPr>
          <p:nvPr>
            <p:ph type="pic" idx="2"/>
          </p:nvPr>
        </p:nvSpPr>
        <p:spPr>
          <a:xfrm>
            <a:off x="858979" y="1052946"/>
            <a:ext cx="5735783" cy="2770909"/>
          </a:xfrm>
          <a:prstGeom prst="rect">
            <a:avLst/>
          </a:prstGeom>
          <a:solidFill>
            <a:schemeClr val="lt1"/>
          </a:solidFill>
          <a:ln>
            <a:noFill/>
          </a:ln>
        </p:spPr>
      </p:sp>
      <p:sp>
        <p:nvSpPr>
          <p:cNvPr id="29" name="Google Shape;29;p15"/>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30" name="Google Shape;30;p15"/>
          <p:cNvSpPr/>
          <p:nvPr/>
        </p:nvSpPr>
        <p:spPr>
          <a:xfrm>
            <a:off x="10086106" y="0"/>
            <a:ext cx="2105895" cy="3144982"/>
          </a:xfrm>
          <a:custGeom>
            <a:avLst/>
            <a:gdLst/>
            <a:ahLst/>
            <a:cxnLst/>
            <a:rect l="l" t="t" r="r" b="b"/>
            <a:pathLst>
              <a:path w="2105895" h="3144982" extrusionOk="0">
                <a:moveTo>
                  <a:pt x="0" y="0"/>
                </a:moveTo>
                <a:lnTo>
                  <a:pt x="2105895" y="0"/>
                </a:lnTo>
                <a:lnTo>
                  <a:pt x="2105895" y="3144982"/>
                </a:lnTo>
                <a:lnTo>
                  <a:pt x="317741" y="3144982"/>
                </a:lnTo>
                <a:cubicBezTo>
                  <a:pt x="142257" y="3144982"/>
                  <a:pt x="0" y="3002725"/>
                  <a:pt x="0" y="2827241"/>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1" name="Google Shape;31;p15"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1652818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242"/>
        <p:cNvGrpSpPr/>
        <p:nvPr/>
      </p:nvGrpSpPr>
      <p:grpSpPr>
        <a:xfrm>
          <a:off x="0" y="0"/>
          <a:ext cx="0" cy="0"/>
          <a:chOff x="0" y="0"/>
          <a:chExt cx="0" cy="0"/>
        </a:xfrm>
      </p:grpSpPr>
      <p:sp>
        <p:nvSpPr>
          <p:cNvPr id="243" name="Google Shape;243;p42"/>
          <p:cNvSpPr>
            <a:spLocks noGrp="1"/>
          </p:cNvSpPr>
          <p:nvPr>
            <p:ph type="pic" idx="2"/>
          </p:nvPr>
        </p:nvSpPr>
        <p:spPr>
          <a:xfrm>
            <a:off x="6212114" y="0"/>
            <a:ext cx="5979886" cy="6858000"/>
          </a:xfrm>
          <a:prstGeom prst="rect">
            <a:avLst/>
          </a:prstGeom>
          <a:solidFill>
            <a:schemeClr val="lt1"/>
          </a:solidFill>
          <a:ln>
            <a:noFill/>
          </a:ln>
        </p:spPr>
      </p:sp>
      <p:sp>
        <p:nvSpPr>
          <p:cNvPr id="244" name="Google Shape;244;p42"/>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245" name="Google Shape;245;p42"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1396806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246"/>
        <p:cNvGrpSpPr/>
        <p:nvPr/>
      </p:nvGrpSpPr>
      <p:grpSpPr>
        <a:xfrm>
          <a:off x="0" y="0"/>
          <a:ext cx="0" cy="0"/>
          <a:chOff x="0" y="0"/>
          <a:chExt cx="0" cy="0"/>
        </a:xfrm>
      </p:grpSpPr>
      <p:sp>
        <p:nvSpPr>
          <p:cNvPr id="247" name="Google Shape;247;p43"/>
          <p:cNvSpPr>
            <a:spLocks noGrp="1"/>
          </p:cNvSpPr>
          <p:nvPr>
            <p:ph type="pic" idx="2"/>
          </p:nvPr>
        </p:nvSpPr>
        <p:spPr>
          <a:xfrm>
            <a:off x="0" y="0"/>
            <a:ext cx="12192000" cy="6858000"/>
          </a:xfrm>
          <a:prstGeom prst="rect">
            <a:avLst/>
          </a:prstGeom>
          <a:noFill/>
          <a:ln>
            <a:noFill/>
          </a:ln>
        </p:spPr>
      </p:sp>
      <p:sp>
        <p:nvSpPr>
          <p:cNvPr id="248" name="Google Shape;248;p43"/>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Tree>
    <p:extLst>
      <p:ext uri="{BB962C8B-B14F-4D97-AF65-F5344CB8AC3E}">
        <p14:creationId xmlns:p14="http://schemas.microsoft.com/office/powerpoint/2010/main" val="35443754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3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B09-3EC1-4398-519B-D762E4D953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015C39-B281-AE70-1986-9430287B9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8CADDF-3765-49C6-4449-273B5BF3FC39}"/>
              </a:ext>
            </a:extLst>
          </p:cNvPr>
          <p:cNvSpPr>
            <a:spLocks noGrp="1"/>
          </p:cNvSpPr>
          <p:nvPr>
            <p:ph type="dt" sz="half" idx="10"/>
          </p:nvPr>
        </p:nvSpPr>
        <p:spPr/>
        <p:txBody>
          <a:bodyPr/>
          <a:lstStyle/>
          <a:p>
            <a:fld id="{689663B9-A5FA-46C2-9522-57D6184AB678}" type="datetimeFigureOut">
              <a:rPr lang="en-IN" smtClean="0"/>
              <a:t>02-08-2023</a:t>
            </a:fld>
            <a:endParaRPr lang="en-IN"/>
          </a:p>
        </p:txBody>
      </p:sp>
      <p:sp>
        <p:nvSpPr>
          <p:cNvPr id="5" name="Footer Placeholder 4">
            <a:extLst>
              <a:ext uri="{FF2B5EF4-FFF2-40B4-BE49-F238E27FC236}">
                <a16:creationId xmlns:a16="http://schemas.microsoft.com/office/drawing/2014/main" id="{04FAC366-E611-523A-B286-75EB106E3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8282B-D863-DFD3-62D8-552C294A7F99}"/>
              </a:ext>
            </a:extLst>
          </p:cNvPr>
          <p:cNvSpPr>
            <a:spLocks noGrp="1"/>
          </p:cNvSpPr>
          <p:nvPr>
            <p:ph type="sldNum" sz="quarter" idx="12"/>
          </p:nvPr>
        </p:nvSpPr>
        <p:spPr/>
        <p:txBody>
          <a:bodyPr/>
          <a:lstStyle/>
          <a:p>
            <a:fld id="{50001850-0A71-4F0F-8FEB-6909CD9280CA}" type="slidenum">
              <a:rPr lang="en-IN" smtClean="0"/>
              <a:t>‹#›</a:t>
            </a:fld>
            <a:endParaRPr lang="en-IN"/>
          </a:p>
        </p:txBody>
      </p:sp>
    </p:spTree>
    <p:extLst>
      <p:ext uri="{BB962C8B-B14F-4D97-AF65-F5344CB8AC3E}">
        <p14:creationId xmlns:p14="http://schemas.microsoft.com/office/powerpoint/2010/main" val="1353096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8BCE-7CD5-9AEA-E52E-E1D9E0D85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0FBEEA-C9C3-71EB-32B0-2AE1140C00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6DE94-96B6-6E5D-39A7-D1B66D1AA06C}"/>
              </a:ext>
            </a:extLst>
          </p:cNvPr>
          <p:cNvSpPr>
            <a:spLocks noGrp="1"/>
          </p:cNvSpPr>
          <p:nvPr>
            <p:ph type="dt" sz="half" idx="10"/>
          </p:nvPr>
        </p:nvSpPr>
        <p:spPr/>
        <p:txBody>
          <a:bodyPr/>
          <a:lstStyle/>
          <a:p>
            <a:fld id="{689663B9-A5FA-46C2-9522-57D6184AB678}" type="datetimeFigureOut">
              <a:rPr lang="en-IN" smtClean="0"/>
              <a:t>02-08-2023</a:t>
            </a:fld>
            <a:endParaRPr lang="en-IN"/>
          </a:p>
        </p:txBody>
      </p:sp>
      <p:sp>
        <p:nvSpPr>
          <p:cNvPr id="5" name="Footer Placeholder 4">
            <a:extLst>
              <a:ext uri="{FF2B5EF4-FFF2-40B4-BE49-F238E27FC236}">
                <a16:creationId xmlns:a16="http://schemas.microsoft.com/office/drawing/2014/main" id="{686DC3AC-9618-96C8-55BB-FEF38CEB55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C05DD-F246-822C-E228-8B7C0FE8DEB7}"/>
              </a:ext>
            </a:extLst>
          </p:cNvPr>
          <p:cNvSpPr>
            <a:spLocks noGrp="1"/>
          </p:cNvSpPr>
          <p:nvPr>
            <p:ph type="sldNum" sz="quarter" idx="12"/>
          </p:nvPr>
        </p:nvSpPr>
        <p:spPr/>
        <p:txBody>
          <a:bodyPr/>
          <a:lstStyle/>
          <a:p>
            <a:fld id="{50001850-0A71-4F0F-8FEB-6909CD9280CA}" type="slidenum">
              <a:rPr lang="en-IN" smtClean="0"/>
              <a:t>‹#›</a:t>
            </a:fld>
            <a:endParaRPr lang="en-IN"/>
          </a:p>
        </p:txBody>
      </p:sp>
    </p:spTree>
    <p:extLst>
      <p:ext uri="{BB962C8B-B14F-4D97-AF65-F5344CB8AC3E}">
        <p14:creationId xmlns:p14="http://schemas.microsoft.com/office/powerpoint/2010/main" val="10977713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4412-FB61-D712-00AE-21831B93D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3FD829-E216-7C31-7DD5-3CE8FB4A2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C5ED3-C71F-5C40-CD4C-9FBEAB7B4F61}"/>
              </a:ext>
            </a:extLst>
          </p:cNvPr>
          <p:cNvSpPr>
            <a:spLocks noGrp="1"/>
          </p:cNvSpPr>
          <p:nvPr>
            <p:ph type="dt" sz="half" idx="10"/>
          </p:nvPr>
        </p:nvSpPr>
        <p:spPr/>
        <p:txBody>
          <a:bodyPr/>
          <a:lstStyle/>
          <a:p>
            <a:fld id="{689663B9-A5FA-46C2-9522-57D6184AB678}" type="datetimeFigureOut">
              <a:rPr lang="en-IN" smtClean="0"/>
              <a:t>02-08-2023</a:t>
            </a:fld>
            <a:endParaRPr lang="en-IN"/>
          </a:p>
        </p:txBody>
      </p:sp>
      <p:sp>
        <p:nvSpPr>
          <p:cNvPr id="5" name="Footer Placeholder 4">
            <a:extLst>
              <a:ext uri="{FF2B5EF4-FFF2-40B4-BE49-F238E27FC236}">
                <a16:creationId xmlns:a16="http://schemas.microsoft.com/office/drawing/2014/main" id="{5074A9FE-1330-AD8B-1245-A642B31A8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FB6B6-FD60-2727-3D61-28C7CFC8C7C6}"/>
              </a:ext>
            </a:extLst>
          </p:cNvPr>
          <p:cNvSpPr>
            <a:spLocks noGrp="1"/>
          </p:cNvSpPr>
          <p:nvPr>
            <p:ph type="sldNum" sz="quarter" idx="12"/>
          </p:nvPr>
        </p:nvSpPr>
        <p:spPr/>
        <p:txBody>
          <a:bodyPr/>
          <a:lstStyle/>
          <a:p>
            <a:fld id="{50001850-0A71-4F0F-8FEB-6909CD9280CA}" type="slidenum">
              <a:rPr lang="en-IN" smtClean="0"/>
              <a:t>‹#›</a:t>
            </a:fld>
            <a:endParaRPr lang="en-IN"/>
          </a:p>
        </p:txBody>
      </p:sp>
    </p:spTree>
    <p:extLst>
      <p:ext uri="{BB962C8B-B14F-4D97-AF65-F5344CB8AC3E}">
        <p14:creationId xmlns:p14="http://schemas.microsoft.com/office/powerpoint/2010/main" val="2275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32"/>
        <p:cNvGrpSpPr/>
        <p:nvPr/>
      </p:nvGrpSpPr>
      <p:grpSpPr>
        <a:xfrm>
          <a:off x="0" y="0"/>
          <a:ext cx="0" cy="0"/>
          <a:chOff x="0" y="0"/>
          <a:chExt cx="0" cy="0"/>
        </a:xfrm>
      </p:grpSpPr>
      <p:sp>
        <p:nvSpPr>
          <p:cNvPr id="33" name="Google Shape;33;p16"/>
          <p:cNvSpPr/>
          <p:nvPr/>
        </p:nvSpPr>
        <p:spPr>
          <a:xfrm>
            <a:off x="6547104" y="5735"/>
            <a:ext cx="5644895" cy="6852265"/>
          </a:xfrm>
          <a:custGeom>
            <a:avLst/>
            <a:gdLst/>
            <a:ahLst/>
            <a:cxnLst/>
            <a:rect l="l" t="t" r="r" b="b"/>
            <a:pathLst>
              <a:path w="5937042" h="6228031" extrusionOk="0">
                <a:moveTo>
                  <a:pt x="2085497" y="0"/>
                </a:moveTo>
                <a:lnTo>
                  <a:pt x="5937043" y="0"/>
                </a:lnTo>
                <a:lnTo>
                  <a:pt x="5937043" y="6228032"/>
                </a:lnTo>
                <a:lnTo>
                  <a:pt x="20413" y="6228032"/>
                </a:lnTo>
                <a:cubicBezTo>
                  <a:pt x="20413" y="6228032"/>
                  <a:pt x="-192651" y="4916867"/>
                  <a:pt x="757943" y="3704040"/>
                </a:cubicBezTo>
                <a:cubicBezTo>
                  <a:pt x="1708537" y="2491213"/>
                  <a:pt x="2347729" y="1343944"/>
                  <a:pt x="2085497" y="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16"/>
          <p:cNvSpPr/>
          <p:nvPr/>
        </p:nvSpPr>
        <p:spPr>
          <a:xfrm>
            <a:off x="7279228" y="5735"/>
            <a:ext cx="4912771" cy="6852265"/>
          </a:xfrm>
          <a:custGeom>
            <a:avLst/>
            <a:gdLst/>
            <a:ahLst/>
            <a:cxnLst/>
            <a:rect l="l" t="t" r="r" b="b"/>
            <a:pathLst>
              <a:path w="5937042" h="6228031" extrusionOk="0">
                <a:moveTo>
                  <a:pt x="2085497" y="0"/>
                </a:moveTo>
                <a:lnTo>
                  <a:pt x="5937043" y="0"/>
                </a:lnTo>
                <a:lnTo>
                  <a:pt x="5937043" y="6228032"/>
                </a:lnTo>
                <a:lnTo>
                  <a:pt x="20413" y="6228032"/>
                </a:lnTo>
                <a:cubicBezTo>
                  <a:pt x="20413" y="6228032"/>
                  <a:pt x="-192651" y="4916867"/>
                  <a:pt x="757943" y="3704040"/>
                </a:cubicBezTo>
                <a:cubicBezTo>
                  <a:pt x="1708537" y="2491213"/>
                  <a:pt x="2347729" y="1343944"/>
                  <a:pt x="2085497" y="0"/>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16"/>
          <p:cNvSpPr>
            <a:spLocks noGrp="1"/>
          </p:cNvSpPr>
          <p:nvPr>
            <p:ph type="pic" idx="2"/>
          </p:nvPr>
        </p:nvSpPr>
        <p:spPr>
          <a:xfrm>
            <a:off x="9771868" y="2181421"/>
            <a:ext cx="1473222" cy="1473222"/>
          </a:xfrm>
          <a:prstGeom prst="rect">
            <a:avLst/>
          </a:prstGeom>
          <a:solidFill>
            <a:schemeClr val="lt1"/>
          </a:solidFill>
          <a:ln w="57150" cap="flat" cmpd="sng">
            <a:solidFill>
              <a:srgbClr val="00B0F0"/>
            </a:solidFill>
            <a:prstDash val="solid"/>
            <a:round/>
            <a:headEnd type="none" w="sm" len="sm"/>
            <a:tailEnd type="none" w="sm" len="sm"/>
          </a:ln>
        </p:spPr>
      </p:sp>
      <p:sp>
        <p:nvSpPr>
          <p:cNvPr id="36" name="Google Shape;36;p16"/>
          <p:cNvSpPr>
            <a:spLocks noGrp="1"/>
          </p:cNvSpPr>
          <p:nvPr>
            <p:ph type="pic" idx="3"/>
          </p:nvPr>
        </p:nvSpPr>
        <p:spPr>
          <a:xfrm>
            <a:off x="8033995" y="2181421"/>
            <a:ext cx="1473222" cy="1473222"/>
          </a:xfrm>
          <a:prstGeom prst="rect">
            <a:avLst/>
          </a:prstGeom>
          <a:solidFill>
            <a:schemeClr val="lt1"/>
          </a:solidFill>
          <a:ln w="57150" cap="flat" cmpd="sng">
            <a:solidFill>
              <a:srgbClr val="00B0F0"/>
            </a:solidFill>
            <a:prstDash val="solid"/>
            <a:round/>
            <a:headEnd type="none" w="sm" len="sm"/>
            <a:tailEnd type="none" w="sm" len="sm"/>
          </a:ln>
        </p:spPr>
      </p:sp>
      <p:sp>
        <p:nvSpPr>
          <p:cNvPr id="37" name="Google Shape;37;p16"/>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38" name="Google Shape;38;p16"/>
          <p:cNvSpPr>
            <a:spLocks noGrp="1"/>
          </p:cNvSpPr>
          <p:nvPr>
            <p:ph type="pic" idx="4"/>
          </p:nvPr>
        </p:nvSpPr>
        <p:spPr>
          <a:xfrm>
            <a:off x="3864083" y="1436369"/>
            <a:ext cx="3263136" cy="4434839"/>
          </a:xfrm>
          <a:prstGeom prst="rect">
            <a:avLst/>
          </a:prstGeom>
          <a:solidFill>
            <a:schemeClr val="lt1"/>
          </a:solidFill>
          <a:ln>
            <a:noFill/>
          </a:ln>
        </p:spPr>
      </p:sp>
      <p:pic>
        <p:nvPicPr>
          <p:cNvPr id="39" name="Google Shape;39;p16"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292805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40"/>
        <p:cNvGrpSpPr/>
        <p:nvPr/>
      </p:nvGrpSpPr>
      <p:grpSpPr>
        <a:xfrm>
          <a:off x="0" y="0"/>
          <a:ext cx="0" cy="0"/>
          <a:chOff x="0" y="0"/>
          <a:chExt cx="0" cy="0"/>
        </a:xfrm>
      </p:grpSpPr>
      <p:sp>
        <p:nvSpPr>
          <p:cNvPr id="41" name="Google Shape;41;p17"/>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42" name="Google Shape;42;p17"/>
          <p:cNvSpPr/>
          <p:nvPr/>
        </p:nvSpPr>
        <p:spPr>
          <a:xfrm>
            <a:off x="10867020" y="1"/>
            <a:ext cx="1324981" cy="1340905"/>
          </a:xfrm>
          <a:custGeom>
            <a:avLst/>
            <a:gdLst/>
            <a:ahLst/>
            <a:cxnLst/>
            <a:rect l="l" t="t" r="r" b="b"/>
            <a:pathLst>
              <a:path w="1324981" h="1340905" extrusionOk="0">
                <a:moveTo>
                  <a:pt x="0" y="0"/>
                </a:moveTo>
                <a:lnTo>
                  <a:pt x="1324981" y="0"/>
                </a:lnTo>
                <a:lnTo>
                  <a:pt x="1324981" y="1340905"/>
                </a:lnTo>
                <a:lnTo>
                  <a:pt x="850941" y="1340905"/>
                </a:lnTo>
                <a:cubicBezTo>
                  <a:pt x="380979" y="1340905"/>
                  <a:pt x="0" y="959926"/>
                  <a:pt x="0" y="489964"/>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17"/>
          <p:cNvSpPr>
            <a:spLocks noGrp="1"/>
          </p:cNvSpPr>
          <p:nvPr>
            <p:ph type="pic" idx="2"/>
          </p:nvPr>
        </p:nvSpPr>
        <p:spPr>
          <a:xfrm>
            <a:off x="0" y="1020042"/>
            <a:ext cx="5119168" cy="5837959"/>
          </a:xfrm>
          <a:prstGeom prst="rect">
            <a:avLst/>
          </a:prstGeom>
          <a:solidFill>
            <a:schemeClr val="lt1"/>
          </a:solidFill>
          <a:ln>
            <a:noFill/>
          </a:ln>
        </p:spPr>
      </p:sp>
      <p:pic>
        <p:nvPicPr>
          <p:cNvPr id="44" name="Google Shape;44;p17"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234282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45"/>
        <p:cNvGrpSpPr/>
        <p:nvPr/>
      </p:nvGrpSpPr>
      <p:grpSpPr>
        <a:xfrm>
          <a:off x="0" y="0"/>
          <a:ext cx="0" cy="0"/>
          <a:chOff x="0" y="0"/>
          <a:chExt cx="0" cy="0"/>
        </a:xfrm>
      </p:grpSpPr>
      <p:sp>
        <p:nvSpPr>
          <p:cNvPr id="46" name="Google Shape;46;p18"/>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47" name="Google Shape;47;p18"/>
          <p:cNvSpPr/>
          <p:nvPr/>
        </p:nvSpPr>
        <p:spPr>
          <a:xfrm flipH="1">
            <a:off x="4752694" y="0"/>
            <a:ext cx="7439306" cy="6854532"/>
          </a:xfrm>
          <a:custGeom>
            <a:avLst/>
            <a:gdLst/>
            <a:ahLst/>
            <a:cxnLst/>
            <a:rect l="l" t="t" r="r" b="b"/>
            <a:pathLst>
              <a:path w="7439306" h="6854532" extrusionOk="0">
                <a:moveTo>
                  <a:pt x="4223173" y="0"/>
                </a:moveTo>
                <a:lnTo>
                  <a:pt x="0" y="0"/>
                </a:lnTo>
                <a:lnTo>
                  <a:pt x="0" y="6854533"/>
                </a:lnTo>
                <a:lnTo>
                  <a:pt x="7439280" y="6854533"/>
                </a:lnTo>
                <a:cubicBezTo>
                  <a:pt x="7450658" y="3869986"/>
                  <a:pt x="3748384" y="3349043"/>
                  <a:pt x="4223173"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8" name="Google Shape;48;p18"/>
          <p:cNvGrpSpPr/>
          <p:nvPr/>
        </p:nvGrpSpPr>
        <p:grpSpPr>
          <a:xfrm rot="5400000">
            <a:off x="10192650" y="1078832"/>
            <a:ext cx="923430" cy="1158126"/>
            <a:chOff x="9174480" y="2522220"/>
            <a:chExt cx="1173480" cy="1471728"/>
          </a:xfrm>
        </p:grpSpPr>
        <p:sp>
          <p:nvSpPr>
            <p:cNvPr id="49" name="Google Shape;49;p18"/>
            <p:cNvSpPr/>
            <p:nvPr/>
          </p:nvSpPr>
          <p:spPr>
            <a:xfrm>
              <a:off x="9174480" y="2522220"/>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50;p18"/>
            <p:cNvSpPr/>
            <p:nvPr/>
          </p:nvSpPr>
          <p:spPr>
            <a:xfrm>
              <a:off x="9677400" y="2522220"/>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18"/>
            <p:cNvSpPr/>
            <p:nvPr/>
          </p:nvSpPr>
          <p:spPr>
            <a:xfrm>
              <a:off x="10180320" y="2522220"/>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18"/>
            <p:cNvSpPr/>
            <p:nvPr/>
          </p:nvSpPr>
          <p:spPr>
            <a:xfrm>
              <a:off x="9174480" y="2956916"/>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18"/>
            <p:cNvSpPr/>
            <p:nvPr/>
          </p:nvSpPr>
          <p:spPr>
            <a:xfrm>
              <a:off x="9677400" y="2956916"/>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18"/>
            <p:cNvSpPr/>
            <p:nvPr/>
          </p:nvSpPr>
          <p:spPr>
            <a:xfrm>
              <a:off x="10180320" y="2956916"/>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18"/>
            <p:cNvSpPr/>
            <p:nvPr/>
          </p:nvSpPr>
          <p:spPr>
            <a:xfrm>
              <a:off x="9174480" y="3391612"/>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18"/>
            <p:cNvSpPr/>
            <p:nvPr/>
          </p:nvSpPr>
          <p:spPr>
            <a:xfrm>
              <a:off x="9677400" y="3391612"/>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18"/>
            <p:cNvSpPr/>
            <p:nvPr/>
          </p:nvSpPr>
          <p:spPr>
            <a:xfrm>
              <a:off x="10180320" y="3391612"/>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 name="Google Shape;58;p18"/>
            <p:cNvSpPr/>
            <p:nvPr/>
          </p:nvSpPr>
          <p:spPr>
            <a:xfrm>
              <a:off x="9174480" y="3826308"/>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18"/>
            <p:cNvSpPr/>
            <p:nvPr/>
          </p:nvSpPr>
          <p:spPr>
            <a:xfrm>
              <a:off x="9677400" y="3826308"/>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60;p18"/>
            <p:cNvSpPr/>
            <p:nvPr/>
          </p:nvSpPr>
          <p:spPr>
            <a:xfrm>
              <a:off x="10180320" y="3826308"/>
              <a:ext cx="167640" cy="16764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1" name="Google Shape;61;p18"/>
          <p:cNvGrpSpPr/>
          <p:nvPr/>
        </p:nvGrpSpPr>
        <p:grpSpPr>
          <a:xfrm rot="5400000">
            <a:off x="1673145" y="1366984"/>
            <a:ext cx="923430" cy="1158126"/>
            <a:chOff x="9174480" y="2522220"/>
            <a:chExt cx="1173480" cy="1471728"/>
          </a:xfrm>
        </p:grpSpPr>
        <p:sp>
          <p:nvSpPr>
            <p:cNvPr id="62" name="Google Shape;62;p18"/>
            <p:cNvSpPr/>
            <p:nvPr/>
          </p:nvSpPr>
          <p:spPr>
            <a:xfrm>
              <a:off x="9174480" y="2522220"/>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18"/>
            <p:cNvSpPr/>
            <p:nvPr/>
          </p:nvSpPr>
          <p:spPr>
            <a:xfrm>
              <a:off x="9677400" y="2522220"/>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18"/>
            <p:cNvSpPr/>
            <p:nvPr/>
          </p:nvSpPr>
          <p:spPr>
            <a:xfrm>
              <a:off x="10180320" y="2522220"/>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Google Shape;65;p18"/>
            <p:cNvSpPr/>
            <p:nvPr/>
          </p:nvSpPr>
          <p:spPr>
            <a:xfrm>
              <a:off x="9174480" y="2956916"/>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18"/>
            <p:cNvSpPr/>
            <p:nvPr/>
          </p:nvSpPr>
          <p:spPr>
            <a:xfrm>
              <a:off x="9677400" y="2956916"/>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18"/>
            <p:cNvSpPr/>
            <p:nvPr/>
          </p:nvSpPr>
          <p:spPr>
            <a:xfrm>
              <a:off x="10180320" y="2956916"/>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18"/>
            <p:cNvSpPr/>
            <p:nvPr/>
          </p:nvSpPr>
          <p:spPr>
            <a:xfrm>
              <a:off x="9174480" y="3391612"/>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18"/>
            <p:cNvSpPr/>
            <p:nvPr/>
          </p:nvSpPr>
          <p:spPr>
            <a:xfrm>
              <a:off x="9677400" y="3391612"/>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18"/>
            <p:cNvSpPr/>
            <p:nvPr/>
          </p:nvSpPr>
          <p:spPr>
            <a:xfrm>
              <a:off x="10180320" y="3391612"/>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18"/>
            <p:cNvSpPr/>
            <p:nvPr/>
          </p:nvSpPr>
          <p:spPr>
            <a:xfrm>
              <a:off x="9174480" y="3826308"/>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18"/>
            <p:cNvSpPr/>
            <p:nvPr/>
          </p:nvSpPr>
          <p:spPr>
            <a:xfrm>
              <a:off x="9677400" y="3826308"/>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18"/>
            <p:cNvSpPr/>
            <p:nvPr/>
          </p:nvSpPr>
          <p:spPr>
            <a:xfrm>
              <a:off x="10180320" y="3826308"/>
              <a:ext cx="167640" cy="16764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74" name="Google Shape;74;p18"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305720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75"/>
        <p:cNvGrpSpPr/>
        <p:nvPr/>
      </p:nvGrpSpPr>
      <p:grpSpPr>
        <a:xfrm>
          <a:off x="0" y="0"/>
          <a:ext cx="0" cy="0"/>
          <a:chOff x="0" y="0"/>
          <a:chExt cx="0" cy="0"/>
        </a:xfrm>
      </p:grpSpPr>
      <p:sp>
        <p:nvSpPr>
          <p:cNvPr id="76" name="Google Shape;76;p19"/>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
        <p:nvSpPr>
          <p:cNvPr id="77" name="Google Shape;77;p19"/>
          <p:cNvSpPr/>
          <p:nvPr/>
        </p:nvSpPr>
        <p:spPr>
          <a:xfrm>
            <a:off x="7687127" y="4908401"/>
            <a:ext cx="4499871" cy="1949599"/>
          </a:xfrm>
          <a:custGeom>
            <a:avLst/>
            <a:gdLst/>
            <a:ahLst/>
            <a:cxnLst/>
            <a:rect l="l" t="t" r="r" b="b"/>
            <a:pathLst>
              <a:path w="4499871" h="1949599" extrusionOk="0">
                <a:moveTo>
                  <a:pt x="3886200" y="107"/>
                </a:moveTo>
                <a:cubicBezTo>
                  <a:pt x="4060904" y="-2566"/>
                  <a:pt x="4261560" y="45119"/>
                  <a:pt x="4499871" y="163913"/>
                </a:cubicBezTo>
                <a:lnTo>
                  <a:pt x="4499871" y="1949599"/>
                </a:lnTo>
                <a:lnTo>
                  <a:pt x="0" y="1949599"/>
                </a:lnTo>
                <a:lnTo>
                  <a:pt x="25954" y="1865618"/>
                </a:lnTo>
                <a:cubicBezTo>
                  <a:pt x="171049" y="1453081"/>
                  <a:pt x="541234" y="946951"/>
                  <a:pt x="1483767" y="1181193"/>
                </a:cubicBezTo>
                <a:cubicBezTo>
                  <a:pt x="2756186" y="1497419"/>
                  <a:pt x="2942801" y="14542"/>
                  <a:pt x="3886200" y="1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 name="Google Shape;78;p19"/>
          <p:cNvSpPr/>
          <p:nvPr/>
        </p:nvSpPr>
        <p:spPr>
          <a:xfrm>
            <a:off x="7729482" y="5486400"/>
            <a:ext cx="4457516" cy="1371600"/>
          </a:xfrm>
          <a:custGeom>
            <a:avLst/>
            <a:gdLst/>
            <a:ahLst/>
            <a:cxnLst/>
            <a:rect l="l" t="t" r="r" b="b"/>
            <a:pathLst>
              <a:path w="4457516" h="1371600" extrusionOk="0">
                <a:moveTo>
                  <a:pt x="3843845" y="80"/>
                </a:moveTo>
                <a:cubicBezTo>
                  <a:pt x="4018549" y="-1929"/>
                  <a:pt x="4219205" y="33911"/>
                  <a:pt x="4457516" y="123198"/>
                </a:cubicBezTo>
                <a:lnTo>
                  <a:pt x="4457516" y="1371600"/>
                </a:lnTo>
                <a:lnTo>
                  <a:pt x="0" y="1371600"/>
                </a:lnTo>
                <a:lnTo>
                  <a:pt x="34228" y="1307711"/>
                </a:lnTo>
                <a:cubicBezTo>
                  <a:pt x="208455" y="1021630"/>
                  <a:pt x="593133" y="729342"/>
                  <a:pt x="1441412" y="887794"/>
                </a:cubicBezTo>
                <a:cubicBezTo>
                  <a:pt x="2713831" y="1125473"/>
                  <a:pt x="2900446" y="10929"/>
                  <a:pt x="3843845" y="80"/>
                </a:cubicBezTo>
                <a:close/>
              </a:path>
            </a:pathLst>
          </a:cu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9" name="Google Shape;79;p19"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419493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3_Title Slide">
  <p:cSld name="23_Title Slide">
    <p:spTree>
      <p:nvGrpSpPr>
        <p:cNvPr id="1" name="Shape 80"/>
        <p:cNvGrpSpPr/>
        <p:nvPr/>
      </p:nvGrpSpPr>
      <p:grpSpPr>
        <a:xfrm>
          <a:off x="0" y="0"/>
          <a:ext cx="0" cy="0"/>
          <a:chOff x="0" y="0"/>
          <a:chExt cx="0" cy="0"/>
        </a:xfrm>
      </p:grpSpPr>
      <p:sp>
        <p:nvSpPr>
          <p:cNvPr id="81" name="Google Shape;81;p20"/>
          <p:cNvSpPr/>
          <p:nvPr/>
        </p:nvSpPr>
        <p:spPr>
          <a:xfrm flipH="1">
            <a:off x="4000610" y="2350652"/>
            <a:ext cx="4504060" cy="4504060"/>
          </a:xfrm>
          <a:prstGeom prst="rtTriangl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0"/>
          <p:cNvSpPr/>
          <p:nvPr/>
        </p:nvSpPr>
        <p:spPr>
          <a:xfrm flipH="1">
            <a:off x="-123797" y="4374220"/>
            <a:ext cx="2483780" cy="2483780"/>
          </a:xfrm>
          <a:prstGeom prst="rtTriangl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20"/>
          <p:cNvSpPr/>
          <p:nvPr/>
        </p:nvSpPr>
        <p:spPr>
          <a:xfrm flipH="1">
            <a:off x="5624180" y="290180"/>
            <a:ext cx="6567820" cy="6567820"/>
          </a:xfrm>
          <a:prstGeom prst="rtTriangle">
            <a:avLst/>
          </a:prstGeom>
          <a:solidFill>
            <a:srgbClr val="00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 name="Google Shape;84;p20"/>
          <p:cNvSpPr>
            <a:spLocks noGrp="1"/>
          </p:cNvSpPr>
          <p:nvPr>
            <p:ph type="pic" idx="2"/>
          </p:nvPr>
        </p:nvSpPr>
        <p:spPr>
          <a:xfrm>
            <a:off x="4722738" y="1468487"/>
            <a:ext cx="7469261" cy="4625039"/>
          </a:xfrm>
          <a:prstGeom prst="rect">
            <a:avLst/>
          </a:prstGeom>
          <a:solidFill>
            <a:schemeClr val="lt1"/>
          </a:solidFill>
          <a:ln>
            <a:noFill/>
          </a:ln>
        </p:spPr>
      </p:sp>
      <p:sp>
        <p:nvSpPr>
          <p:cNvPr id="85" name="Google Shape;85;p20"/>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pic>
        <p:nvPicPr>
          <p:cNvPr id="86" name="Google Shape;86;p20" descr="Icon&#10;&#10;Description automatically generated"/>
          <p:cNvPicPr preferRelativeResize="0"/>
          <p:nvPr/>
        </p:nvPicPr>
        <p:blipFill rotWithShape="1">
          <a:blip r:embed="rId2">
            <a:alphaModFix/>
          </a:blip>
          <a:srcRect/>
          <a:stretch/>
        </p:blipFill>
        <p:spPr>
          <a:xfrm>
            <a:off x="188417" y="278330"/>
            <a:ext cx="1042958" cy="360863"/>
          </a:xfrm>
          <a:prstGeom prst="rect">
            <a:avLst/>
          </a:prstGeom>
          <a:noFill/>
          <a:ln>
            <a:noFill/>
          </a:ln>
        </p:spPr>
      </p:pic>
    </p:spTree>
    <p:extLst>
      <p:ext uri="{BB962C8B-B14F-4D97-AF65-F5344CB8AC3E}">
        <p14:creationId xmlns:p14="http://schemas.microsoft.com/office/powerpoint/2010/main" val="423435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7"/>
        <p:cNvGrpSpPr/>
        <p:nvPr/>
      </p:nvGrpSpPr>
      <p:grpSpPr>
        <a:xfrm>
          <a:off x="0" y="0"/>
          <a:ext cx="0" cy="0"/>
          <a:chOff x="0" y="0"/>
          <a:chExt cx="0" cy="0"/>
        </a:xfrm>
      </p:grpSpPr>
      <p:sp>
        <p:nvSpPr>
          <p:cNvPr id="88" name="Google Shape;88;p21"/>
          <p:cNvSpPr txBox="1">
            <a:spLocks noGrp="1"/>
          </p:cNvSpPr>
          <p:nvPr>
            <p:ph type="sldNum" idx="12"/>
          </p:nvPr>
        </p:nvSpPr>
        <p:spPr>
          <a:xfrm>
            <a:off x="9661793" y="6246564"/>
            <a:ext cx="2286918" cy="39779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0001850-0A71-4F0F-8FEB-6909CD9280CA}" type="slidenum">
              <a:rPr lang="en-IN" smtClean="0"/>
              <a:t>‹#›</a:t>
            </a:fld>
            <a:endParaRPr lang="en-IN"/>
          </a:p>
        </p:txBody>
      </p:sp>
    </p:spTree>
    <p:extLst>
      <p:ext uri="{BB962C8B-B14F-4D97-AF65-F5344CB8AC3E}">
        <p14:creationId xmlns:p14="http://schemas.microsoft.com/office/powerpoint/2010/main" val="1391805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89663B9-A5FA-46C2-9522-57D6184AB678}" type="datetimeFigureOut">
              <a:rPr lang="en-IN" smtClean="0"/>
              <a:t>02-08-2023</a:t>
            </a:fld>
            <a:endParaRPr lang="en-IN"/>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50001850-0A71-4F0F-8FEB-6909CD9280CA}" type="slidenum">
              <a:rPr lang="en-IN" smtClean="0"/>
              <a:t>‹#›</a:t>
            </a:fld>
            <a:endParaRPr lang="en-IN"/>
          </a:p>
        </p:txBody>
      </p:sp>
    </p:spTree>
    <p:extLst>
      <p:ext uri="{BB962C8B-B14F-4D97-AF65-F5344CB8AC3E}">
        <p14:creationId xmlns:p14="http://schemas.microsoft.com/office/powerpoint/2010/main" val="4285493957"/>
      </p:ext>
    </p:extLst>
  </p:cSld>
  <p:clrMap bg1="lt1" tx1="dk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8E9D-2C1A-9623-43FC-4EB350F5561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EC51A3D-E10B-7869-047F-B9B93DB792E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A74C9F3-5916-BC40-7CBD-AA4235056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 y="0"/>
            <a:ext cx="12192000" cy="6858000"/>
          </a:xfrm>
          <a:prstGeom prst="rect">
            <a:avLst/>
          </a:prstGeom>
        </p:spPr>
      </p:pic>
      <p:sp>
        <p:nvSpPr>
          <p:cNvPr id="6" name="Rectangle 5">
            <a:extLst>
              <a:ext uri="{FF2B5EF4-FFF2-40B4-BE49-F238E27FC236}">
                <a16:creationId xmlns:a16="http://schemas.microsoft.com/office/drawing/2014/main" id="{695DDE7F-1D76-DD65-365E-16A355CF2CAA}"/>
              </a:ext>
            </a:extLst>
          </p:cNvPr>
          <p:cNvSpPr/>
          <p:nvPr/>
        </p:nvSpPr>
        <p:spPr>
          <a:xfrm>
            <a:off x="9331" y="155898"/>
            <a:ext cx="11812555" cy="2387599"/>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cs typeface="Arial" panose="020B0604020202020204" pitchFamily="34" charset="0"/>
              </a:rPr>
              <a:t>CAPSTONE PROJECT</a:t>
            </a:r>
          </a:p>
          <a:p>
            <a:pPr algn="ctr"/>
            <a:r>
              <a:rPr lang="en-US" dirty="0">
                <a:solidFill>
                  <a:schemeClr val="bg1"/>
                </a:solidFill>
              </a:rPr>
              <a:t> </a:t>
            </a:r>
            <a:r>
              <a:rPr lang="en-US" sz="3200" b="1" dirty="0">
                <a:solidFill>
                  <a:schemeClr val="bg1"/>
                </a:solidFill>
                <a:latin typeface="Arial" panose="020B0604020202020204" pitchFamily="34" charset="0"/>
                <a:cs typeface="Arial" panose="020B0604020202020204" pitchFamily="34" charset="0"/>
              </a:rPr>
              <a:t>Credit Card Default Prediction</a:t>
            </a:r>
            <a:endParaRPr lang="en-IN" sz="3200" b="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E907082-9157-B007-0561-3F4C35D7AEDA}"/>
              </a:ext>
            </a:extLst>
          </p:cNvPr>
          <p:cNvSpPr/>
          <p:nvPr/>
        </p:nvSpPr>
        <p:spPr>
          <a:xfrm>
            <a:off x="544286" y="3214366"/>
            <a:ext cx="5551714" cy="990600"/>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t>
            </a:r>
            <a:r>
              <a:rPr lang="en-IN" sz="2400" b="1" dirty="0">
                <a:latin typeface="Arial" panose="020B0604020202020204" pitchFamily="34" charset="0"/>
                <a:cs typeface="Arial" panose="020B0604020202020204" pitchFamily="34" charset="0"/>
              </a:rPr>
              <a:t>BY AAKASH CHAUHAN</a:t>
            </a:r>
          </a:p>
          <a:p>
            <a:pPr algn="ctr"/>
            <a:r>
              <a:rPr lang="en-IN" sz="2400" b="1" dirty="0">
                <a:latin typeface="Arial" panose="020B0604020202020204" pitchFamily="34" charset="0"/>
                <a:cs typeface="Arial" panose="020B0604020202020204" pitchFamily="34" charset="0"/>
              </a:rPr>
              <a:t>-INTERN AT PICKL.AI</a:t>
            </a:r>
          </a:p>
        </p:txBody>
      </p:sp>
      <p:pic>
        <p:nvPicPr>
          <p:cNvPr id="9" name="Picture 8">
            <a:extLst>
              <a:ext uri="{FF2B5EF4-FFF2-40B4-BE49-F238E27FC236}">
                <a16:creationId xmlns:a16="http://schemas.microsoft.com/office/drawing/2014/main" id="{67BA10F8-BFD1-5E86-5E9C-A6C2DE0B8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700" y="155898"/>
            <a:ext cx="2663112" cy="2387598"/>
          </a:xfrm>
          <a:prstGeom prst="rect">
            <a:avLst/>
          </a:prstGeom>
        </p:spPr>
      </p:pic>
    </p:spTree>
    <p:extLst>
      <p:ext uri="{BB962C8B-B14F-4D97-AF65-F5344CB8AC3E}">
        <p14:creationId xmlns:p14="http://schemas.microsoft.com/office/powerpoint/2010/main" val="53693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907A-E116-8278-AEDB-0DA1C10F7693}"/>
              </a:ext>
            </a:extLst>
          </p:cNvPr>
          <p:cNvSpPr>
            <a:spLocks noGrp="1"/>
          </p:cNvSpPr>
          <p:nvPr>
            <p:ph type="title"/>
          </p:nvPr>
        </p:nvSpPr>
        <p:spPr/>
        <p:txBody>
          <a:bodyPr>
            <a:normAutofit/>
          </a:bodyPr>
          <a:lstStyle/>
          <a:p>
            <a:pPr algn="ctr"/>
            <a:r>
              <a:rPr lang="en-US" dirty="0"/>
              <a:t> </a:t>
            </a:r>
            <a:r>
              <a:rPr lang="en-US"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ANALYSIS OF QUALIFICATION VARIABLE</a:t>
            </a:r>
            <a:endPar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A7732C0-D460-E614-1152-D25A93CCF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45" y="1613873"/>
            <a:ext cx="5440547" cy="2967458"/>
          </a:xfrm>
        </p:spPr>
      </p:pic>
      <p:pic>
        <p:nvPicPr>
          <p:cNvPr id="7" name="Picture 6">
            <a:extLst>
              <a:ext uri="{FF2B5EF4-FFF2-40B4-BE49-F238E27FC236}">
                <a16:creationId xmlns:a16="http://schemas.microsoft.com/office/drawing/2014/main" id="{EE46BE26-5C9E-9B6C-33B8-9927313F5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198" y="1613873"/>
            <a:ext cx="5836602" cy="2818168"/>
          </a:xfrm>
          <a:prstGeom prst="rect">
            <a:avLst/>
          </a:prstGeom>
        </p:spPr>
      </p:pic>
      <p:sp>
        <p:nvSpPr>
          <p:cNvPr id="8" name="TextBox 7">
            <a:extLst>
              <a:ext uri="{FF2B5EF4-FFF2-40B4-BE49-F238E27FC236}">
                <a16:creationId xmlns:a16="http://schemas.microsoft.com/office/drawing/2014/main" id="{677B4C88-0C81-EFE7-C077-217B67B57203}"/>
              </a:ext>
            </a:extLst>
          </p:cNvPr>
          <p:cNvSpPr txBox="1"/>
          <p:nvPr/>
        </p:nvSpPr>
        <p:spPr>
          <a:xfrm>
            <a:off x="0" y="4581331"/>
            <a:ext cx="12064482" cy="2308324"/>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 1=High school, 2=Graduate, 3=Post graduate, 0=others </a:t>
            </a:r>
          </a:p>
          <a:p>
            <a:r>
              <a:rPr lang="en-US" sz="2400" dirty="0">
                <a:solidFill>
                  <a:schemeClr val="accent1"/>
                </a:solidFill>
                <a:latin typeface="Arial" panose="020B0604020202020204" pitchFamily="34" charset="0"/>
                <a:cs typeface="Arial" panose="020B0604020202020204" pitchFamily="34" charset="0"/>
              </a:rPr>
              <a:t>➢ From the above-left side plot we can say that</a:t>
            </a:r>
          </a:p>
          <a:p>
            <a:r>
              <a:rPr lang="en-US" sz="2400" dirty="0">
                <a:solidFill>
                  <a:schemeClr val="accent1"/>
                </a:solidFill>
                <a:latin typeface="Arial" panose="020B0604020202020204" pitchFamily="34" charset="0"/>
                <a:cs typeface="Arial" panose="020B0604020202020204" pitchFamily="34" charset="0"/>
              </a:rPr>
              <a:t> ➢ More number of credit holders are graduate students followed by High school and then by postgraduate students. </a:t>
            </a:r>
          </a:p>
          <a:p>
            <a:r>
              <a:rPr lang="en-US" sz="2400" dirty="0">
                <a:solidFill>
                  <a:schemeClr val="accent1"/>
                </a:solidFill>
                <a:latin typeface="Arial" panose="020B0604020202020204" pitchFamily="34" charset="0"/>
                <a:cs typeface="Arial" panose="020B0604020202020204" pitchFamily="34" charset="0"/>
              </a:rPr>
              <a:t>➢ From the right side plot it is clear that those people who are postgraduate students have higher default payments </a:t>
            </a:r>
            <a:r>
              <a:rPr lang="en-US" sz="2400" dirty="0" err="1">
                <a:solidFill>
                  <a:schemeClr val="accent1"/>
                </a:solidFill>
                <a:latin typeface="Arial" panose="020B0604020202020204" pitchFamily="34" charset="0"/>
                <a:cs typeface="Arial" panose="020B0604020202020204" pitchFamily="34" charset="0"/>
              </a:rPr>
              <a:t>wrt</a:t>
            </a:r>
            <a:r>
              <a:rPr lang="en-US" sz="2400" dirty="0">
                <a:solidFill>
                  <a:schemeClr val="accent1"/>
                </a:solidFill>
                <a:latin typeface="Arial" panose="020B0604020202020204" pitchFamily="34" charset="0"/>
                <a:cs typeface="Arial" panose="020B0604020202020204" pitchFamily="34" charset="0"/>
              </a:rPr>
              <a:t> graduates and other people.</a:t>
            </a:r>
            <a:endParaRPr lang="en-IN" sz="2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293752"/>
      </p:ext>
    </p:extLst>
  </p:cSld>
  <p:clrMapOvr>
    <a:masterClrMapping/>
  </p:clrMapOvr>
  <mc:AlternateContent xmlns:mc="http://schemas.openxmlformats.org/markup-compatibility/2006" xmlns:p14="http://schemas.microsoft.com/office/powerpoint/2010/main">
    <mc:Choice Requires="p14">
      <p:transition spd="slow" p14:dur="2000" advTm="47222"/>
    </mc:Choice>
    <mc:Fallback xmlns="">
      <p:transition spd="slow" advTm="472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5E7D-13ED-1D50-D34D-4BEC49744FF1}"/>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rPr>
              <a:t>ANALYSIS OF FAMILY STATUS VARIABLE</a:t>
            </a:r>
          </a:p>
        </p:txBody>
      </p:sp>
      <p:pic>
        <p:nvPicPr>
          <p:cNvPr id="5" name="Content Placeholder 4">
            <a:extLst>
              <a:ext uri="{FF2B5EF4-FFF2-40B4-BE49-F238E27FC236}">
                <a16:creationId xmlns:a16="http://schemas.microsoft.com/office/drawing/2014/main" id="{0371FD8F-F4B2-6290-BFDB-DB4D390E13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4750"/>
            <a:ext cx="4508079" cy="3451186"/>
          </a:xfrm>
        </p:spPr>
      </p:pic>
      <p:pic>
        <p:nvPicPr>
          <p:cNvPr id="7" name="Picture 6">
            <a:extLst>
              <a:ext uri="{FF2B5EF4-FFF2-40B4-BE49-F238E27FC236}">
                <a16:creationId xmlns:a16="http://schemas.microsoft.com/office/drawing/2014/main" id="{71BD9F3F-4D3C-28E1-A4F8-34F72740F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514" y="1431270"/>
            <a:ext cx="6460050" cy="3000772"/>
          </a:xfrm>
          <a:prstGeom prst="rect">
            <a:avLst/>
          </a:prstGeom>
        </p:spPr>
      </p:pic>
      <p:sp>
        <p:nvSpPr>
          <p:cNvPr id="8" name="TextBox 7">
            <a:extLst>
              <a:ext uri="{FF2B5EF4-FFF2-40B4-BE49-F238E27FC236}">
                <a16:creationId xmlns:a16="http://schemas.microsoft.com/office/drawing/2014/main" id="{5FE46989-E7A9-D8C8-3233-FA7AFF1485FF}"/>
              </a:ext>
            </a:extLst>
          </p:cNvPr>
          <p:cNvSpPr txBox="1"/>
          <p:nvPr/>
        </p:nvSpPr>
        <p:spPr>
          <a:xfrm>
            <a:off x="149290" y="4917233"/>
            <a:ext cx="11961845" cy="1569660"/>
          </a:xfrm>
          <a:prstGeom prst="rect">
            <a:avLst/>
          </a:prstGeom>
          <a:noFill/>
        </p:spPr>
        <p:txBody>
          <a:bodyPr wrap="square" rtlCol="0">
            <a:spAutoFit/>
          </a:bodyPr>
          <a:lstStyle/>
          <a:p>
            <a:r>
              <a:rPr lang="en-US" sz="2400" dirty="0">
                <a:solidFill>
                  <a:schemeClr val="accent1"/>
                </a:solidFill>
              </a:rPr>
              <a:t>➢ 1 - married 2 - single 3 - others </a:t>
            </a:r>
          </a:p>
          <a:p>
            <a:r>
              <a:rPr lang="en-US" sz="2400" dirty="0">
                <a:solidFill>
                  <a:schemeClr val="accent1"/>
                </a:solidFill>
              </a:rPr>
              <a:t>➢ From the above data analysis we can say that </a:t>
            </a:r>
          </a:p>
          <a:p>
            <a:r>
              <a:rPr lang="en-US" sz="2400" dirty="0">
                <a:solidFill>
                  <a:schemeClr val="accent1"/>
                </a:solidFill>
              </a:rPr>
              <a:t>➢ More credit cards holder are Single. </a:t>
            </a:r>
          </a:p>
          <a:p>
            <a:r>
              <a:rPr lang="en-US" sz="2400" dirty="0">
                <a:solidFill>
                  <a:schemeClr val="accent1"/>
                </a:solidFill>
              </a:rPr>
              <a:t>➢ High defaulter rate when it comes to others.</a:t>
            </a:r>
            <a:endParaRPr lang="en-IN" sz="2400" dirty="0">
              <a:solidFill>
                <a:schemeClr val="accent1"/>
              </a:solidFill>
            </a:endParaRPr>
          </a:p>
        </p:txBody>
      </p:sp>
    </p:spTree>
    <p:extLst>
      <p:ext uri="{BB962C8B-B14F-4D97-AF65-F5344CB8AC3E}">
        <p14:creationId xmlns:p14="http://schemas.microsoft.com/office/powerpoint/2010/main" val="4217717937"/>
      </p:ext>
    </p:extLst>
  </p:cSld>
  <p:clrMapOvr>
    <a:masterClrMapping/>
  </p:clrMapOvr>
  <mc:AlternateContent xmlns:mc="http://schemas.openxmlformats.org/markup-compatibility/2006" xmlns:p14="http://schemas.microsoft.com/office/powerpoint/2010/main">
    <mc:Choice Requires="p14">
      <p:transition spd="slow" p14:dur="2000" advTm="21323"/>
    </mc:Choice>
    <mc:Fallback xmlns="">
      <p:transition spd="slow" advTm="213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E9B9-0C65-DEED-CBFA-27AE85BBBEF5}"/>
              </a:ext>
            </a:extLst>
          </p:cNvPr>
          <p:cNvSpPr>
            <a:spLocks noGrp="1"/>
          </p:cNvSpPr>
          <p:nvPr>
            <p:ph type="title"/>
          </p:nvPr>
        </p:nvSpPr>
        <p:spPr/>
        <p:txBody>
          <a:bodyPr/>
          <a:lstStyle/>
          <a:p>
            <a:pPr algn="ctr"/>
            <a:r>
              <a:rPr lang="en-IN" b="1" dirty="0">
                <a:solidFill>
                  <a:srgbClr val="C00000"/>
                </a:solidFill>
                <a:latin typeface="Arial" panose="020B0604020202020204" pitchFamily="34" charset="0"/>
                <a:cs typeface="Arial" panose="020B0604020202020204" pitchFamily="34" charset="0"/>
              </a:rPr>
              <a:t>ANALYSIS OF AGE VARIABLE</a:t>
            </a:r>
          </a:p>
        </p:txBody>
      </p:sp>
      <p:pic>
        <p:nvPicPr>
          <p:cNvPr id="5" name="Content Placeholder 4">
            <a:extLst>
              <a:ext uri="{FF2B5EF4-FFF2-40B4-BE49-F238E27FC236}">
                <a16:creationId xmlns:a16="http://schemas.microsoft.com/office/drawing/2014/main" id="{B389739A-907A-629F-C538-9A253ACF6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82" y="1471062"/>
            <a:ext cx="8789230" cy="3054285"/>
          </a:xfrm>
        </p:spPr>
      </p:pic>
      <p:sp>
        <p:nvSpPr>
          <p:cNvPr id="6" name="TextBox 5">
            <a:extLst>
              <a:ext uri="{FF2B5EF4-FFF2-40B4-BE49-F238E27FC236}">
                <a16:creationId xmlns:a16="http://schemas.microsoft.com/office/drawing/2014/main" id="{3F7DFFA7-55D0-6030-02F5-46E537806DDF}"/>
              </a:ext>
            </a:extLst>
          </p:cNvPr>
          <p:cNvSpPr txBox="1"/>
          <p:nvPr/>
        </p:nvSpPr>
        <p:spPr>
          <a:xfrm>
            <a:off x="242596" y="4898571"/>
            <a:ext cx="11756571" cy="1200329"/>
          </a:xfrm>
          <a:prstGeom prst="rect">
            <a:avLst/>
          </a:prstGeom>
          <a:noFill/>
        </p:spPr>
        <p:txBody>
          <a:bodyPr wrap="square" rtlCol="0">
            <a:spAutoFit/>
          </a:bodyPr>
          <a:lstStyle/>
          <a:p>
            <a:r>
              <a:rPr lang="en-US" sz="2400" dirty="0">
                <a:solidFill>
                  <a:schemeClr val="accent1"/>
                </a:solidFill>
              </a:rPr>
              <a:t>From the above count plot analysis we can say that </a:t>
            </a:r>
          </a:p>
          <a:p>
            <a:r>
              <a:rPr lang="en-US" sz="2400" dirty="0">
                <a:solidFill>
                  <a:schemeClr val="accent1"/>
                </a:solidFill>
              </a:rPr>
              <a:t>● We can see more credit cards holder age are between 26-30 years old. </a:t>
            </a:r>
          </a:p>
          <a:p>
            <a:r>
              <a:rPr lang="en-US" sz="2400" dirty="0">
                <a:solidFill>
                  <a:schemeClr val="accent1"/>
                </a:solidFill>
              </a:rPr>
              <a:t>● Age above 60 years old rarely uses credit cards.</a:t>
            </a:r>
            <a:endParaRPr lang="en-IN" sz="2400" dirty="0">
              <a:solidFill>
                <a:schemeClr val="accent1"/>
              </a:solidFill>
            </a:endParaRPr>
          </a:p>
        </p:txBody>
      </p:sp>
    </p:spTree>
    <p:extLst>
      <p:ext uri="{BB962C8B-B14F-4D97-AF65-F5344CB8AC3E}">
        <p14:creationId xmlns:p14="http://schemas.microsoft.com/office/powerpoint/2010/main" val="2562041714"/>
      </p:ext>
    </p:extLst>
  </p:cSld>
  <p:clrMapOvr>
    <a:masterClrMapping/>
  </p:clrMapOvr>
  <mc:AlternateContent xmlns:mc="http://schemas.openxmlformats.org/markup-compatibility/2006" xmlns:p14="http://schemas.microsoft.com/office/powerpoint/2010/main">
    <mc:Choice Requires="p14">
      <p:transition spd="slow" p14:dur="2000" advTm="34912"/>
    </mc:Choice>
    <mc:Fallback xmlns="">
      <p:transition spd="slow" advTm="3491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A4C4-2D60-B021-F583-51CCDD9ED6B1}"/>
              </a:ext>
            </a:extLst>
          </p:cNvPr>
          <p:cNvSpPr>
            <a:spLocks noGrp="1"/>
          </p:cNvSpPr>
          <p:nvPr>
            <p:ph type="title"/>
          </p:nvPr>
        </p:nvSpPr>
        <p:spPr/>
        <p:txBody>
          <a:bodyPr>
            <a:normAutofit/>
          </a:bodyPr>
          <a:lstStyle/>
          <a:p>
            <a:r>
              <a:rPr lang="en-IN" b="1" dirty="0">
                <a:solidFill>
                  <a:srgbClr val="C00000"/>
                </a:solidFill>
                <a:effectLst>
                  <a:outerShdw blurRad="38100" dist="38100" dir="2700000" algn="tl">
                    <a:srgbClr val="000000">
                      <a:alpha val="43137"/>
                    </a:srgbClr>
                  </a:outerShdw>
                </a:effectLst>
              </a:rPr>
              <a:t>ANALYSIS OF AGE VARIABLE</a:t>
            </a:r>
          </a:p>
        </p:txBody>
      </p:sp>
      <p:pic>
        <p:nvPicPr>
          <p:cNvPr id="5" name="Content Placeholder 4">
            <a:extLst>
              <a:ext uri="{FF2B5EF4-FFF2-40B4-BE49-F238E27FC236}">
                <a16:creationId xmlns:a16="http://schemas.microsoft.com/office/drawing/2014/main" id="{30A1E906-A0F4-BD3F-C1E7-E29A1FB23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97" y="1348361"/>
            <a:ext cx="11396213" cy="3148994"/>
          </a:xfrm>
        </p:spPr>
      </p:pic>
      <p:sp>
        <p:nvSpPr>
          <p:cNvPr id="6" name="TextBox 5">
            <a:extLst>
              <a:ext uri="{FF2B5EF4-FFF2-40B4-BE49-F238E27FC236}">
                <a16:creationId xmlns:a16="http://schemas.microsoft.com/office/drawing/2014/main" id="{184999C5-9ED4-7C54-D5C1-532B0463660D}"/>
              </a:ext>
            </a:extLst>
          </p:cNvPr>
          <p:cNvSpPr txBox="1"/>
          <p:nvPr/>
        </p:nvSpPr>
        <p:spPr>
          <a:xfrm>
            <a:off x="317241" y="4795935"/>
            <a:ext cx="11625943" cy="1569660"/>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From the above bar plot which shows the relationship between age and defaulter, we can say that </a:t>
            </a:r>
          </a:p>
          <a:p>
            <a:r>
              <a:rPr lang="en-US" sz="2400" dirty="0">
                <a:solidFill>
                  <a:schemeClr val="accent1"/>
                </a:solidFill>
                <a:latin typeface="Arial" panose="020B0604020202020204" pitchFamily="34" charset="0"/>
                <a:cs typeface="Arial" panose="020B0604020202020204" pitchFamily="34" charset="0"/>
              </a:rPr>
              <a:t>● Those who default are 60 years and older, that may be because they don’t use their card frequently</a:t>
            </a:r>
            <a:endParaRPr lang="en-IN" sz="2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228780"/>
      </p:ext>
    </p:extLst>
  </p:cSld>
  <p:clrMapOvr>
    <a:masterClrMapping/>
  </p:clrMapOvr>
  <mc:AlternateContent xmlns:mc="http://schemas.openxmlformats.org/markup-compatibility/2006" xmlns:p14="http://schemas.microsoft.com/office/powerpoint/2010/main">
    <mc:Choice Requires="p14">
      <p:transition spd="slow" p14:dur="2000" advTm="24598"/>
    </mc:Choice>
    <mc:Fallback xmlns="">
      <p:transition spd="slow" advTm="245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9965-1FCB-7868-596C-DAE15443D5DA}"/>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ANALYSIS OF LIMIT BALANCE VARIABLE</a:t>
            </a:r>
            <a:endParaRPr lang="en-IN"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9030533-00E8-FC83-286B-06738F810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35" y="1359096"/>
            <a:ext cx="4506685" cy="2858342"/>
          </a:xfrm>
        </p:spPr>
      </p:pic>
      <p:pic>
        <p:nvPicPr>
          <p:cNvPr id="7" name="Picture 6">
            <a:extLst>
              <a:ext uri="{FF2B5EF4-FFF2-40B4-BE49-F238E27FC236}">
                <a16:creationId xmlns:a16="http://schemas.microsoft.com/office/drawing/2014/main" id="{608A7AD3-AD45-2A1D-4EA3-B50E3DA24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152" y="1325698"/>
            <a:ext cx="6425162" cy="2714457"/>
          </a:xfrm>
          <a:prstGeom prst="rect">
            <a:avLst/>
          </a:prstGeom>
        </p:spPr>
      </p:pic>
      <p:sp>
        <p:nvSpPr>
          <p:cNvPr id="8" name="TextBox 7">
            <a:extLst>
              <a:ext uri="{FF2B5EF4-FFF2-40B4-BE49-F238E27FC236}">
                <a16:creationId xmlns:a16="http://schemas.microsoft.com/office/drawing/2014/main" id="{CE0756B5-B692-D614-CE87-69CD91726FB5}"/>
              </a:ext>
            </a:extLst>
          </p:cNvPr>
          <p:cNvSpPr txBox="1"/>
          <p:nvPr/>
        </p:nvSpPr>
        <p:spPr>
          <a:xfrm>
            <a:off x="435429" y="4288079"/>
            <a:ext cx="11756571" cy="923330"/>
          </a:xfrm>
          <a:prstGeom prst="rect">
            <a:avLst/>
          </a:prstGeom>
          <a:noFill/>
        </p:spPr>
        <p:txBody>
          <a:bodyPr wrap="square" rtlCol="0">
            <a:spAutoFit/>
          </a:bodyPr>
          <a:lstStyle/>
          <a:p>
            <a:pPr algn="l"/>
            <a:r>
              <a:rPr lang="en-US" b="1" i="0" dirty="0">
                <a:solidFill>
                  <a:srgbClr val="000000"/>
                </a:solidFill>
                <a:effectLst/>
                <a:latin typeface="Helvetica Neue"/>
              </a:rPr>
              <a:t>From the above data analysis, we can say that</a:t>
            </a:r>
            <a:endParaRPr lang="en-US" b="0" i="0" dirty="0">
              <a:solidFill>
                <a:srgbClr val="000000"/>
              </a:solidFill>
              <a:effectLst/>
              <a:latin typeface="Helvetica Neue"/>
            </a:endParaRPr>
          </a:p>
          <a:p>
            <a:pPr algn="l">
              <a:buFont typeface="Arial" panose="020B0604020202020204" pitchFamily="34" charset="0"/>
              <a:buChar char="•"/>
            </a:pPr>
            <a:r>
              <a:rPr lang="en-US" b="1" i="1" dirty="0">
                <a:solidFill>
                  <a:srgbClr val="000000"/>
                </a:solidFill>
                <a:effectLst/>
                <a:latin typeface="Helvetica Neue"/>
              </a:rPr>
              <a:t>Maximum amount of given credit is 40,000 followed by 30,000 and 20,000</a:t>
            </a: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3670960755"/>
      </p:ext>
    </p:extLst>
  </p:cSld>
  <p:clrMapOvr>
    <a:masterClrMapping/>
  </p:clrMapOvr>
  <mc:AlternateContent xmlns:mc="http://schemas.openxmlformats.org/markup-compatibility/2006" xmlns:p14="http://schemas.microsoft.com/office/powerpoint/2010/main">
    <mc:Choice Requires="p14">
      <p:transition spd="slow" p14:dur="2000" advTm="21368"/>
    </mc:Choice>
    <mc:Fallback xmlns="">
      <p:transition spd="slow" advTm="2136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A857-F7ED-EB00-7329-50E30CCEFD9D}"/>
              </a:ext>
            </a:extLst>
          </p:cNvPr>
          <p:cNvSpPr>
            <a:spLocks noGrp="1"/>
          </p:cNvSpPr>
          <p:nvPr>
            <p:ph type="title"/>
          </p:nvPr>
        </p:nvSpPr>
        <p:spPr/>
        <p:txBody>
          <a:bodyPr/>
          <a:lstStyle/>
          <a:p>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CHECKING OF CORRELATION</a:t>
            </a:r>
          </a:p>
        </p:txBody>
      </p:sp>
      <p:pic>
        <p:nvPicPr>
          <p:cNvPr id="5" name="Content Placeholder 4">
            <a:extLst>
              <a:ext uri="{FF2B5EF4-FFF2-40B4-BE49-F238E27FC236}">
                <a16:creationId xmlns:a16="http://schemas.microsoft.com/office/drawing/2014/main" id="{3FBC74E1-79BF-4EA0-EC1F-7D962E84EF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602" y="1825625"/>
            <a:ext cx="5660795" cy="4351338"/>
          </a:xfrm>
        </p:spPr>
      </p:pic>
    </p:spTree>
    <p:extLst>
      <p:ext uri="{BB962C8B-B14F-4D97-AF65-F5344CB8AC3E}">
        <p14:creationId xmlns:p14="http://schemas.microsoft.com/office/powerpoint/2010/main" val="4277819074"/>
      </p:ext>
    </p:extLst>
  </p:cSld>
  <p:clrMapOvr>
    <a:masterClrMapping/>
  </p:clrMapOvr>
  <mc:AlternateContent xmlns:mc="http://schemas.openxmlformats.org/markup-compatibility/2006" xmlns:p14="http://schemas.microsoft.com/office/powerpoint/2010/main">
    <mc:Choice Requires="p14">
      <p:transition spd="slow" p14:dur="2000" advTm="46834"/>
    </mc:Choice>
    <mc:Fallback xmlns="">
      <p:transition spd="slow" advTm="4683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3E95-1B40-3DF9-93F4-4F10A93D0F39}"/>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ONE HOT ENCODING</a:t>
            </a:r>
          </a:p>
        </p:txBody>
      </p:sp>
      <p:sp>
        <p:nvSpPr>
          <p:cNvPr id="3" name="Content Placeholder 2">
            <a:extLst>
              <a:ext uri="{FF2B5EF4-FFF2-40B4-BE49-F238E27FC236}">
                <a16:creationId xmlns:a16="http://schemas.microsoft.com/office/drawing/2014/main" id="{6C8ED4C9-B6F0-F97A-A572-597F270E856A}"/>
              </a:ext>
            </a:extLst>
          </p:cNvPr>
          <p:cNvSpPr>
            <a:spLocks noGrp="1"/>
          </p:cNvSpPr>
          <p:nvPr>
            <p:ph idx="1"/>
          </p:nvPr>
        </p:nvSpPr>
        <p:spPr>
          <a:xfrm>
            <a:off x="838200" y="1825625"/>
            <a:ext cx="10515600" cy="3296881"/>
          </a:xfrm>
        </p:spPr>
        <p:txBody>
          <a:bodyPr>
            <a:normAutofit/>
          </a:bodyPr>
          <a:lstStyle/>
          <a:p>
            <a:r>
              <a:rPr lang="en-US" sz="2400" dirty="0">
                <a:solidFill>
                  <a:schemeClr val="accent1"/>
                </a:solidFill>
                <a:latin typeface="Arial" panose="020B0604020202020204" pitchFamily="34" charset="0"/>
                <a:cs typeface="Arial" panose="020B0604020202020204" pitchFamily="34" charset="0"/>
              </a:rPr>
              <a:t>● One hot encoding is a process by which categorical variables are converted into a form that could be provided to ML algorithms to do a better job in prediction. </a:t>
            </a:r>
          </a:p>
          <a:p>
            <a:r>
              <a:rPr lang="en-US" sz="2400" dirty="0">
                <a:solidFill>
                  <a:schemeClr val="accent1"/>
                </a:solidFill>
                <a:latin typeface="Arial" panose="020B0604020202020204" pitchFamily="34" charset="0"/>
                <a:cs typeface="Arial" panose="020B0604020202020204" pitchFamily="34" charset="0"/>
              </a:rPr>
              <a:t>● here we perform one hot encoding on ‘QUALIFICATION’, ‘FAMILY STATUS’, 'SEPT_PAY', ‘AUG_PAY', 'JUL _PAY ', 'JUN _PAY ', 'MAY _PAY ', 'APR _PAY’.</a:t>
            </a:r>
          </a:p>
          <a:p>
            <a:r>
              <a:rPr lang="en-US" sz="2400" dirty="0">
                <a:solidFill>
                  <a:schemeClr val="accent1"/>
                </a:solidFill>
                <a:latin typeface="Arial" panose="020B0604020202020204" pitchFamily="34" charset="0"/>
                <a:cs typeface="Arial" panose="020B0604020202020204" pitchFamily="34" charset="0"/>
              </a:rPr>
              <a:t> ● and label encoding for ‘GENDER’ </a:t>
            </a:r>
          </a:p>
          <a:p>
            <a:r>
              <a:rPr lang="en-US" sz="2400" dirty="0">
                <a:solidFill>
                  <a:schemeClr val="accent1"/>
                </a:solidFill>
                <a:latin typeface="Arial" panose="020B0604020202020204" pitchFamily="34" charset="0"/>
                <a:cs typeface="Arial" panose="020B0604020202020204" pitchFamily="34" charset="0"/>
              </a:rPr>
              <a:t>● After this we get these features in our dataset:</a:t>
            </a:r>
          </a:p>
          <a:p>
            <a:endParaRPr lang="en-IN" sz="2400" dirty="0">
              <a:solidFill>
                <a:schemeClr val="accent1"/>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4ED6E546-0245-0AC8-1861-FD9924F339E6}"/>
              </a:ext>
            </a:extLst>
          </p:cNvPr>
          <p:cNvSpPr>
            <a:spLocks noChangeArrowheads="1"/>
          </p:cNvSpPr>
          <p:nvPr/>
        </p:nvSpPr>
        <p:spPr bwMode="auto">
          <a:xfrm>
            <a:off x="666750" y="5086946"/>
            <a:ext cx="1107116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accent1"/>
                </a:solidFill>
                <a:effectLst/>
                <a:latin typeface="Courier New" panose="02070309020205020404" pitchFamily="49" charset="0"/>
              </a:rPr>
              <a:t>['AGE', 'SEX', 'CC_LIMIT', 'APR_BILL', 'MAY_BILL', 'JUN_BILL', 'JUL_BILL', 'AUG_BILL', 'SEPT_BILL', 'APR_PAID', 'MAY_PAID', 'JUN_PAID', 'JUL_PAID', 'AUG_PAID', 'SEPT_PAID', '</a:t>
            </a:r>
            <a:r>
              <a:rPr kumimoji="0" lang="en-US" altLang="en-US" sz="1200" b="0" i="0" u="none" strike="noStrike" cap="none" normalizeH="0" baseline="0" dirty="0" err="1">
                <a:ln>
                  <a:noFill/>
                </a:ln>
                <a:solidFill>
                  <a:schemeClr val="accent1"/>
                </a:solidFill>
                <a:effectLst/>
                <a:latin typeface="Courier New" panose="02070309020205020404" pitchFamily="49" charset="0"/>
              </a:rPr>
              <a:t>default_payment_next_month</a:t>
            </a:r>
            <a:r>
              <a:rPr kumimoji="0" lang="en-US" altLang="en-US" sz="1200" b="0" i="0" u="none" strike="noStrike" cap="none" normalizeH="0" baseline="0" dirty="0">
                <a:ln>
                  <a:noFill/>
                </a:ln>
                <a:solidFill>
                  <a:schemeClr val="accent1"/>
                </a:solidFill>
                <a:effectLst/>
                <a:latin typeface="Courier New" panose="02070309020205020404" pitchFamily="49" charset="0"/>
              </a:rPr>
              <a:t>', '</a:t>
            </a:r>
            <a:r>
              <a:rPr kumimoji="0" lang="en-US" altLang="en-US" sz="1200" b="0" i="0" u="none" strike="noStrike" cap="none" normalizeH="0" baseline="0" dirty="0" err="1">
                <a:ln>
                  <a:noFill/>
                </a:ln>
                <a:solidFill>
                  <a:schemeClr val="accent1"/>
                </a:solidFill>
                <a:effectLst/>
                <a:latin typeface="Courier New" panose="02070309020205020404" pitchFamily="49" charset="0"/>
              </a:rPr>
              <a:t>total_Payement_Value</a:t>
            </a:r>
            <a:r>
              <a:rPr kumimoji="0" lang="en-US" altLang="en-US" sz="1200" b="0" i="0" u="none" strike="noStrike" cap="none" normalizeH="0" baseline="0" dirty="0">
                <a:ln>
                  <a:noFill/>
                </a:ln>
                <a:solidFill>
                  <a:schemeClr val="accent1"/>
                </a:solidFill>
                <a:effectLst/>
                <a:latin typeface="Courier New" panose="02070309020205020404" pitchFamily="49" charset="0"/>
              </a:rPr>
              <a:t>', 'Dues', '</a:t>
            </a:r>
            <a:r>
              <a:rPr kumimoji="0" lang="en-US" altLang="en-US" sz="1200" b="0" i="0" u="none" strike="noStrike" cap="none" normalizeH="0" baseline="0" dirty="0" err="1">
                <a:ln>
                  <a:noFill/>
                </a:ln>
                <a:solidFill>
                  <a:schemeClr val="accent1"/>
                </a:solidFill>
                <a:effectLst/>
                <a:latin typeface="Courier New" panose="02070309020205020404" pitchFamily="49" charset="0"/>
              </a:rPr>
              <a:t>EDUCATION_graduate</a:t>
            </a:r>
            <a:r>
              <a:rPr kumimoji="0" lang="en-US" altLang="en-US" sz="1200" b="0" i="0" u="none" strike="noStrike" cap="none" normalizeH="0" baseline="0" dirty="0">
                <a:ln>
                  <a:noFill/>
                </a:ln>
                <a:solidFill>
                  <a:schemeClr val="accent1"/>
                </a:solidFill>
                <a:effectLst/>
                <a:latin typeface="Courier New" panose="02070309020205020404" pitchFamily="49" charset="0"/>
              </a:rPr>
              <a:t> school', '</a:t>
            </a:r>
            <a:r>
              <a:rPr kumimoji="0" lang="en-US" altLang="en-US" sz="1200" b="0" i="0" u="none" strike="noStrike" cap="none" normalizeH="0" baseline="0" dirty="0" err="1">
                <a:ln>
                  <a:noFill/>
                </a:ln>
                <a:solidFill>
                  <a:schemeClr val="accent1"/>
                </a:solidFill>
                <a:effectLst/>
                <a:latin typeface="Courier New" panose="02070309020205020404" pitchFamily="49" charset="0"/>
              </a:rPr>
              <a:t>EDUCATION_high</a:t>
            </a:r>
            <a:r>
              <a:rPr kumimoji="0" lang="en-US" altLang="en-US" sz="1200" b="0" i="0" u="none" strike="noStrike" cap="none" normalizeH="0" baseline="0" dirty="0">
                <a:ln>
                  <a:noFill/>
                </a:ln>
                <a:solidFill>
                  <a:schemeClr val="accent1"/>
                </a:solidFill>
                <a:effectLst/>
                <a:latin typeface="Courier New" panose="02070309020205020404" pitchFamily="49" charset="0"/>
              </a:rPr>
              <a:t> school', '</a:t>
            </a:r>
            <a:r>
              <a:rPr kumimoji="0" lang="en-US" altLang="en-US" sz="1200" b="0" i="0" u="none" strike="noStrike" cap="none" normalizeH="0" baseline="0" dirty="0" err="1">
                <a:ln>
                  <a:noFill/>
                </a:ln>
                <a:solidFill>
                  <a:schemeClr val="accent1"/>
                </a:solidFill>
                <a:effectLst/>
                <a:latin typeface="Courier New" panose="02070309020205020404" pitchFamily="49" charset="0"/>
              </a:rPr>
              <a:t>EDUCATION_others</a:t>
            </a:r>
            <a:r>
              <a:rPr kumimoji="0" lang="en-US" altLang="en-US" sz="1200" b="0" i="0" u="none" strike="noStrike" cap="none" normalizeH="0" baseline="0" dirty="0">
                <a:ln>
                  <a:noFill/>
                </a:ln>
                <a:solidFill>
                  <a:schemeClr val="accent1"/>
                </a:solidFill>
                <a:effectLst/>
                <a:latin typeface="Courier New" panose="02070309020205020404" pitchFamily="49" charset="0"/>
              </a:rPr>
              <a:t>', '</a:t>
            </a:r>
            <a:r>
              <a:rPr kumimoji="0" lang="en-US" altLang="en-US" sz="1200" b="0" i="0" u="none" strike="noStrike" cap="none" normalizeH="0" baseline="0" dirty="0" err="1">
                <a:ln>
                  <a:noFill/>
                </a:ln>
                <a:solidFill>
                  <a:schemeClr val="accent1"/>
                </a:solidFill>
                <a:effectLst/>
                <a:latin typeface="Courier New" panose="02070309020205020404" pitchFamily="49" charset="0"/>
              </a:rPr>
              <a:t>EDUCATION_university</a:t>
            </a:r>
            <a:r>
              <a:rPr kumimoji="0" lang="en-US" altLang="en-US" sz="1200" b="0" i="0" u="none" strike="noStrike" cap="none" normalizeH="0" baseline="0" dirty="0">
                <a:ln>
                  <a:noFill/>
                </a:ln>
                <a:solidFill>
                  <a:schemeClr val="accent1"/>
                </a:solidFill>
                <a:effectLst/>
                <a:latin typeface="Courier New" panose="02070309020205020404" pitchFamily="49" charset="0"/>
              </a:rPr>
              <a:t>', '</a:t>
            </a:r>
            <a:r>
              <a:rPr kumimoji="0" lang="en-US" altLang="en-US" sz="1200" b="0" i="0" u="none" strike="noStrike" cap="none" normalizeH="0" baseline="0" dirty="0" err="1">
                <a:ln>
                  <a:noFill/>
                </a:ln>
                <a:solidFill>
                  <a:schemeClr val="accent1"/>
                </a:solidFill>
                <a:effectLst/>
                <a:latin typeface="Courier New" panose="02070309020205020404" pitchFamily="49" charset="0"/>
              </a:rPr>
              <a:t>MARRIAGE_married</a:t>
            </a:r>
            <a:r>
              <a:rPr kumimoji="0" lang="en-US" altLang="en-US" sz="1200" b="0" i="0" u="none" strike="noStrike" cap="none" normalizeH="0" baseline="0" dirty="0">
                <a:ln>
                  <a:noFill/>
                </a:ln>
                <a:solidFill>
                  <a:schemeClr val="accent1"/>
                </a:solidFill>
                <a:effectLst/>
                <a:latin typeface="Courier New" panose="02070309020205020404" pitchFamily="49" charset="0"/>
              </a:rPr>
              <a:t>', '</a:t>
            </a:r>
            <a:r>
              <a:rPr kumimoji="0" lang="en-US" altLang="en-US" sz="1200" b="0" i="0" u="none" strike="noStrike" cap="none" normalizeH="0" baseline="0" dirty="0" err="1">
                <a:ln>
                  <a:noFill/>
                </a:ln>
                <a:solidFill>
                  <a:schemeClr val="accent1"/>
                </a:solidFill>
                <a:effectLst/>
                <a:latin typeface="Courier New" panose="02070309020205020404" pitchFamily="49" charset="0"/>
              </a:rPr>
              <a:t>MARRIAGE_others</a:t>
            </a:r>
            <a:r>
              <a:rPr kumimoji="0" lang="en-US" altLang="en-US" sz="1200" b="0" i="0" u="none" strike="noStrike" cap="none" normalizeH="0" baseline="0" dirty="0">
                <a:ln>
                  <a:noFill/>
                </a:ln>
                <a:solidFill>
                  <a:schemeClr val="accent1"/>
                </a:solidFill>
                <a:effectLst/>
                <a:latin typeface="Courier New" panose="02070309020205020404" pitchFamily="49" charset="0"/>
              </a:rPr>
              <a:t>', '</a:t>
            </a:r>
            <a:r>
              <a:rPr kumimoji="0" lang="en-US" altLang="en-US" sz="1200" b="0" i="0" u="none" strike="noStrike" cap="none" normalizeH="0" baseline="0" dirty="0" err="1">
                <a:ln>
                  <a:noFill/>
                </a:ln>
                <a:solidFill>
                  <a:schemeClr val="accent1"/>
                </a:solidFill>
                <a:effectLst/>
                <a:latin typeface="Courier New" panose="02070309020205020404" pitchFamily="49" charset="0"/>
              </a:rPr>
              <a:t>MARRIAGE_single</a:t>
            </a:r>
            <a:r>
              <a:rPr kumimoji="0" lang="en-US" altLang="en-US" sz="1200" b="0" i="0" u="none" strike="noStrike" cap="none" normalizeH="0" baseline="0" dirty="0">
                <a:ln>
                  <a:noFill/>
                </a:ln>
                <a:solidFill>
                  <a:schemeClr val="accent1"/>
                </a:solidFill>
                <a:effectLst/>
                <a:latin typeface="Courier New" panose="02070309020205020404" pitchFamily="49" charset="0"/>
              </a:rPr>
              <a:t>', 'SEPT_PAY_-1', 'SEPT_PAY_0', 'SEPT_PAY_1', 'SEPT_PAY_2', 'SEPT_PAY_3', 'SEPT_PAY_4', 'SEPT_PAY_5', 'SEPT_PAY_6', 'SEPT_PAY_7', 'SEPT_PAY_8', 'AUG_PAY_-1', 'AUG_PAY_0', 'AUG_PAY_1', 'AUG_PAY_2', 'AUG_PAY_3', 'AUG_PAY_4', 'AUG_PAY_5', 'AUG_PAY_6', 'AUG_PAY_7', 'JUL_PAY_-1', 'JUL_PAY_0', 'JUL_PAY_1', 'JUL_PAY_2', 'JUL_PAY_3', 'JUL_PAY_4', 'JUL_PAY_5', 'JUL_PAY_6', 'JUL_PAY_7', 'JUN_PAY_-1', 'JUN_PAY_0', 'JUN_PAY_1', 'JUN_PAY_2', 'JUN_PAY_3', 'JUN_PAY_4', 'JUN_PAY_5', 'JUN_PAY_6', 'JUN_PAY_7', 'MAY_PAY_-1', 'MAY_PAY_0', 'MAY_PAY_1', 'MAY_PAY_2', 'MAY_PAY_3', 'MAY_PAY_4', 'MAY_PAY_5', 'MAY_PAY_6', 'MAY_PAY_7', 'APR_PAY_-1', 'APR_PAY_0', 'APR_PAY_1', 'APR_PAY_2', 'APR_PAY_3', 'APR_PAY_4', 'APR_PAY_5', 'APR_PAY_6', 'APR_PAY_7', 'APR_PAY_8']</a:t>
            </a:r>
            <a:r>
              <a:rPr kumimoji="0" lang="en-US" altLang="en-US" sz="1200" b="0" i="0" u="none" strike="noStrike" cap="none" normalizeH="0" baseline="0" dirty="0">
                <a:ln>
                  <a:noFill/>
                </a:ln>
                <a:solidFill>
                  <a:schemeClr val="accent1"/>
                </a:solidFill>
                <a:effectLst/>
              </a:rPr>
              <a:t> </a:t>
            </a:r>
            <a:endParaRPr kumimoji="0" lang="en-US" altLang="en-US" sz="12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980607475"/>
      </p:ext>
    </p:extLst>
  </p:cSld>
  <p:clrMapOvr>
    <a:masterClrMapping/>
  </p:clrMapOvr>
  <mc:AlternateContent xmlns:mc="http://schemas.openxmlformats.org/markup-compatibility/2006" xmlns:p14="http://schemas.microsoft.com/office/powerpoint/2010/main">
    <mc:Choice Requires="p14">
      <p:transition spd="slow" p14:dur="2000" advTm="64827"/>
    </mc:Choice>
    <mc:Fallback xmlns="">
      <p:transition spd="slow" advTm="6482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3C25-8B99-C72A-85F4-98A17BA834AF}"/>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MODEL BUILDING</a:t>
            </a:r>
          </a:p>
        </p:txBody>
      </p:sp>
      <p:sp>
        <p:nvSpPr>
          <p:cNvPr id="3" name="Content Placeholder 2">
            <a:extLst>
              <a:ext uri="{FF2B5EF4-FFF2-40B4-BE49-F238E27FC236}">
                <a16:creationId xmlns:a16="http://schemas.microsoft.com/office/drawing/2014/main" id="{5531A132-DBB5-6962-505E-0A8107A7DB23}"/>
              </a:ext>
            </a:extLst>
          </p:cNvPr>
          <p:cNvSpPr>
            <a:spLocks noGrp="1"/>
          </p:cNvSpPr>
          <p:nvPr>
            <p:ph idx="1"/>
          </p:nvPr>
        </p:nvSpPr>
        <p:spPr/>
        <p:txBody>
          <a:bodyPr>
            <a:normAutofit/>
          </a:bodyPr>
          <a:lstStyle/>
          <a:p>
            <a:r>
              <a:rPr lang="en-IN" sz="2400" dirty="0">
                <a:solidFill>
                  <a:schemeClr val="accent1"/>
                </a:solidFill>
                <a:latin typeface="Arial" panose="020B0604020202020204" pitchFamily="34" charset="0"/>
                <a:cs typeface="Arial" panose="020B0604020202020204" pitchFamily="34" charset="0"/>
              </a:rPr>
              <a:t>➢ LOGISTIC REGRESSION</a:t>
            </a:r>
          </a:p>
          <a:p>
            <a:r>
              <a:rPr lang="en-IN" sz="2400" dirty="0">
                <a:solidFill>
                  <a:schemeClr val="accent1"/>
                </a:solidFill>
                <a:latin typeface="Arial" panose="020B0604020202020204" pitchFamily="34" charset="0"/>
                <a:cs typeface="Arial" panose="020B0604020202020204" pitchFamily="34" charset="0"/>
              </a:rPr>
              <a:t> </a:t>
            </a:r>
          </a:p>
          <a:p>
            <a:r>
              <a:rPr lang="en-IN" sz="2400" dirty="0">
                <a:solidFill>
                  <a:schemeClr val="accent1"/>
                </a:solidFill>
                <a:latin typeface="Arial" panose="020B0604020202020204" pitchFamily="34" charset="0"/>
                <a:cs typeface="Arial" panose="020B0604020202020204" pitchFamily="34" charset="0"/>
              </a:rPr>
              <a:t>➢ RANDOM FOREST </a:t>
            </a:r>
          </a:p>
          <a:p>
            <a:endParaRPr lang="en-IN" sz="2400" dirty="0">
              <a:solidFill>
                <a:schemeClr val="accent1"/>
              </a:solidFill>
              <a:latin typeface="Arial" panose="020B0604020202020204" pitchFamily="34" charset="0"/>
              <a:cs typeface="Arial" panose="020B0604020202020204" pitchFamily="34" charset="0"/>
            </a:endParaRPr>
          </a:p>
          <a:p>
            <a:r>
              <a:rPr lang="en-IN" sz="2400" dirty="0">
                <a:solidFill>
                  <a:schemeClr val="accent1"/>
                </a:solidFill>
                <a:latin typeface="Arial" panose="020B0604020202020204" pitchFamily="34" charset="0"/>
                <a:cs typeface="Arial" panose="020B0604020202020204" pitchFamily="34" charset="0"/>
              </a:rPr>
              <a:t>➢ SVM </a:t>
            </a:r>
          </a:p>
          <a:p>
            <a:endParaRPr lang="en-IN" sz="2400" dirty="0">
              <a:solidFill>
                <a:schemeClr val="accent1"/>
              </a:solidFill>
              <a:latin typeface="Arial" panose="020B0604020202020204" pitchFamily="34" charset="0"/>
              <a:cs typeface="Arial" panose="020B0604020202020204" pitchFamily="34" charset="0"/>
            </a:endParaRPr>
          </a:p>
          <a:p>
            <a:r>
              <a:rPr lang="en-IN" sz="2400" dirty="0">
                <a:solidFill>
                  <a:schemeClr val="accent1"/>
                </a:solidFill>
                <a:latin typeface="Arial" panose="020B0604020202020204" pitchFamily="34" charset="0"/>
                <a:cs typeface="Arial" panose="020B0604020202020204" pitchFamily="34" charset="0"/>
              </a:rPr>
              <a:t>➢ DECISION TREE</a:t>
            </a:r>
          </a:p>
        </p:txBody>
      </p:sp>
    </p:spTree>
    <p:extLst>
      <p:ext uri="{BB962C8B-B14F-4D97-AF65-F5344CB8AC3E}">
        <p14:creationId xmlns:p14="http://schemas.microsoft.com/office/powerpoint/2010/main" val="3728770703"/>
      </p:ext>
    </p:extLst>
  </p:cSld>
  <p:clrMapOvr>
    <a:masterClrMapping/>
  </p:clrMapOvr>
  <mc:AlternateContent xmlns:mc="http://schemas.openxmlformats.org/markup-compatibility/2006" xmlns:p14="http://schemas.microsoft.com/office/powerpoint/2010/main">
    <mc:Choice Requires="p14">
      <p:transition spd="slow" p14:dur="2000" advTm="24591"/>
    </mc:Choice>
    <mc:Fallback xmlns="">
      <p:transition spd="slow" advTm="245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58DD-5628-21EC-B369-417C71FEDB9C}"/>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LOGISTIC REGRESSION</a:t>
            </a:r>
          </a:p>
        </p:txBody>
      </p:sp>
      <p:sp>
        <p:nvSpPr>
          <p:cNvPr id="3" name="Content Placeholder 2">
            <a:extLst>
              <a:ext uri="{FF2B5EF4-FFF2-40B4-BE49-F238E27FC236}">
                <a16:creationId xmlns:a16="http://schemas.microsoft.com/office/drawing/2014/main" id="{C5873F75-C52A-F077-A1EE-352924808017}"/>
              </a:ext>
            </a:extLst>
          </p:cNvPr>
          <p:cNvSpPr>
            <a:spLocks noGrp="1"/>
          </p:cNvSpPr>
          <p:nvPr>
            <p:ph idx="1"/>
          </p:nvPr>
        </p:nvSpPr>
        <p:spPr>
          <a:xfrm>
            <a:off x="838200" y="1825625"/>
            <a:ext cx="3584510" cy="2727714"/>
          </a:xfrm>
        </p:spPr>
        <p:txBody>
          <a:bodyPr/>
          <a:lstStyle/>
          <a:p>
            <a:r>
              <a:rPr lang="en-US"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PARAMETERS</a:t>
            </a:r>
            <a:r>
              <a:rPr lang="en-US" dirty="0">
                <a:solidFill>
                  <a:srgbClr val="C00000"/>
                </a:solidFill>
              </a:rPr>
              <a:t> : 	</a:t>
            </a:r>
            <a:r>
              <a:rPr lang="en-US" sz="1800" b="0" i="0" dirty="0">
                <a:solidFill>
                  <a:srgbClr val="000000"/>
                </a:solidFill>
                <a:effectLst/>
                <a:latin typeface="Helvetica Neue"/>
              </a:rPr>
              <a:t>		       </a:t>
            </a:r>
            <a:r>
              <a:rPr lang="en-IN" sz="2000"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 10, 'penalty': 'l2'}</a:t>
            </a:r>
            <a:r>
              <a:rPr lang="en-US" sz="1800" b="0" i="0" dirty="0">
                <a:solidFill>
                  <a:srgbClr val="000000"/>
                </a:solidFill>
                <a:effectLst/>
                <a:latin typeface="Helvetica Neue"/>
              </a:rPr>
              <a:t>			</a:t>
            </a:r>
            <a:r>
              <a:rPr lang="en-US" b="1" i="0" dirty="0">
                <a:solidFill>
                  <a:srgbClr val="000000"/>
                </a:solidFill>
                <a:effectLst/>
                <a:latin typeface="Helvetica Neue"/>
              </a:rPr>
              <a:t>	</a:t>
            </a:r>
            <a:endParaRPr lang="en-US" b="0" i="0" dirty="0">
              <a:solidFill>
                <a:srgbClr val="000000"/>
              </a:solidFill>
              <a:effectLst/>
              <a:latin typeface="Helvetica Neue"/>
            </a:endParaRPr>
          </a:p>
          <a:p>
            <a:endParaRPr lang="en-IN" dirty="0">
              <a:solidFill>
                <a:schemeClr val="accent1"/>
              </a:solidFill>
            </a:endParaRPr>
          </a:p>
        </p:txBody>
      </p:sp>
      <p:sp>
        <p:nvSpPr>
          <p:cNvPr id="6" name="TextBox 5">
            <a:extLst>
              <a:ext uri="{FF2B5EF4-FFF2-40B4-BE49-F238E27FC236}">
                <a16:creationId xmlns:a16="http://schemas.microsoft.com/office/drawing/2014/main" id="{E480438A-383C-FEFF-F3CC-EE3A5FD6C6E9}"/>
              </a:ext>
            </a:extLst>
          </p:cNvPr>
          <p:cNvSpPr txBox="1"/>
          <p:nvPr/>
        </p:nvSpPr>
        <p:spPr>
          <a:xfrm>
            <a:off x="5626359" y="1690688"/>
            <a:ext cx="6391470" cy="4524315"/>
          </a:xfrm>
          <a:prstGeom prst="rect">
            <a:avLst/>
          </a:prstGeom>
          <a:noFill/>
        </p:spPr>
        <p:txBody>
          <a:bodyPr wrap="square" rtlCol="0">
            <a:spAutoFit/>
          </a:bodyPr>
          <a:lstStyle/>
          <a:p>
            <a:r>
              <a:rPr lang="en-US" sz="2400" b="1" dirty="0">
                <a:solidFill>
                  <a:schemeClr val="accent1"/>
                </a:solidFill>
                <a:latin typeface="Arial" panose="020B0604020202020204" pitchFamily="34" charset="0"/>
                <a:cs typeface="Arial" panose="020B0604020202020204" pitchFamily="34" charset="0"/>
              </a:rPr>
              <a:t>from the above </a:t>
            </a:r>
            <a:r>
              <a:rPr lang="en-US" sz="2400" b="1" dirty="0" err="1">
                <a:solidFill>
                  <a:schemeClr val="accent1"/>
                </a:solidFill>
                <a:latin typeface="Arial" panose="020B0604020202020204" pitchFamily="34" charset="0"/>
                <a:cs typeface="Arial" panose="020B0604020202020204" pitchFamily="34" charset="0"/>
              </a:rPr>
              <a:t>evalution</a:t>
            </a:r>
            <a:r>
              <a:rPr lang="en-US" sz="2400" b="1" dirty="0">
                <a:solidFill>
                  <a:schemeClr val="accent1"/>
                </a:solidFill>
                <a:latin typeface="Arial" panose="020B0604020202020204" pitchFamily="34" charset="0"/>
                <a:cs typeface="Arial" panose="020B0604020202020204" pitchFamily="34" charset="0"/>
              </a:rPr>
              <a:t>, we get the results below</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The accuracy of test data is  0.7515576323987538</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The precision on test data is 0.6779595015576324</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The recall on test data is 0.7949771689497717</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 The f1 on test data is 0.7318200924758302</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The </a:t>
            </a:r>
            <a:r>
              <a:rPr lang="en-US" sz="2400" b="1" dirty="0" err="1">
                <a:solidFill>
                  <a:schemeClr val="accent1"/>
                </a:solidFill>
                <a:latin typeface="Arial" panose="020B0604020202020204" pitchFamily="34" charset="0"/>
                <a:cs typeface="Arial" panose="020B0604020202020204" pitchFamily="34" charset="0"/>
              </a:rPr>
              <a:t>roc_score</a:t>
            </a:r>
            <a:r>
              <a:rPr lang="en-US" sz="2400" b="1" dirty="0">
                <a:solidFill>
                  <a:schemeClr val="accent1"/>
                </a:solidFill>
                <a:latin typeface="Arial" panose="020B0604020202020204" pitchFamily="34" charset="0"/>
                <a:cs typeface="Arial" panose="020B0604020202020204" pitchFamily="34" charset="0"/>
              </a:rPr>
              <a:t> on test data is  0.7571287745631411</a:t>
            </a:r>
            <a:endParaRPr lang="en-IN" sz="24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8091"/>
      </p:ext>
    </p:extLst>
  </p:cSld>
  <p:clrMapOvr>
    <a:masterClrMapping/>
  </p:clrMapOvr>
  <mc:AlternateContent xmlns:mc="http://schemas.openxmlformats.org/markup-compatibility/2006" xmlns:p14="http://schemas.microsoft.com/office/powerpoint/2010/main">
    <mc:Choice Requires="p14">
      <p:transition spd="slow" p14:dur="2000" advTm="47958"/>
    </mc:Choice>
    <mc:Fallback xmlns="">
      <p:transition spd="slow" advTm="4795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EAD7-775A-FB13-3AC4-D1620C0870D7}"/>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RANDOM FOREST</a:t>
            </a:r>
          </a:p>
        </p:txBody>
      </p:sp>
      <p:sp>
        <p:nvSpPr>
          <p:cNvPr id="3" name="Content Placeholder 2">
            <a:extLst>
              <a:ext uri="{FF2B5EF4-FFF2-40B4-BE49-F238E27FC236}">
                <a16:creationId xmlns:a16="http://schemas.microsoft.com/office/drawing/2014/main" id="{793B52C7-10EF-F800-5A9C-22CC0EFEBCD6}"/>
              </a:ext>
            </a:extLst>
          </p:cNvPr>
          <p:cNvSpPr>
            <a:spLocks noGrp="1"/>
          </p:cNvSpPr>
          <p:nvPr>
            <p:ph idx="1"/>
          </p:nvPr>
        </p:nvSpPr>
        <p:spPr>
          <a:xfrm>
            <a:off x="838199" y="1825625"/>
            <a:ext cx="4573555" cy="2158546"/>
          </a:xfrm>
        </p:spPr>
        <p:txBody>
          <a:bodyPr/>
          <a:lstStyle/>
          <a:p>
            <a:r>
              <a:rPr lang="pt-BR"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PARAMETERS : </a:t>
            </a:r>
            <a:r>
              <a:rPr lang="pt-BR" b="1" dirty="0">
                <a:solidFill>
                  <a:schemeClr val="accent1"/>
                </a:solidFill>
                <a:latin typeface="Arial" panose="020B0604020202020204" pitchFamily="34" charset="0"/>
                <a:cs typeface="Arial" panose="020B0604020202020204" pitchFamily="34" charset="0"/>
              </a:rPr>
              <a:t>{'max_depth': 30, 'n_estimators’: 200}</a:t>
            </a:r>
            <a:endParaRPr lang="en-IN" b="1"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6D00234-2252-F4E0-5766-B5DC6B2A0650}"/>
              </a:ext>
            </a:extLst>
          </p:cNvPr>
          <p:cNvSpPr txBox="1"/>
          <p:nvPr/>
        </p:nvSpPr>
        <p:spPr>
          <a:xfrm>
            <a:off x="5411754" y="1690688"/>
            <a:ext cx="6503438" cy="5262979"/>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From the above evaluation, we get the results below</a:t>
            </a:r>
          </a:p>
          <a:p>
            <a:pPr marL="342900" indent="-342900">
              <a:buFont typeface="Wingdings" panose="05000000000000000000" pitchFamily="2" charset="2"/>
              <a:buChar char="Ø"/>
            </a:pPr>
            <a:r>
              <a:rPr lang="en-US" sz="2400" dirty="0">
                <a:solidFill>
                  <a:schemeClr val="accent1"/>
                </a:solidFill>
              </a:rPr>
              <a:t>The accuracy on test data is 0.8368380062305296</a:t>
            </a:r>
          </a:p>
          <a:p>
            <a:pPr marL="342900" indent="-342900">
              <a:buFont typeface="Wingdings" panose="05000000000000000000" pitchFamily="2" charset="2"/>
              <a:buChar char="Ø"/>
            </a:pPr>
            <a:r>
              <a:rPr lang="en-US" sz="2400" dirty="0">
                <a:solidFill>
                  <a:schemeClr val="accent1"/>
                </a:solidFill>
              </a:rPr>
              <a:t>The precision on test data is 0.8020752269779508</a:t>
            </a:r>
          </a:p>
          <a:p>
            <a:pPr marL="342900" indent="-342900">
              <a:buFont typeface="Wingdings" panose="05000000000000000000" pitchFamily="2" charset="2"/>
              <a:buChar char="Ø"/>
            </a:pPr>
            <a:r>
              <a:rPr lang="en-US" sz="2400" dirty="0">
                <a:solidFill>
                  <a:schemeClr val="accent1"/>
                </a:solidFill>
              </a:rPr>
              <a:t> The recall on test data is 0.8574380165289256</a:t>
            </a:r>
          </a:p>
          <a:p>
            <a:pPr marL="342900" indent="-342900">
              <a:buFont typeface="Wingdings" panose="05000000000000000000" pitchFamily="2" charset="2"/>
              <a:buChar char="Ø"/>
            </a:pPr>
            <a:r>
              <a:rPr lang="en-US" sz="2400" dirty="0">
                <a:solidFill>
                  <a:schemeClr val="accent1"/>
                </a:solidFill>
              </a:rPr>
              <a:t> The f1 on test data is 0.8319967923015236 </a:t>
            </a:r>
          </a:p>
          <a:p>
            <a:pPr marL="342900" indent="-342900">
              <a:buFont typeface="Wingdings" panose="05000000000000000000" pitchFamily="2" charset="2"/>
              <a:buChar char="Ø"/>
            </a:pPr>
            <a:r>
              <a:rPr lang="en-US" sz="2400" dirty="0">
                <a:solidFill>
                  <a:schemeClr val="accent1"/>
                </a:solidFill>
              </a:rPr>
              <a:t> The </a:t>
            </a:r>
            <a:r>
              <a:rPr lang="en-US" sz="2400" dirty="0" err="1">
                <a:solidFill>
                  <a:schemeClr val="accent1"/>
                </a:solidFill>
              </a:rPr>
              <a:t>roc_score</a:t>
            </a:r>
            <a:r>
              <a:rPr lang="en-US" sz="2400" dirty="0">
                <a:solidFill>
                  <a:schemeClr val="accent1"/>
                </a:solidFill>
              </a:rPr>
              <a:t> on test data is 0.8379605399286748</a:t>
            </a:r>
          </a:p>
          <a:p>
            <a:pPr marL="342900" indent="-342900">
              <a:buFont typeface="Wingdings" panose="05000000000000000000" pitchFamily="2" charset="2"/>
              <a:buChar char="Ø"/>
            </a:pPr>
            <a:r>
              <a:rPr lang="en-US" sz="2400" dirty="0">
                <a:solidFill>
                  <a:schemeClr val="accent1"/>
                </a:solidFill>
              </a:rPr>
              <a:t> After grid-search, we get f1-sore approx. 82%. As we have an imbalanced dataset, F1- score is a better parameter. Let's go ahead with other models and see if they can yield better result.</a:t>
            </a:r>
            <a:endParaRPr lang="en-IN" sz="2400" dirty="0">
              <a:solidFill>
                <a:schemeClr val="accent1"/>
              </a:solidFill>
            </a:endParaRPr>
          </a:p>
        </p:txBody>
      </p:sp>
    </p:spTree>
    <p:extLst>
      <p:ext uri="{BB962C8B-B14F-4D97-AF65-F5344CB8AC3E}">
        <p14:creationId xmlns:p14="http://schemas.microsoft.com/office/powerpoint/2010/main" val="2750164862"/>
      </p:ext>
    </p:extLst>
  </p:cSld>
  <p:clrMapOvr>
    <a:masterClrMapping/>
  </p:clrMapOvr>
  <mc:AlternateContent xmlns:mc="http://schemas.openxmlformats.org/markup-compatibility/2006" xmlns:p14="http://schemas.microsoft.com/office/powerpoint/2010/main">
    <mc:Choice Requires="p14">
      <p:transition spd="slow" p14:dur="2000" advTm="58815"/>
    </mc:Choice>
    <mc:Fallback xmlns="">
      <p:transition spd="slow" advTm="588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56EC-D60A-DDF2-964B-499ED16FA71F}"/>
              </a:ext>
            </a:extLst>
          </p:cNvPr>
          <p:cNvSpPr>
            <a:spLocks noGrp="1"/>
          </p:cNvSpPr>
          <p:nvPr>
            <p:ph type="title"/>
          </p:nvPr>
        </p:nvSpPr>
        <p:spPr/>
        <p:txBody>
          <a:bodyPr/>
          <a:lstStyle/>
          <a:p>
            <a:pPr algn="ctr"/>
            <a:r>
              <a:rPr lang="en-IN"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F3CFCDDB-6E76-2E6B-A6FF-27C7153ED179}"/>
              </a:ext>
            </a:extLst>
          </p:cNvPr>
          <p:cNvSpPr>
            <a:spLocks noGrp="1"/>
          </p:cNvSpPr>
          <p:nvPr>
            <p:ph idx="1"/>
          </p:nvPr>
        </p:nvSpPr>
        <p:spPr/>
        <p:txBody>
          <a:bodyPr>
            <a:normAutofit/>
          </a:bodyPr>
          <a:lstStyle/>
          <a:p>
            <a:r>
              <a:rPr lang="en-IN" dirty="0"/>
              <a:t>➢ BUSINESS UNDERSTANDING </a:t>
            </a:r>
          </a:p>
          <a:p>
            <a:r>
              <a:rPr lang="en-IN" dirty="0"/>
              <a:t>➢ DATA SUMMARY </a:t>
            </a:r>
          </a:p>
          <a:p>
            <a:r>
              <a:rPr lang="en-IN" dirty="0"/>
              <a:t>➢ FEATURE ANALYSIS </a:t>
            </a:r>
          </a:p>
          <a:p>
            <a:r>
              <a:rPr lang="en-IN" dirty="0"/>
              <a:t>➢ EXPLORATORY DATA ANALYSIS </a:t>
            </a:r>
          </a:p>
          <a:p>
            <a:r>
              <a:rPr lang="en-IN" dirty="0"/>
              <a:t>➢ DATA PREPROCESSING</a:t>
            </a:r>
          </a:p>
          <a:p>
            <a:r>
              <a:rPr lang="en-IN" dirty="0"/>
              <a:t> ➢ IMPLEMENTING ALGORITHMS </a:t>
            </a:r>
          </a:p>
          <a:p>
            <a:r>
              <a:rPr lang="en-IN" dirty="0"/>
              <a:t>➢ CHALLENGES </a:t>
            </a:r>
          </a:p>
          <a:p>
            <a:r>
              <a:rPr lang="en-IN" dirty="0"/>
              <a:t>➢ CONCLUSIONS</a:t>
            </a:r>
          </a:p>
        </p:txBody>
      </p:sp>
    </p:spTree>
    <p:extLst>
      <p:ext uri="{BB962C8B-B14F-4D97-AF65-F5344CB8AC3E}">
        <p14:creationId xmlns:p14="http://schemas.microsoft.com/office/powerpoint/2010/main" val="1341763656"/>
      </p:ext>
    </p:extLst>
  </p:cSld>
  <p:clrMapOvr>
    <a:masterClrMapping/>
  </p:clrMapOvr>
  <mc:AlternateContent xmlns:mc="http://schemas.openxmlformats.org/markup-compatibility/2006" xmlns:p14="http://schemas.microsoft.com/office/powerpoint/2010/main">
    <mc:Choice Requires="p14">
      <p:transition spd="slow" p14:dur="2000" advTm="21454"/>
    </mc:Choice>
    <mc:Fallback xmlns="">
      <p:transition spd="slow" advTm="2145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63BF-1ACD-D3E0-1D9B-E6C195620CCE}"/>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SVM</a:t>
            </a:r>
          </a:p>
        </p:txBody>
      </p:sp>
      <p:sp>
        <p:nvSpPr>
          <p:cNvPr id="3" name="Content Placeholder 2">
            <a:extLst>
              <a:ext uri="{FF2B5EF4-FFF2-40B4-BE49-F238E27FC236}">
                <a16:creationId xmlns:a16="http://schemas.microsoft.com/office/drawing/2014/main" id="{2DA92994-3C35-5329-1667-CC5389A7D60F}"/>
              </a:ext>
            </a:extLst>
          </p:cNvPr>
          <p:cNvSpPr>
            <a:spLocks noGrp="1"/>
          </p:cNvSpPr>
          <p:nvPr>
            <p:ph idx="1"/>
          </p:nvPr>
        </p:nvSpPr>
        <p:spPr/>
        <p:txBody>
          <a:bodyPr/>
          <a:lstStyle/>
          <a:p>
            <a:r>
              <a:rPr lang="en-US" b="1" dirty="0">
                <a:solidFill>
                  <a:schemeClr val="accent1"/>
                </a:solidFill>
                <a:latin typeface="Arial" panose="020B0604020202020204" pitchFamily="34" charset="0"/>
                <a:cs typeface="Arial" panose="020B0604020202020204" pitchFamily="34" charset="0"/>
              </a:rPr>
              <a:t>From the above evaluation we get the results below</a:t>
            </a:r>
          </a:p>
          <a:p>
            <a:r>
              <a:rPr lang="en-US" b="1" dirty="0">
                <a:solidFill>
                  <a:schemeClr val="accent1"/>
                </a:solidFill>
                <a:latin typeface="Arial" panose="020B0604020202020204" pitchFamily="34" charset="0"/>
                <a:cs typeface="Arial" panose="020B0604020202020204" pitchFamily="34" charset="0"/>
              </a:rPr>
              <a:t>The accuracy on test data is  0.7702492211838006.</a:t>
            </a:r>
          </a:p>
          <a:p>
            <a:r>
              <a:rPr lang="en-US" b="1" dirty="0">
                <a:solidFill>
                  <a:schemeClr val="accent1"/>
                </a:solidFill>
                <a:latin typeface="Arial" panose="020B0604020202020204" pitchFamily="34" charset="0"/>
                <a:cs typeface="Arial" panose="020B0604020202020204" pitchFamily="34" charset="0"/>
              </a:rPr>
              <a:t> The precision on test data is 0.6985981308411215.</a:t>
            </a:r>
          </a:p>
          <a:p>
            <a:r>
              <a:rPr lang="en-US" b="1" dirty="0">
                <a:solidFill>
                  <a:schemeClr val="accent1"/>
                </a:solidFill>
                <a:latin typeface="Arial" panose="020B0604020202020204" pitchFamily="34" charset="0"/>
                <a:cs typeface="Arial" panose="020B0604020202020204" pitchFamily="34" charset="0"/>
              </a:rPr>
              <a:t> The recall on test data is 0.815454545454545.</a:t>
            </a:r>
          </a:p>
          <a:p>
            <a:r>
              <a:rPr lang="en-US" b="1" dirty="0">
                <a:solidFill>
                  <a:schemeClr val="accent1"/>
                </a:solidFill>
                <a:latin typeface="Arial" panose="020B0604020202020204" pitchFamily="34" charset="0"/>
                <a:cs typeface="Arial" panose="020B0604020202020204" pitchFamily="34" charset="0"/>
              </a:rPr>
              <a:t> The f1 on test data is 0.7525167785234899.</a:t>
            </a:r>
          </a:p>
          <a:p>
            <a:r>
              <a:rPr lang="en-US" b="1" dirty="0">
                <a:solidFill>
                  <a:schemeClr val="accent1"/>
                </a:solidFill>
                <a:latin typeface="Arial" panose="020B0604020202020204" pitchFamily="34" charset="0"/>
                <a:cs typeface="Arial" panose="020B0604020202020204" pitchFamily="34" charset="0"/>
              </a:rPr>
              <a:t> The </a:t>
            </a:r>
            <a:r>
              <a:rPr lang="en-US" b="1" dirty="0" err="1">
                <a:solidFill>
                  <a:schemeClr val="accent1"/>
                </a:solidFill>
                <a:latin typeface="Arial" panose="020B0604020202020204" pitchFamily="34" charset="0"/>
                <a:cs typeface="Arial" panose="020B0604020202020204" pitchFamily="34" charset="0"/>
              </a:rPr>
              <a:t>roc_score</a:t>
            </a:r>
            <a:r>
              <a:rPr lang="en-US" b="1" dirty="0">
                <a:solidFill>
                  <a:schemeClr val="accent1"/>
                </a:solidFill>
                <a:latin typeface="Arial" panose="020B0604020202020204" pitchFamily="34" charset="0"/>
                <a:cs typeface="Arial" panose="020B0604020202020204" pitchFamily="34" charset="0"/>
              </a:rPr>
              <a:t> on test data is  0.7759152836264553.</a:t>
            </a:r>
            <a:endParaRPr lang="en-IN"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184999"/>
      </p:ext>
    </p:extLst>
  </p:cSld>
  <p:clrMapOvr>
    <a:masterClrMapping/>
  </p:clrMapOvr>
  <mc:AlternateContent xmlns:mc="http://schemas.openxmlformats.org/markup-compatibility/2006" xmlns:p14="http://schemas.microsoft.com/office/powerpoint/2010/main">
    <mc:Choice Requires="p14">
      <p:transition spd="slow" p14:dur="2000" advTm="27413"/>
    </mc:Choice>
    <mc:Fallback xmlns="">
      <p:transition spd="slow" advTm="2741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3992-47F9-9550-362B-DE5D4E28BC92}"/>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DECISION TREE CLASSIFIER</a:t>
            </a:r>
          </a:p>
        </p:txBody>
      </p:sp>
      <p:sp>
        <p:nvSpPr>
          <p:cNvPr id="3" name="Content Placeholder 2">
            <a:extLst>
              <a:ext uri="{FF2B5EF4-FFF2-40B4-BE49-F238E27FC236}">
                <a16:creationId xmlns:a16="http://schemas.microsoft.com/office/drawing/2014/main" id="{B783F8CA-6D41-4684-FD09-F924EEB213AF}"/>
              </a:ext>
            </a:extLst>
          </p:cNvPr>
          <p:cNvSpPr>
            <a:spLocks noGrp="1"/>
          </p:cNvSpPr>
          <p:nvPr>
            <p:ph idx="1"/>
          </p:nvPr>
        </p:nvSpPr>
        <p:spPr>
          <a:xfrm>
            <a:off x="838200" y="1825625"/>
            <a:ext cx="3024673" cy="2186538"/>
          </a:xfrm>
        </p:spPr>
        <p:txBody>
          <a:bodyPr>
            <a:normAutofit fontScale="92500"/>
          </a:bodyPr>
          <a:lstStyle/>
          <a:p>
            <a:r>
              <a:rPr lang="en-IN" b="1" dirty="0">
                <a:solidFill>
                  <a:srgbClr val="C00000"/>
                </a:solidFill>
                <a:latin typeface="Arial" panose="020B0604020202020204" pitchFamily="34" charset="0"/>
                <a:cs typeface="Arial" panose="020B0604020202020204" pitchFamily="34" charset="0"/>
              </a:rPr>
              <a:t>PARAMETERS:</a:t>
            </a:r>
            <a:r>
              <a:rPr lang="en-IN" b="1" dirty="0">
                <a:solidFill>
                  <a:schemeClr val="accent1"/>
                </a:solidFill>
                <a:latin typeface="Arial" panose="020B0604020202020204" pitchFamily="34" charset="0"/>
                <a:cs typeface="Arial" panose="020B0604020202020204" pitchFamily="34" charset="0"/>
              </a:rPr>
              <a:t>{CRITERION: ‘ENTROPY’, MAX_DEPTH=10}</a:t>
            </a:r>
          </a:p>
        </p:txBody>
      </p:sp>
      <p:sp>
        <p:nvSpPr>
          <p:cNvPr id="4" name="TextBox 3">
            <a:extLst>
              <a:ext uri="{FF2B5EF4-FFF2-40B4-BE49-F238E27FC236}">
                <a16:creationId xmlns:a16="http://schemas.microsoft.com/office/drawing/2014/main" id="{4CB4A47E-4383-40B4-98D1-D55840839632}"/>
              </a:ext>
            </a:extLst>
          </p:cNvPr>
          <p:cNvSpPr txBox="1"/>
          <p:nvPr/>
        </p:nvSpPr>
        <p:spPr>
          <a:xfrm>
            <a:off x="5299788" y="1690688"/>
            <a:ext cx="6708710" cy="4154984"/>
          </a:xfrm>
          <a:prstGeom prst="rect">
            <a:avLst/>
          </a:prstGeom>
          <a:noFill/>
        </p:spPr>
        <p:txBody>
          <a:bodyPr wrap="square" rtlCol="0">
            <a:spAutoFit/>
          </a:bodyPr>
          <a:lstStyle/>
          <a:p>
            <a:r>
              <a:rPr lang="en-US" sz="2400" b="1" dirty="0">
                <a:solidFill>
                  <a:schemeClr val="accent1"/>
                </a:solidFill>
                <a:latin typeface="Arial" panose="020B0604020202020204" pitchFamily="34" charset="0"/>
                <a:cs typeface="Arial" panose="020B0604020202020204" pitchFamily="34" charset="0"/>
              </a:rPr>
              <a:t>from the above </a:t>
            </a:r>
            <a:r>
              <a:rPr lang="en-US" sz="2400" b="1" dirty="0" err="1">
                <a:solidFill>
                  <a:schemeClr val="accent1"/>
                </a:solidFill>
                <a:latin typeface="Arial" panose="020B0604020202020204" pitchFamily="34" charset="0"/>
                <a:cs typeface="Arial" panose="020B0604020202020204" pitchFamily="34" charset="0"/>
              </a:rPr>
              <a:t>evalution</a:t>
            </a:r>
            <a:r>
              <a:rPr lang="en-US" sz="2400" b="1" dirty="0">
                <a:solidFill>
                  <a:schemeClr val="accent1"/>
                </a:solidFill>
                <a:latin typeface="Arial" panose="020B0604020202020204" pitchFamily="34" charset="0"/>
                <a:cs typeface="Arial" panose="020B0604020202020204" pitchFamily="34" charset="0"/>
              </a:rPr>
              <a:t>, we get the results below</a:t>
            </a:r>
          </a:p>
          <a:p>
            <a:pPr marL="285750" indent="-285750">
              <a:buFont typeface="Wingdings" panose="05000000000000000000" pitchFamily="2" charset="2"/>
              <a:buChar char="Ø"/>
            </a:pPr>
            <a:r>
              <a:rPr lang="en-US" dirty="0"/>
              <a:t> </a:t>
            </a:r>
            <a:r>
              <a:rPr lang="en-US" sz="2400" b="1" dirty="0">
                <a:solidFill>
                  <a:schemeClr val="accent1"/>
                </a:solidFill>
                <a:latin typeface="Arial" panose="020B0604020202020204" pitchFamily="34" charset="0"/>
                <a:cs typeface="Arial" panose="020B0604020202020204" pitchFamily="34" charset="0"/>
              </a:rPr>
              <a:t>The accuracy of test data is  0.7007398753894081.</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 The precision on test data is 0.5845015576323987.</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 The recall on test data is 0.7615423642820903.</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 The f1 on test data is 0.661379158404935.</a:t>
            </a:r>
          </a:p>
          <a:p>
            <a:pPr marL="342900" indent="-342900">
              <a:buFont typeface="Wingdings" panose="05000000000000000000" pitchFamily="2" charset="2"/>
              <a:buChar char="Ø"/>
            </a:pPr>
            <a:r>
              <a:rPr lang="en-US" sz="2400" b="1" dirty="0">
                <a:solidFill>
                  <a:schemeClr val="accent1"/>
                </a:solidFill>
                <a:latin typeface="Arial" panose="020B0604020202020204" pitchFamily="34" charset="0"/>
                <a:cs typeface="Arial" panose="020B0604020202020204" pitchFamily="34" charset="0"/>
              </a:rPr>
              <a:t> The </a:t>
            </a:r>
            <a:r>
              <a:rPr lang="en-US" sz="2400" b="1" dirty="0" err="1">
                <a:solidFill>
                  <a:schemeClr val="accent1"/>
                </a:solidFill>
                <a:latin typeface="Arial" panose="020B0604020202020204" pitchFamily="34" charset="0"/>
                <a:cs typeface="Arial" panose="020B0604020202020204" pitchFamily="34" charset="0"/>
              </a:rPr>
              <a:t>roc_score</a:t>
            </a:r>
            <a:r>
              <a:rPr lang="en-US" sz="2400" b="1" dirty="0">
                <a:solidFill>
                  <a:schemeClr val="accent1"/>
                </a:solidFill>
                <a:latin typeface="Arial" panose="020B0604020202020204" pitchFamily="34" charset="0"/>
                <a:cs typeface="Arial" panose="020B0604020202020204" pitchFamily="34" charset="0"/>
              </a:rPr>
              <a:t> on test data is  0.661379158404935.</a:t>
            </a:r>
            <a:endParaRPr lang="en-IN" sz="24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231081"/>
      </p:ext>
    </p:extLst>
  </p:cSld>
  <p:clrMapOvr>
    <a:masterClrMapping/>
  </p:clrMapOvr>
  <mc:AlternateContent xmlns:mc="http://schemas.openxmlformats.org/markup-compatibility/2006" xmlns:p14="http://schemas.microsoft.com/office/powerpoint/2010/main">
    <mc:Choice Requires="p14">
      <p:transition spd="slow" p14:dur="2000" advTm="34033"/>
    </mc:Choice>
    <mc:Fallback xmlns="">
      <p:transition spd="slow" advTm="3403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1353-DB9D-A53C-E6A0-9D1F0A72E4F6}"/>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rPr>
              <a:t>EVALUATING THE MODELS</a:t>
            </a:r>
          </a:p>
        </p:txBody>
      </p:sp>
      <p:pic>
        <p:nvPicPr>
          <p:cNvPr id="5" name="Content Placeholder 4">
            <a:extLst>
              <a:ext uri="{FF2B5EF4-FFF2-40B4-BE49-F238E27FC236}">
                <a16:creationId xmlns:a16="http://schemas.microsoft.com/office/drawing/2014/main" id="{5248A527-2794-BE04-A6E3-51CBD8E8BB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97" y="1690689"/>
            <a:ext cx="11047444" cy="4271572"/>
          </a:xfrm>
        </p:spPr>
      </p:pic>
    </p:spTree>
    <p:extLst>
      <p:ext uri="{BB962C8B-B14F-4D97-AF65-F5344CB8AC3E}">
        <p14:creationId xmlns:p14="http://schemas.microsoft.com/office/powerpoint/2010/main" val="4182195904"/>
      </p:ext>
    </p:extLst>
  </p:cSld>
  <p:clrMapOvr>
    <a:masterClrMapping/>
  </p:clrMapOvr>
  <mc:AlternateContent xmlns:mc="http://schemas.openxmlformats.org/markup-compatibility/2006" xmlns:p14="http://schemas.microsoft.com/office/powerpoint/2010/main">
    <mc:Choice Requires="p14">
      <p:transition spd="slow" p14:dur="2000" advTm="28813"/>
    </mc:Choice>
    <mc:Fallback xmlns="">
      <p:transition spd="slow" advTm="2881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CFFD-C203-7BA7-9F33-86A9A4EAFA7F}"/>
              </a:ext>
            </a:extLst>
          </p:cNvPr>
          <p:cNvSpPr>
            <a:spLocks noGrp="1"/>
          </p:cNvSpPr>
          <p:nvPr>
            <p:ph type="title"/>
          </p:nvPr>
        </p:nvSpPr>
        <p:spPr>
          <a:xfrm>
            <a:off x="838200" y="305350"/>
            <a:ext cx="10515600" cy="1325563"/>
          </a:xfrm>
        </p:spPr>
        <p:txBody>
          <a:bodyPr/>
          <a:lstStyle/>
          <a:p>
            <a:pPr algn="ctr"/>
            <a:r>
              <a:rPr lang="en-IN" b="1" dirty="0">
                <a:solidFill>
                  <a:srgbClr val="C00000"/>
                </a:solidFill>
                <a:effectLst>
                  <a:outerShdw blurRad="38100" dist="38100" dir="2700000" algn="tl">
                    <a:srgbClr val="000000">
                      <a:alpha val="43137"/>
                    </a:srgbClr>
                  </a:outerShdw>
                </a:effectLst>
              </a:rPr>
              <a:t>FEATURE IMPORTANCE</a:t>
            </a:r>
          </a:p>
        </p:txBody>
      </p:sp>
      <p:pic>
        <p:nvPicPr>
          <p:cNvPr id="5" name="Content Placeholder 4">
            <a:extLst>
              <a:ext uri="{FF2B5EF4-FFF2-40B4-BE49-F238E27FC236}">
                <a16:creationId xmlns:a16="http://schemas.microsoft.com/office/drawing/2014/main" id="{FB21B7F3-50CB-CF77-812C-F2A27DD053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8716" y="1825625"/>
            <a:ext cx="3194568" cy="4351338"/>
          </a:xfrm>
        </p:spPr>
      </p:pic>
    </p:spTree>
    <p:extLst>
      <p:ext uri="{BB962C8B-B14F-4D97-AF65-F5344CB8AC3E}">
        <p14:creationId xmlns:p14="http://schemas.microsoft.com/office/powerpoint/2010/main" val="2582594455"/>
      </p:ext>
    </p:extLst>
  </p:cSld>
  <p:clrMapOvr>
    <a:masterClrMapping/>
  </p:clrMapOvr>
  <mc:AlternateContent xmlns:mc="http://schemas.openxmlformats.org/markup-compatibility/2006" xmlns:p14="http://schemas.microsoft.com/office/powerpoint/2010/main">
    <mc:Choice Requires="p14">
      <p:transition spd="slow" p14:dur="2000" advTm="7366"/>
    </mc:Choice>
    <mc:Fallback xmlns="">
      <p:transition spd="slow" advTm="736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0A0F-9202-22FB-68B7-AB617D4D5EEF}"/>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rPr>
              <a:t>FEATURE IMPORTANCE</a:t>
            </a:r>
            <a:endParaRPr lang="en-IN" dirty="0"/>
          </a:p>
        </p:txBody>
      </p:sp>
      <p:sp>
        <p:nvSpPr>
          <p:cNvPr id="3" name="Content Placeholder 2">
            <a:extLst>
              <a:ext uri="{FF2B5EF4-FFF2-40B4-BE49-F238E27FC236}">
                <a16:creationId xmlns:a16="http://schemas.microsoft.com/office/drawing/2014/main" id="{5172CF03-9102-CE8D-27A3-564E3EE97EFD}"/>
              </a:ext>
            </a:extLst>
          </p:cNvPr>
          <p:cNvSpPr>
            <a:spLocks noGrp="1"/>
          </p:cNvSpPr>
          <p:nvPr>
            <p:ph idx="1"/>
          </p:nvPr>
        </p:nvSpPr>
        <p:spPr/>
        <p:txBody>
          <a:bodyPr>
            <a:normAutofit/>
          </a:bodyPr>
          <a:lstStyle/>
          <a:p>
            <a:pPr>
              <a:buFont typeface="Wingdings" panose="05000000000000000000" pitchFamily="2" charset="2"/>
              <a:buChar char="Ø"/>
            </a:pPr>
            <a:r>
              <a:rPr lang="en-US"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From this graph we can see that in random forest      </a:t>
            </a:r>
            <a:r>
              <a:rPr lang="en-US" b="1" dirty="0" err="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CC_Limit</a:t>
            </a:r>
            <a:r>
              <a:rPr lang="en-US"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SEPT_LIMIT,  SEPT_PAID are the strongest predictor of future default payment.</a:t>
            </a:r>
            <a:endParaRPr lang="en-IN" b="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392727"/>
      </p:ext>
    </p:extLst>
  </p:cSld>
  <p:clrMapOvr>
    <a:masterClrMapping/>
  </p:clrMapOvr>
  <mc:AlternateContent xmlns:mc="http://schemas.openxmlformats.org/markup-compatibility/2006" xmlns:p14="http://schemas.microsoft.com/office/powerpoint/2010/main">
    <mc:Choice Requires="p14">
      <p:transition spd="slow" p14:dur="2000" advTm="41129"/>
    </mc:Choice>
    <mc:Fallback xmlns="">
      <p:transition spd="slow" advTm="4112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FAFF-8D3D-4281-50CA-63DB10A6A99B}"/>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CHALLENGES</a:t>
            </a:r>
          </a:p>
        </p:txBody>
      </p:sp>
      <p:sp>
        <p:nvSpPr>
          <p:cNvPr id="3" name="Content Placeholder 2">
            <a:extLst>
              <a:ext uri="{FF2B5EF4-FFF2-40B4-BE49-F238E27FC236}">
                <a16:creationId xmlns:a16="http://schemas.microsoft.com/office/drawing/2014/main" id="{61CDA0ED-6D02-A71B-1792-86D80B961A59}"/>
              </a:ext>
            </a:extLst>
          </p:cNvPr>
          <p:cNvSpPr>
            <a:spLocks noGrp="1"/>
          </p:cNvSpPr>
          <p:nvPr>
            <p:ph idx="1"/>
          </p:nvPr>
        </p:nvSpPr>
        <p:spPr/>
        <p:txBody>
          <a:bodyPr/>
          <a:lstStyle/>
          <a:p>
            <a:pPr marL="0" indent="0">
              <a:buNone/>
            </a:pPr>
            <a:r>
              <a:rPr lang="en-IN" dirty="0">
                <a:solidFill>
                  <a:schemeClr val="accent1"/>
                </a:solidFill>
                <a:latin typeface="Arial" panose="020B0604020202020204" pitchFamily="34" charset="0"/>
                <a:cs typeface="Arial" panose="020B0604020202020204" pitchFamily="34" charset="0"/>
              </a:rPr>
              <a:t> </a:t>
            </a:r>
          </a:p>
          <a:p>
            <a:r>
              <a:rPr lang="en-IN" dirty="0">
                <a:solidFill>
                  <a:schemeClr val="accent1"/>
                </a:solidFill>
                <a:latin typeface="Arial" panose="020B0604020202020204" pitchFamily="34" charset="0"/>
                <a:cs typeface="Arial" panose="020B0604020202020204" pitchFamily="34" charset="0"/>
              </a:rPr>
              <a:t>➢ Feature engineering </a:t>
            </a:r>
          </a:p>
          <a:p>
            <a:r>
              <a:rPr lang="en-IN" dirty="0">
                <a:solidFill>
                  <a:schemeClr val="accent1"/>
                </a:solidFill>
                <a:latin typeface="Arial" panose="020B0604020202020204" pitchFamily="34" charset="0"/>
                <a:cs typeface="Arial" panose="020B0604020202020204" pitchFamily="34" charset="0"/>
              </a:rPr>
              <a:t>➢ Getting a higher accuracy on the models. </a:t>
            </a:r>
          </a:p>
          <a:p>
            <a:r>
              <a:rPr lang="en-IN" dirty="0">
                <a:solidFill>
                  <a:schemeClr val="accent1"/>
                </a:solidFill>
                <a:latin typeface="Arial" panose="020B0604020202020204" pitchFamily="34" charset="0"/>
                <a:cs typeface="Arial" panose="020B0604020202020204" pitchFamily="34" charset="0"/>
              </a:rPr>
              <a:t>➢ Carefully handled feature-imbalanced data </a:t>
            </a:r>
          </a:p>
          <a:p>
            <a:r>
              <a:rPr lang="en-IN" dirty="0">
                <a:solidFill>
                  <a:schemeClr val="accent1"/>
                </a:solidFill>
                <a:latin typeface="Arial" panose="020B0604020202020204" pitchFamily="34" charset="0"/>
                <a:cs typeface="Arial" panose="020B0604020202020204" pitchFamily="34" charset="0"/>
              </a:rPr>
              <a:t>➢ Carefully tuned Hyperparameters.</a:t>
            </a:r>
          </a:p>
        </p:txBody>
      </p:sp>
    </p:spTree>
    <p:extLst>
      <p:ext uri="{BB962C8B-B14F-4D97-AF65-F5344CB8AC3E}">
        <p14:creationId xmlns:p14="http://schemas.microsoft.com/office/powerpoint/2010/main" val="4135705897"/>
      </p:ext>
    </p:extLst>
  </p:cSld>
  <p:clrMapOvr>
    <a:masterClrMapping/>
  </p:clrMapOvr>
  <mc:AlternateContent xmlns:mc="http://schemas.openxmlformats.org/markup-compatibility/2006" xmlns:p14="http://schemas.microsoft.com/office/powerpoint/2010/main">
    <mc:Choice Requires="p14">
      <p:transition spd="slow" p14:dur="2000" advTm="37014"/>
    </mc:Choice>
    <mc:Fallback xmlns="">
      <p:transition spd="slow" advTm="3701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3A03-D079-1FBF-EAD1-7030FF95D549}"/>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88EC3595-8D92-CAD1-F110-A1E59DF7DCB1}"/>
              </a:ext>
            </a:extLst>
          </p:cNvPr>
          <p:cNvSpPr>
            <a:spLocks noGrp="1"/>
          </p:cNvSpPr>
          <p:nvPr>
            <p:ph idx="1"/>
          </p:nvPr>
        </p:nvSpPr>
        <p:spPr/>
        <p:txBody>
          <a:bodyPr>
            <a:normAutofit fontScale="92500" lnSpcReduction="20000"/>
          </a:bodyPr>
          <a:lstStyle/>
          <a:p>
            <a:r>
              <a:rPr lang="en-US" dirty="0">
                <a:solidFill>
                  <a:schemeClr val="accent1"/>
                </a:solidFill>
              </a:rPr>
              <a:t>➢ Recent SEPT LIMIT ,SEPT PAID and credit limit are the strongest default predictors. </a:t>
            </a:r>
          </a:p>
          <a:p>
            <a:r>
              <a:rPr lang="en-US" dirty="0">
                <a:solidFill>
                  <a:schemeClr val="accent1"/>
                </a:solidFill>
              </a:rPr>
              <a:t>➢ Recall is the best accuracy metric here because if the algorithm will not detect the defaulters, they will encounter more loss to the bank.</a:t>
            </a:r>
          </a:p>
          <a:p>
            <a:r>
              <a:rPr lang="en-US" dirty="0">
                <a:solidFill>
                  <a:schemeClr val="accent1"/>
                </a:solidFill>
              </a:rPr>
              <a:t>➢ Random Forest also had the best score as well but this leads to overfitting the data. </a:t>
            </a:r>
          </a:p>
          <a:p>
            <a:r>
              <a:rPr lang="en-US" dirty="0">
                <a:solidFill>
                  <a:schemeClr val="accent1"/>
                </a:solidFill>
              </a:rPr>
              <a:t>➢ Decision Tree being the least accurate with a recall of 79%. </a:t>
            </a:r>
          </a:p>
          <a:p>
            <a:r>
              <a:rPr lang="en-US" dirty="0">
                <a:solidFill>
                  <a:schemeClr val="accent1"/>
                </a:solidFill>
              </a:rPr>
              <a:t>➢ Higher recall can be achieved if low precision is acceptable. </a:t>
            </a:r>
          </a:p>
          <a:p>
            <a:r>
              <a:rPr lang="en-US" dirty="0">
                <a:solidFill>
                  <a:schemeClr val="accent1"/>
                </a:solidFill>
              </a:rPr>
              <a:t>➢ This Model can only be served as an aid in decision-making instead of replacing human decisions. </a:t>
            </a:r>
          </a:p>
          <a:p>
            <a:r>
              <a:rPr lang="en-US" dirty="0">
                <a:solidFill>
                  <a:schemeClr val="accent1"/>
                </a:solidFill>
              </a:rPr>
              <a:t>➢ Model can be improved with more data.</a:t>
            </a:r>
            <a:endParaRPr lang="en-IN" dirty="0">
              <a:solidFill>
                <a:schemeClr val="accent1"/>
              </a:solidFill>
            </a:endParaRPr>
          </a:p>
        </p:txBody>
      </p:sp>
    </p:spTree>
    <p:extLst>
      <p:ext uri="{BB962C8B-B14F-4D97-AF65-F5344CB8AC3E}">
        <p14:creationId xmlns:p14="http://schemas.microsoft.com/office/powerpoint/2010/main" val="1457798582"/>
      </p:ext>
    </p:extLst>
  </p:cSld>
  <p:clrMapOvr>
    <a:masterClrMapping/>
  </p:clrMapOvr>
  <mc:AlternateContent xmlns:mc="http://schemas.openxmlformats.org/markup-compatibility/2006" xmlns:p14="http://schemas.microsoft.com/office/powerpoint/2010/main">
    <mc:Choice Requires="p14">
      <p:transition spd="slow" p14:dur="2000" advTm="125952"/>
    </mc:Choice>
    <mc:Fallback xmlns="">
      <p:transition spd="slow" advTm="1259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A440-8AD5-DE55-0119-6F5E5065F79E}"/>
              </a:ext>
            </a:extLst>
          </p:cNvPr>
          <p:cNvSpPr>
            <a:spLocks noGrp="1"/>
          </p:cNvSpPr>
          <p:nvPr>
            <p:ph type="title"/>
          </p:nvPr>
        </p:nvSpPr>
        <p:spPr>
          <a:xfrm>
            <a:off x="701221" y="786007"/>
            <a:ext cx="10515600" cy="2852737"/>
          </a:xfrm>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28266766"/>
      </p:ext>
    </p:extLst>
  </p:cSld>
  <p:clrMapOvr>
    <a:masterClrMapping/>
  </p:clrMapOvr>
  <mc:AlternateContent xmlns:mc="http://schemas.openxmlformats.org/markup-compatibility/2006" xmlns:p14="http://schemas.microsoft.com/office/powerpoint/2010/main">
    <mc:Choice Requires="p14">
      <p:transition spd="slow" p14:dur="2000" advTm="9585"/>
    </mc:Choice>
    <mc:Fallback xmlns="">
      <p:transition spd="slow" advTm="95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B9C6-2656-D041-7D9E-757A56B8EBCD}"/>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rPr>
              <a:t>BUSINESS</a:t>
            </a:r>
            <a:r>
              <a:rPr lang="en-IN" b="1" dirty="0">
                <a:solidFill>
                  <a:srgbClr val="C00000"/>
                </a:solidFill>
              </a:rPr>
              <a:t> UNDERSTANDING </a:t>
            </a:r>
          </a:p>
        </p:txBody>
      </p:sp>
      <p:sp>
        <p:nvSpPr>
          <p:cNvPr id="3" name="Content Placeholder 2">
            <a:extLst>
              <a:ext uri="{FF2B5EF4-FFF2-40B4-BE49-F238E27FC236}">
                <a16:creationId xmlns:a16="http://schemas.microsoft.com/office/drawing/2014/main" id="{BE4B278F-8905-5C9C-7533-80DE7D62C28A}"/>
              </a:ext>
            </a:extLst>
          </p:cNvPr>
          <p:cNvSpPr>
            <a:spLocks noGrp="1"/>
          </p:cNvSpPr>
          <p:nvPr>
            <p:ph idx="1"/>
          </p:nvPr>
        </p:nvSpPr>
        <p:spPr/>
        <p:txBody>
          <a:bodyPr>
            <a:normAutofit fontScale="92500" lnSpcReduction="10000"/>
          </a:bodyPr>
          <a:lstStyle/>
          <a:p>
            <a:r>
              <a:rPr lang="en-US" dirty="0">
                <a:solidFill>
                  <a:schemeClr val="accent1"/>
                </a:solidFill>
                <a:latin typeface="Arial" panose="020B0604020202020204" pitchFamily="34" charset="0"/>
                <a:cs typeface="Arial" panose="020B0604020202020204" pitchFamily="34" charset="0"/>
              </a:rPr>
              <a:t>➢ In today’s world credit cards have become a lifeline to a lot of people so banks provide us with credit cards. Now we know the most common issue there is in providing these kind of deals are people not being able to pay the bills. These people are what we call “defaulters”. </a:t>
            </a:r>
          </a:p>
          <a:p>
            <a:r>
              <a:rPr lang="en-US" dirty="0">
                <a:solidFill>
                  <a:schemeClr val="accent1"/>
                </a:solidFill>
                <a:latin typeface="Arial" panose="020B0604020202020204" pitchFamily="34" charset="0"/>
                <a:cs typeface="Arial" panose="020B0604020202020204" pitchFamily="34" charset="0"/>
              </a:rPr>
              <a:t>➢ Credit card default happens when you have become severely delinquent on your credit card payments. Missing credit card payments once or twice does not count as a default. A payment default occurs when you fail to pay the Minimum Amount Due on the credit card for a few consecutive months </a:t>
            </a:r>
          </a:p>
          <a:p>
            <a:r>
              <a:rPr lang="en-US" dirty="0">
                <a:solidFill>
                  <a:schemeClr val="accent1"/>
                </a:solidFill>
                <a:latin typeface="Arial" panose="020B0604020202020204" pitchFamily="34" charset="0"/>
                <a:cs typeface="Arial" panose="020B0604020202020204" pitchFamily="34" charset="0"/>
              </a:rPr>
              <a:t>➢ Objective of our project is to predict which customer might default in upcoming months.</a:t>
            </a:r>
            <a:endParaRPr lang="en-IN"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8140070"/>
      </p:ext>
    </p:extLst>
  </p:cSld>
  <p:clrMapOvr>
    <a:masterClrMapping/>
  </p:clrMapOvr>
  <mc:AlternateContent xmlns:mc="http://schemas.openxmlformats.org/markup-compatibility/2006" xmlns:p14="http://schemas.microsoft.com/office/powerpoint/2010/main">
    <mc:Choice Requires="p14">
      <p:transition spd="slow" p14:dur="2000" advTm="61534"/>
    </mc:Choice>
    <mc:Fallback xmlns="">
      <p:transition spd="slow" advTm="615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B0D7-FD55-3DE9-E26A-79742CA3DAAE}"/>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SUMMARY</a:t>
            </a:r>
          </a:p>
        </p:txBody>
      </p:sp>
      <p:pic>
        <p:nvPicPr>
          <p:cNvPr id="5" name="Content Placeholder 4">
            <a:extLst>
              <a:ext uri="{FF2B5EF4-FFF2-40B4-BE49-F238E27FC236}">
                <a16:creationId xmlns:a16="http://schemas.microsoft.com/office/drawing/2014/main" id="{A1D4B1FC-514A-C85C-659B-58F2081A38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92314"/>
            <a:ext cx="11849099" cy="2060486"/>
          </a:xfrm>
        </p:spPr>
      </p:pic>
      <p:pic>
        <p:nvPicPr>
          <p:cNvPr id="7" name="Picture 6">
            <a:extLst>
              <a:ext uri="{FF2B5EF4-FFF2-40B4-BE49-F238E27FC236}">
                <a16:creationId xmlns:a16="http://schemas.microsoft.com/office/drawing/2014/main" id="{48180979-FFDA-8ED7-F14C-EF325A382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943287"/>
            <a:ext cx="11772900" cy="2228913"/>
          </a:xfrm>
          <a:prstGeom prst="rect">
            <a:avLst/>
          </a:prstGeom>
        </p:spPr>
      </p:pic>
    </p:spTree>
    <p:extLst>
      <p:ext uri="{BB962C8B-B14F-4D97-AF65-F5344CB8AC3E}">
        <p14:creationId xmlns:p14="http://schemas.microsoft.com/office/powerpoint/2010/main" val="2134249683"/>
      </p:ext>
    </p:extLst>
  </p:cSld>
  <p:clrMapOvr>
    <a:masterClrMapping/>
  </p:clrMapOvr>
  <mc:AlternateContent xmlns:mc="http://schemas.openxmlformats.org/markup-compatibility/2006" xmlns:p14="http://schemas.microsoft.com/office/powerpoint/2010/main">
    <mc:Choice Requires="p14">
      <p:transition spd="slow" p14:dur="2000" advTm="24035"/>
    </mc:Choice>
    <mc:Fallback xmlns="">
      <p:transition spd="slow" advTm="240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2E81-0287-636C-5089-2587CCCFD5B8}"/>
              </a:ext>
            </a:extLst>
          </p:cNvPr>
          <p:cNvSpPr>
            <a:spLocks noGrp="1"/>
          </p:cNvSpPr>
          <p:nvPr>
            <p:ph type="title"/>
          </p:nvPr>
        </p:nvSpPr>
        <p:spPr>
          <a:xfrm>
            <a:off x="828675" y="365125"/>
            <a:ext cx="10515600" cy="1325563"/>
          </a:xfrm>
        </p:spPr>
        <p:txBody>
          <a:bodyPr/>
          <a:lstStyle/>
          <a:p>
            <a:pPr algn="ctr"/>
            <a:r>
              <a:rPr lang="en-IN" b="1" dirty="0">
                <a:solidFill>
                  <a:srgbClr val="C00000"/>
                </a:solidFill>
                <a:effectLst>
                  <a:outerShdw blurRad="38100" dist="38100" dir="2700000" algn="tl">
                    <a:srgbClr val="000000">
                      <a:alpha val="43137"/>
                    </a:srgbClr>
                  </a:outerShdw>
                </a:effectLst>
              </a:rPr>
              <a:t>FEATURE SUMMARY</a:t>
            </a:r>
          </a:p>
        </p:txBody>
      </p:sp>
      <p:sp>
        <p:nvSpPr>
          <p:cNvPr id="3" name="Content Placeholder 2">
            <a:extLst>
              <a:ext uri="{FF2B5EF4-FFF2-40B4-BE49-F238E27FC236}">
                <a16:creationId xmlns:a16="http://schemas.microsoft.com/office/drawing/2014/main" id="{177A5235-58AE-5350-B7E2-DBE751F91110}"/>
              </a:ext>
            </a:extLst>
          </p:cNvPr>
          <p:cNvSpPr>
            <a:spLocks noGrp="1"/>
          </p:cNvSpPr>
          <p:nvPr>
            <p:ph idx="1"/>
          </p:nvPr>
        </p:nvSpPr>
        <p:spPr/>
        <p:txBody>
          <a:bodyPr>
            <a:normAutofit fontScale="92500" lnSpcReduction="20000"/>
          </a:bodyPr>
          <a:lstStyle/>
          <a:p>
            <a:r>
              <a:rPr lang="en-US" dirty="0">
                <a:solidFill>
                  <a:schemeClr val="accent1"/>
                </a:solidFill>
                <a:latin typeface="Arial" panose="020B0604020202020204" pitchFamily="34" charset="0"/>
                <a:cs typeface="Arial" panose="020B0604020202020204" pitchFamily="34" charset="0"/>
              </a:rPr>
              <a:t>➢ X1 –CC Limit</a:t>
            </a:r>
          </a:p>
          <a:p>
            <a:r>
              <a:rPr lang="en-US" dirty="0">
                <a:solidFill>
                  <a:schemeClr val="accent1"/>
                </a:solidFill>
                <a:latin typeface="Arial" panose="020B0604020202020204" pitchFamily="34" charset="0"/>
                <a:cs typeface="Arial" panose="020B0604020202020204" pitchFamily="34" charset="0"/>
              </a:rPr>
              <a:t>➢ X2 –Gender</a:t>
            </a:r>
          </a:p>
          <a:p>
            <a:r>
              <a:rPr lang="en-US" dirty="0">
                <a:solidFill>
                  <a:schemeClr val="accent1"/>
                </a:solidFill>
                <a:latin typeface="Arial" panose="020B0604020202020204" pitchFamily="34" charset="0"/>
                <a:cs typeface="Arial" panose="020B0604020202020204" pitchFamily="34" charset="0"/>
              </a:rPr>
              <a:t> ➢ X3 –Qualification</a:t>
            </a:r>
          </a:p>
          <a:p>
            <a:r>
              <a:rPr lang="en-US" dirty="0">
                <a:solidFill>
                  <a:schemeClr val="accent1"/>
                </a:solidFill>
                <a:latin typeface="Arial" panose="020B0604020202020204" pitchFamily="34" charset="0"/>
                <a:cs typeface="Arial" panose="020B0604020202020204" pitchFamily="34" charset="0"/>
              </a:rPr>
              <a:t> ➢ X4 –Family Status</a:t>
            </a:r>
          </a:p>
          <a:p>
            <a:r>
              <a:rPr lang="en-US" dirty="0">
                <a:solidFill>
                  <a:schemeClr val="accent1"/>
                </a:solidFill>
                <a:latin typeface="Arial" panose="020B0604020202020204" pitchFamily="34" charset="0"/>
                <a:cs typeface="Arial" panose="020B0604020202020204" pitchFamily="34" charset="0"/>
              </a:rPr>
              <a:t> ➢ X5 -Age </a:t>
            </a:r>
          </a:p>
          <a:p>
            <a:r>
              <a:rPr lang="en-US" dirty="0">
                <a:solidFill>
                  <a:schemeClr val="accent1"/>
                </a:solidFill>
                <a:latin typeface="Arial" panose="020B0604020202020204" pitchFamily="34" charset="0"/>
                <a:cs typeface="Arial" panose="020B0604020202020204" pitchFamily="34" charset="0"/>
              </a:rPr>
              <a:t>➢ X6 to X11 -History of past payments from April to September </a:t>
            </a:r>
          </a:p>
          <a:p>
            <a:r>
              <a:rPr lang="en-US" dirty="0">
                <a:solidFill>
                  <a:schemeClr val="accent1"/>
                </a:solidFill>
                <a:latin typeface="Arial" panose="020B0604020202020204" pitchFamily="34" charset="0"/>
                <a:cs typeface="Arial" panose="020B0604020202020204" pitchFamily="34" charset="0"/>
              </a:rPr>
              <a:t>➢ X12 to X17 -Amount of bill statement from April to September </a:t>
            </a:r>
          </a:p>
          <a:p>
            <a:r>
              <a:rPr lang="en-US" dirty="0">
                <a:solidFill>
                  <a:schemeClr val="accent1"/>
                </a:solidFill>
                <a:latin typeface="Arial" panose="020B0604020202020204" pitchFamily="34" charset="0"/>
                <a:cs typeface="Arial" panose="020B0604020202020204" pitchFamily="34" charset="0"/>
              </a:rPr>
              <a:t>➢ X18 to X23 -Amount of previous payment from April to September </a:t>
            </a:r>
          </a:p>
          <a:p>
            <a:r>
              <a:rPr lang="en-US" dirty="0">
                <a:solidFill>
                  <a:schemeClr val="accent1"/>
                </a:solidFill>
                <a:latin typeface="Arial" panose="020B0604020202020204" pitchFamily="34" charset="0"/>
                <a:cs typeface="Arial" panose="020B0604020202020204" pitchFamily="34" charset="0"/>
              </a:rPr>
              <a:t>➢ Y –Target Default</a:t>
            </a:r>
            <a:endParaRPr lang="en-IN"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783361"/>
      </p:ext>
    </p:extLst>
  </p:cSld>
  <p:clrMapOvr>
    <a:masterClrMapping/>
  </p:clrMapOvr>
  <mc:AlternateContent xmlns:mc="http://schemas.openxmlformats.org/markup-compatibility/2006" xmlns:p14="http://schemas.microsoft.com/office/powerpoint/2010/main">
    <mc:Choice Requires="p14">
      <p:transition spd="slow" p14:dur="2000" advTm="41016"/>
    </mc:Choice>
    <mc:Fallback xmlns="">
      <p:transition spd="slow" advTm="410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80AC-7807-25DA-D513-D7E8771634FB}"/>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INSIGHTS FROM OUR DATASET</a:t>
            </a:r>
          </a:p>
        </p:txBody>
      </p:sp>
      <p:sp>
        <p:nvSpPr>
          <p:cNvPr id="3" name="Content Placeholder 2">
            <a:extLst>
              <a:ext uri="{FF2B5EF4-FFF2-40B4-BE49-F238E27FC236}">
                <a16:creationId xmlns:a16="http://schemas.microsoft.com/office/drawing/2014/main" id="{1237747B-87B4-F525-AEB6-81359DD27CA6}"/>
              </a:ext>
            </a:extLst>
          </p:cNvPr>
          <p:cNvSpPr>
            <a:spLocks noGrp="1"/>
          </p:cNvSpPr>
          <p:nvPr>
            <p:ph idx="1"/>
          </p:nvPr>
        </p:nvSpPr>
        <p:spPr/>
        <p:txBody>
          <a:bodyPr>
            <a:normAutofit fontScale="62500" lnSpcReduction="20000"/>
          </a:bodyPr>
          <a:lstStyle/>
          <a:p>
            <a:r>
              <a:rPr lang="en-US" dirty="0"/>
              <a:t> </a:t>
            </a:r>
            <a:r>
              <a:rPr lang="en-US" dirty="0">
                <a:solidFill>
                  <a:schemeClr val="accent1"/>
                </a:solidFill>
                <a:latin typeface="Arial" panose="020B0604020202020204" pitchFamily="34" charset="0"/>
                <a:cs typeface="Arial" panose="020B0604020202020204" pitchFamily="34" charset="0"/>
              </a:rPr>
              <a:t>➢ In our data set there are 10,000 rows, 25 columns</a:t>
            </a:r>
          </a:p>
          <a:p>
            <a:r>
              <a:rPr lang="en-US" dirty="0">
                <a:solidFill>
                  <a:schemeClr val="accent1"/>
                </a:solidFill>
                <a:latin typeface="Arial" panose="020B0604020202020204" pitchFamily="34" charset="0"/>
                <a:cs typeface="Arial" panose="020B0604020202020204" pitchFamily="34" charset="0"/>
              </a:rPr>
              <a:t> ➢ There are No Missing Values present</a:t>
            </a:r>
          </a:p>
          <a:p>
            <a:r>
              <a:rPr lang="en-US" dirty="0">
                <a:solidFill>
                  <a:schemeClr val="accent1"/>
                </a:solidFill>
                <a:latin typeface="Arial" panose="020B0604020202020204" pitchFamily="34" charset="0"/>
                <a:cs typeface="Arial" panose="020B0604020202020204" pitchFamily="34" charset="0"/>
              </a:rPr>
              <a:t> ➢ There are No Duplicate values present</a:t>
            </a:r>
          </a:p>
          <a:p>
            <a:r>
              <a:rPr lang="en-US" dirty="0">
                <a:solidFill>
                  <a:schemeClr val="accent1"/>
                </a:solidFill>
                <a:latin typeface="Arial" panose="020B0604020202020204" pitchFamily="34" charset="0"/>
                <a:cs typeface="Arial" panose="020B0604020202020204" pitchFamily="34" charset="0"/>
              </a:rPr>
              <a:t> ➢ There are No null values.</a:t>
            </a:r>
          </a:p>
          <a:p>
            <a:r>
              <a:rPr lang="en-US" dirty="0">
                <a:solidFill>
                  <a:schemeClr val="accent1"/>
                </a:solidFill>
                <a:latin typeface="Arial" panose="020B0604020202020204" pitchFamily="34" charset="0"/>
                <a:cs typeface="Arial" panose="020B0604020202020204" pitchFamily="34" charset="0"/>
              </a:rPr>
              <a:t> ➢ And finally we have ‘Target Default' variable which we need to predict for new observations </a:t>
            </a:r>
          </a:p>
          <a:p>
            <a:r>
              <a:rPr lang="en-US" dirty="0">
                <a:solidFill>
                  <a:schemeClr val="accent1"/>
                </a:solidFill>
                <a:latin typeface="Arial" panose="020B0604020202020204" pitchFamily="34" charset="0"/>
                <a:cs typeface="Arial" panose="020B0604020202020204" pitchFamily="34" charset="0"/>
              </a:rPr>
              <a:t>➢ 9 Categorical variables present. </a:t>
            </a:r>
          </a:p>
          <a:p>
            <a:r>
              <a:rPr lang="en-US" dirty="0">
                <a:solidFill>
                  <a:schemeClr val="accent1"/>
                </a:solidFill>
                <a:latin typeface="Arial" panose="020B0604020202020204" pitchFamily="34" charset="0"/>
                <a:cs typeface="Arial" panose="020B0604020202020204" pitchFamily="34" charset="0"/>
              </a:rPr>
              <a:t>➢ 6 Months payment and bill data available.</a:t>
            </a:r>
          </a:p>
          <a:p>
            <a:pPr>
              <a:lnSpc>
                <a:spcPct val="170000"/>
              </a:lnSpc>
            </a:pPr>
            <a:r>
              <a:rPr lang="en-US" dirty="0">
                <a:solidFill>
                  <a:schemeClr val="accent1"/>
                </a:solidFill>
                <a:latin typeface="Arial" panose="020B0604020202020204" pitchFamily="34" charset="0"/>
                <a:cs typeface="Arial" panose="020B0604020202020204" pitchFamily="34" charset="0"/>
              </a:rPr>
              <a:t> ➢ The Columns are: - CUST_ID, AGE, GENDER, QUALIFICATIONS, FAMILY_STATUS, CC_LIMIT, APR_PAY, MAY_PAY, JUN_PAY, JUL_PAY, AUG_PAY, SEPT_PAY, APR_BILL, MAY_BILL, JUN_BILL, JUL_BILL, AUG_BILL, SEPT_BILL,  APR_PAID, MAY_PAID, JUN_PAID, JUL_PAID, AUG_PAID, SEPT_PAID,TARGET_DEFAULT</a:t>
            </a:r>
            <a:endParaRPr lang="en-IN"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0460284"/>
      </p:ext>
    </p:extLst>
  </p:cSld>
  <p:clrMapOvr>
    <a:masterClrMapping/>
  </p:clrMapOvr>
  <mc:AlternateContent xmlns:mc="http://schemas.openxmlformats.org/markup-compatibility/2006" xmlns:p14="http://schemas.microsoft.com/office/powerpoint/2010/main">
    <mc:Choice Requires="p14">
      <p:transition spd="slow" p14:dur="2000" advTm="42504"/>
    </mc:Choice>
    <mc:Fallback xmlns="">
      <p:transition spd="slow" advTm="425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D727-5AD8-E0A5-5032-EBD882814CA5}"/>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ANALYSIS OF DEPENDENT VARIABLE</a:t>
            </a:r>
          </a:p>
        </p:txBody>
      </p:sp>
      <p:pic>
        <p:nvPicPr>
          <p:cNvPr id="5" name="Content Placeholder 4">
            <a:extLst>
              <a:ext uri="{FF2B5EF4-FFF2-40B4-BE49-F238E27FC236}">
                <a16:creationId xmlns:a16="http://schemas.microsoft.com/office/drawing/2014/main" id="{5DC5C047-B4DA-1444-37E5-0B1C33365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975" y="1690689"/>
            <a:ext cx="5313415" cy="3707396"/>
          </a:xfrm>
        </p:spPr>
      </p:pic>
      <p:sp>
        <p:nvSpPr>
          <p:cNvPr id="6" name="Rectangle 5">
            <a:extLst>
              <a:ext uri="{FF2B5EF4-FFF2-40B4-BE49-F238E27FC236}">
                <a16:creationId xmlns:a16="http://schemas.microsoft.com/office/drawing/2014/main" id="{BE47DB26-2373-6DAB-CB64-931F734EA931}"/>
              </a:ext>
            </a:extLst>
          </p:cNvPr>
          <p:cNvSpPr/>
          <p:nvPr/>
        </p:nvSpPr>
        <p:spPr>
          <a:xfrm>
            <a:off x="261257" y="1604865"/>
            <a:ext cx="6396718" cy="4888010"/>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latin typeface="Arial" panose="020B0604020202020204" pitchFamily="34" charset="0"/>
                <a:cs typeface="Arial" panose="020B0604020202020204" pitchFamily="34" charset="0"/>
              </a:rPr>
              <a:t>➢ As we can see from above graph that both classes are not in proportion and we have imbalanced dataset. we need to do normalize the data in next step.</a:t>
            </a:r>
          </a:p>
          <a:p>
            <a:pPr algn="ctr"/>
            <a:r>
              <a:rPr lang="en-IN"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0    23364     </a:t>
            </a:r>
          </a:p>
          <a:p>
            <a:pPr algn="ctr"/>
            <a:r>
              <a:rPr lang="en-IN"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1    6636</a:t>
            </a:r>
          </a:p>
          <a:p>
            <a:pPr algn="ctr"/>
            <a:r>
              <a:rPr lang="en-US"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0 - Not Default </a:t>
            </a:r>
          </a:p>
          <a:p>
            <a:pPr algn="ctr"/>
            <a:r>
              <a:rPr lang="en-US"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1 - Default</a:t>
            </a:r>
            <a:r>
              <a:rPr lang="en-US" sz="2400" dirty="0">
                <a:solidFill>
                  <a:schemeClr val="tx1"/>
                </a:solidFill>
              </a:rPr>
              <a:t> </a:t>
            </a:r>
            <a:endParaRPr lang="en-IN"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726559"/>
      </p:ext>
    </p:extLst>
  </p:cSld>
  <p:clrMapOvr>
    <a:masterClrMapping/>
  </p:clrMapOvr>
  <mc:AlternateContent xmlns:mc="http://schemas.openxmlformats.org/markup-compatibility/2006" xmlns:p14="http://schemas.microsoft.com/office/powerpoint/2010/main">
    <mc:Choice Requires="p14">
      <p:transition spd="slow" p14:dur="2000" advTm="44874"/>
    </mc:Choice>
    <mc:Fallback xmlns="">
      <p:transition spd="slow" advTm="448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BB4E-4971-A8DF-2DCD-AB651C36841F}"/>
              </a:ext>
            </a:extLst>
          </p:cNvPr>
          <p:cNvSpPr>
            <a:spLocks noGrp="1"/>
          </p:cNvSpPr>
          <p:nvPr>
            <p:ph type="title"/>
          </p:nvPr>
        </p:nvSpPr>
        <p:spPr/>
        <p:txBody>
          <a:bodyPr/>
          <a:lstStyle/>
          <a:p>
            <a:pPr algn="ctr"/>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SMOTE</a:t>
            </a:r>
          </a:p>
        </p:txBody>
      </p:sp>
      <p:sp>
        <p:nvSpPr>
          <p:cNvPr id="3" name="Content Placeholder 2">
            <a:extLst>
              <a:ext uri="{FF2B5EF4-FFF2-40B4-BE49-F238E27FC236}">
                <a16:creationId xmlns:a16="http://schemas.microsoft.com/office/drawing/2014/main" id="{61E36DB6-C459-AF52-6222-EFF69E60255D}"/>
              </a:ext>
            </a:extLst>
          </p:cNvPr>
          <p:cNvSpPr>
            <a:spLocks noGrp="1"/>
          </p:cNvSpPr>
          <p:nvPr>
            <p:ph idx="1"/>
          </p:nvPr>
        </p:nvSpPr>
        <p:spPr>
          <a:xfrm>
            <a:off x="167951" y="1362269"/>
            <a:ext cx="11933853" cy="5383764"/>
          </a:xfrm>
        </p:spPr>
        <p:txBody>
          <a:bodyPr/>
          <a:lstStyle/>
          <a:p>
            <a:r>
              <a:rPr lang="en-US" dirty="0">
                <a:solidFill>
                  <a:schemeClr val="accent1"/>
                </a:solidFill>
                <a:latin typeface="Arial" panose="020B0604020202020204" pitchFamily="34" charset="0"/>
                <a:cs typeface="Arial" panose="020B0604020202020204" pitchFamily="34" charset="0"/>
              </a:rPr>
              <a:t>➢ SMOTE (Synthetic Minority Oversampling Technique) – Oversampling is one of the most commonly used oversampling methods to solve the imbalance problem. It aims to balance class distribution by randomly increasing minority class examples by replicating them. </a:t>
            </a:r>
          </a:p>
          <a:p>
            <a:r>
              <a:rPr lang="en-US" dirty="0">
                <a:solidFill>
                  <a:schemeClr val="accent1"/>
                </a:solidFill>
                <a:latin typeface="Arial" panose="020B0604020202020204" pitchFamily="34" charset="0"/>
                <a:cs typeface="Arial" panose="020B0604020202020204" pitchFamily="34" charset="0"/>
              </a:rPr>
              <a:t>➢ After performing SMOTE operation we get this balance dataset.</a:t>
            </a:r>
            <a:endParaRPr lang="en-IN" dirty="0">
              <a:solidFill>
                <a:schemeClr val="accent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751BEA2-3A66-62E7-02D5-2FA9BB6B8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8334"/>
            <a:ext cx="12101804" cy="3247699"/>
          </a:xfrm>
          <a:prstGeom prst="rect">
            <a:avLst/>
          </a:prstGeom>
        </p:spPr>
      </p:pic>
    </p:spTree>
    <p:extLst>
      <p:ext uri="{BB962C8B-B14F-4D97-AF65-F5344CB8AC3E}">
        <p14:creationId xmlns:p14="http://schemas.microsoft.com/office/powerpoint/2010/main" val="3185486444"/>
      </p:ext>
    </p:extLst>
  </p:cSld>
  <p:clrMapOvr>
    <a:masterClrMapping/>
  </p:clrMapOvr>
  <mc:AlternateContent xmlns:mc="http://schemas.openxmlformats.org/markup-compatibility/2006" xmlns:p14="http://schemas.microsoft.com/office/powerpoint/2010/main">
    <mc:Choice Requires="p14">
      <p:transition spd="slow" p14:dur="2000" advTm="34830"/>
    </mc:Choice>
    <mc:Fallback xmlns="">
      <p:transition spd="slow" advTm="348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3602-2F24-238D-1852-F3CE40A0FD00}"/>
              </a:ext>
            </a:extLst>
          </p:cNvPr>
          <p:cNvSpPr>
            <a:spLocks noGrp="1"/>
          </p:cNvSpPr>
          <p:nvPr>
            <p:ph type="title"/>
          </p:nvPr>
        </p:nvSpPr>
        <p:spPr/>
        <p:txBody>
          <a:bodyPr/>
          <a:lstStyle/>
          <a:p>
            <a:r>
              <a:rPr lang="en-IN"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ANALYSIS OF GENDER VARIABLE</a:t>
            </a:r>
          </a:p>
        </p:txBody>
      </p:sp>
      <p:pic>
        <p:nvPicPr>
          <p:cNvPr id="5" name="Content Placeholder 4">
            <a:extLst>
              <a:ext uri="{FF2B5EF4-FFF2-40B4-BE49-F238E27FC236}">
                <a16:creationId xmlns:a16="http://schemas.microsoft.com/office/drawing/2014/main" id="{5E70FFE4-0715-EB9E-F176-3F0B77286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0" y="1292283"/>
            <a:ext cx="5234474" cy="3261056"/>
          </a:xfrm>
        </p:spPr>
      </p:pic>
      <p:pic>
        <p:nvPicPr>
          <p:cNvPr id="8" name="Picture 7">
            <a:extLst>
              <a:ext uri="{FF2B5EF4-FFF2-40B4-BE49-F238E27FC236}">
                <a16:creationId xmlns:a16="http://schemas.microsoft.com/office/drawing/2014/main" id="{DC30F013-6340-7B8F-4DDF-FE41D849E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10" y="1292283"/>
            <a:ext cx="5882636" cy="3139758"/>
          </a:xfrm>
          <a:prstGeom prst="rect">
            <a:avLst/>
          </a:prstGeom>
        </p:spPr>
      </p:pic>
      <p:sp>
        <p:nvSpPr>
          <p:cNvPr id="9" name="TextBox 8">
            <a:extLst>
              <a:ext uri="{FF2B5EF4-FFF2-40B4-BE49-F238E27FC236}">
                <a16:creationId xmlns:a16="http://schemas.microsoft.com/office/drawing/2014/main" id="{1204B01B-8C41-51D9-77DD-3DE0396014E3}"/>
              </a:ext>
            </a:extLst>
          </p:cNvPr>
          <p:cNvSpPr txBox="1"/>
          <p:nvPr/>
        </p:nvSpPr>
        <p:spPr>
          <a:xfrm>
            <a:off x="457200" y="4898571"/>
            <a:ext cx="11635274" cy="1569660"/>
          </a:xfrm>
          <a:prstGeom prst="rect">
            <a:avLst/>
          </a:prstGeom>
          <a:noFill/>
        </p:spPr>
        <p:txBody>
          <a:bodyPr wrap="square" rtlCol="0">
            <a:spAutoFit/>
          </a:bodyPr>
          <a:lstStyle/>
          <a:p>
            <a:r>
              <a:rPr lang="en-US" sz="2400" dirty="0">
                <a:solidFill>
                  <a:schemeClr val="accent1">
                    <a:lumMod val="75000"/>
                  </a:schemeClr>
                </a:solidFill>
                <a:latin typeface="Arial" panose="020B0604020202020204" pitchFamily="34" charset="0"/>
                <a:cs typeface="Arial" panose="020B0604020202020204" pitchFamily="34" charset="0"/>
              </a:rPr>
              <a:t>➢ 1 - Male 2 - Female </a:t>
            </a:r>
          </a:p>
          <a:p>
            <a:r>
              <a:rPr lang="en-US" sz="2400" dirty="0">
                <a:solidFill>
                  <a:schemeClr val="accent1">
                    <a:lumMod val="75000"/>
                  </a:schemeClr>
                </a:solidFill>
                <a:latin typeface="Arial" panose="020B0604020202020204" pitchFamily="34" charset="0"/>
                <a:cs typeface="Arial" panose="020B0604020202020204" pitchFamily="34" charset="0"/>
              </a:rPr>
              <a:t>➢ Number of Male credit holders is less than Females. </a:t>
            </a:r>
          </a:p>
          <a:p>
            <a:r>
              <a:rPr lang="en-US" sz="2400" dirty="0">
                <a:solidFill>
                  <a:schemeClr val="accent1">
                    <a:lumMod val="75000"/>
                  </a:schemeClr>
                </a:solidFill>
                <a:latin typeface="Arial" panose="020B0604020202020204" pitchFamily="34" charset="0"/>
                <a:cs typeface="Arial" panose="020B0604020202020204" pitchFamily="34" charset="0"/>
              </a:rPr>
              <a:t>➢ It is evident from the above graph that the number of defaulters has a high proportion of males.</a:t>
            </a:r>
            <a:endParaRPr lang="en-IN" sz="24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5470006"/>
      </p:ext>
    </p:extLst>
  </p:cSld>
  <p:clrMapOvr>
    <a:masterClrMapping/>
  </p:clrMapOvr>
  <mc:AlternateContent xmlns:mc="http://schemas.openxmlformats.org/markup-compatibility/2006" xmlns:p14="http://schemas.microsoft.com/office/powerpoint/2010/main">
    <mc:Choice Requires="p14">
      <p:transition spd="slow" p14:dur="2000" advTm="39991"/>
    </mc:Choice>
    <mc:Fallback xmlns="">
      <p:transition spd="slow" advTm="39991"/>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FORMAT  -  Read-Only" id="{82E5B812-0382-4CE9-BA4B-2C12BA89A30B}" vid="{957C54FA-9A06-4EAC-988E-73D844C05F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FORMAT</Template>
  <TotalTime>2259</TotalTime>
  <Words>1838</Words>
  <Application>Microsoft Office PowerPoint</Application>
  <PresentationFormat>Widescreen</PresentationFormat>
  <Paragraphs>136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Helvetica Neue</vt:lpstr>
      <vt:lpstr>Wingdings</vt:lpstr>
      <vt:lpstr>Office Theme</vt:lpstr>
      <vt:lpstr>PowerPoint Presentation</vt:lpstr>
      <vt:lpstr>CONTENT</vt:lpstr>
      <vt:lpstr>BUSINESS UNDERSTANDING </vt:lpstr>
      <vt:lpstr>DATA SUMMARY</vt:lpstr>
      <vt:lpstr>FEATURE SUMMARY</vt:lpstr>
      <vt:lpstr>INSIGHTS FROM OUR DATASET</vt:lpstr>
      <vt:lpstr>ANALYSIS OF DEPENDENT VARIABLE</vt:lpstr>
      <vt:lpstr>SMOTE</vt:lpstr>
      <vt:lpstr>ANALYSIS OF GENDER VARIABLE</vt:lpstr>
      <vt:lpstr> ANALYSIS OF QUALIFICATION VARIABLE</vt:lpstr>
      <vt:lpstr>ANALYSIS OF FAMILY STATUS VARIABLE</vt:lpstr>
      <vt:lpstr>ANALYSIS OF AGE VARIABLE</vt:lpstr>
      <vt:lpstr>ANALYSIS OF AGE VARIABLE</vt:lpstr>
      <vt:lpstr>ANALYSIS OF LIMIT BALANCE VARIABLE</vt:lpstr>
      <vt:lpstr>CHECKING OF CORRELATION</vt:lpstr>
      <vt:lpstr>ONE HOT ENCODING</vt:lpstr>
      <vt:lpstr>MODEL BUILDING</vt:lpstr>
      <vt:lpstr>LOGISTIC REGRESSION</vt:lpstr>
      <vt:lpstr>RANDOM FOREST</vt:lpstr>
      <vt:lpstr>SVM</vt:lpstr>
      <vt:lpstr>DECISION TREE CLASSIFIER</vt:lpstr>
      <vt:lpstr>EVALUATING THE MODELS</vt:lpstr>
      <vt:lpstr>FEATURE IMPORTANCE</vt:lpstr>
      <vt:lpstr>FEATURE IMPORTANCE</vt:lpstr>
      <vt:lpstr>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chauhan</dc:creator>
  <cp:lastModifiedBy>aakash chauhan</cp:lastModifiedBy>
  <cp:revision>2</cp:revision>
  <dcterms:created xsi:type="dcterms:W3CDTF">2023-07-31T16:30:59Z</dcterms:created>
  <dcterms:modified xsi:type="dcterms:W3CDTF">2023-08-02T14:12:52Z</dcterms:modified>
</cp:coreProperties>
</file>