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9" r:id="rId3"/>
    <p:sldId id="268" r:id="rId4"/>
    <p:sldId id="269" r:id="rId5"/>
    <p:sldId id="270" r:id="rId6"/>
  </p:sldIdLst>
  <p:sldSz cx="9144000" cy="5143500" type="screen16x9"/>
  <p:notesSz cx="9144000" cy="5143500"/>
  <p:embeddedFontLst>
    <p:embeddedFont>
      <p:font typeface="Abel" panose="020B0604020202020204" charset="0"/>
      <p:regular r:id="rId8"/>
      <p:bold r:id="rId9"/>
    </p:embeddedFont>
    <p:embeddedFont>
      <p:font typeface="Bahnschrift SemiBold SemiConden" panose="020B0502040204020203" pitchFamily="34" charset="0"/>
      <p:bold r:id="rId10"/>
    </p:embeddedFont>
    <p:embeddedFont>
      <p:font typeface="Dosis" panose="020B0604020202020204" charset="0"/>
      <p:regular r:id="rId11"/>
      <p:bold r:id="rId12"/>
    </p:embeddedFont>
    <p:embeddedFont>
      <p:font typeface="Dosis-medium" panose="020B0604020202020204"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108" d="100"/>
          <a:sy n="108" d="100"/>
        </p:scale>
        <p:origin x="50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85825" y="1560361"/>
            <a:ext cx="7362415"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885825" y="2654174"/>
            <a:ext cx="7362415"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pic>
        <p:nvPicPr>
          <p:cNvPr id="7" name="Picture 6"/>
          <p:cNvPicPr>
            <a:picLocks noChangeAspect="1"/>
          </p:cNvPicPr>
          <p:nvPr/>
        </p:nvPicPr>
        <p:blipFill>
          <a:blip r:embed="rId3"/>
          <a:srcRect l="410"/>
          <a:stretch>
            <a:fillRect/>
          </a:stretch>
        </p:blipFill>
        <p:spPr>
          <a:xfrm>
            <a:off x="2812066" y="403571"/>
            <a:ext cx="6331933" cy="1173506"/>
          </a:xfrm>
          <a:prstGeom prst="rect">
            <a:avLst/>
          </a:prstGeom>
        </p:spPr>
      </p:pic>
      <p:pic>
        <p:nvPicPr>
          <p:cNvPr id="8" name="Picture 7"/>
          <p:cNvPicPr>
            <a:picLocks noChangeAspect="1"/>
          </p:cNvPicPr>
          <p:nvPr/>
        </p:nvPicPr>
        <p:blipFill>
          <a:blip r:embed="rId3"/>
          <a:srcRect l="410"/>
          <a:stretch>
            <a:fillRect/>
          </a:stretch>
        </p:blipFill>
        <p:spPr>
          <a:xfrm flipH="1" flipV="1">
            <a:off x="0" y="3724275"/>
            <a:ext cx="6331933" cy="1173506"/>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rtlCol="0"/>
          <a:lstStyle/>
          <a:p>
            <a:r>
              <a:rPr lang="en-US" dirty="0"/>
              <a:t>Click to edit Master title style</a:t>
            </a:r>
          </a:p>
        </p:txBody>
      </p:sp>
      <p:sp>
        <p:nvSpPr>
          <p:cNvPr id="3" name="Vertical Text Placeholder 2"/>
          <p:cNvSpPr>
            <a:spLocks noGrp="1"/>
          </p:cNvSpPr>
          <p:nvPr>
            <p:ph type="body" idx="1"/>
          </p:nvPr>
        </p:nvSpPr>
        <p:spPr>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F2BA1449-FF33-47E8-A8FC-DF6E712B0B00}" type="datetime1">
              <a:t>10/18/2020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A7C7010D-D54B-4D19-A658-F07885A98ACB}" type="slidenum">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543674" y="273843"/>
            <a:ext cx="1971675" cy="4358878"/>
          </a:xfrm>
          <a:prstGeom prst="rect">
            <a:avLst/>
          </a:prstGeom>
        </p:spPr>
        <p:txBody>
          <a:bodyPr vert="horz" rtlCol="0"/>
          <a:lstStyle/>
          <a:p>
            <a:r>
              <a:rPr lang="en-US" dirty="0"/>
              <a:t>Click to edit Master title style</a:t>
            </a:r>
          </a:p>
        </p:txBody>
      </p:sp>
      <p:sp>
        <p:nvSpPr>
          <p:cNvPr id="3" name="Vertical Text Placeholder 2"/>
          <p:cNvSpPr>
            <a:spLocks noGrp="1"/>
          </p:cNvSpPr>
          <p:nvPr>
            <p:ph type="body" idx="1"/>
          </p:nvPr>
        </p:nvSpPr>
        <p:spPr>
          <a:xfrm>
            <a:off x="628650" y="273843"/>
            <a:ext cx="5800725" cy="4358878"/>
          </a:xfrm>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7E87176F-A61A-41B8-B3BE-453E6831C058}" type="datetime1">
              <a:t>10/18/2020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26ABF9DA-7F4E-4AB4-827E-D70C47163A89}" type="slidenum">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p:cNvSpPr>
            <a:spLocks noGrp="1"/>
          </p:cNvSpPr>
          <p:nvPr>
            <p:ph type="title" idx="1"/>
          </p:nvPr>
        </p:nvSpPr>
        <p:spPr/>
        <p:txBody>
          <a:bodyPr rtlCol="0"/>
          <a:lstStyle>
            <a:lvl1pPr lvl="0"/>
          </a:lstStyle>
          <a:p>
            <a:r>
              <a:rPr lang="en-US" dirty="0"/>
              <a:t>Click to edit Master title style</a:t>
            </a:r>
          </a:p>
        </p:txBody>
      </p:sp>
      <p:pic>
        <p:nvPicPr>
          <p:cNvPr id="4" name="Picture 3"/>
          <p:cNvPicPr>
            <a:picLocks noChangeAspect="1"/>
          </p:cNvPicPr>
          <p:nvPr/>
        </p:nvPicPr>
        <p:blipFill>
          <a:blip r:embed="rId2"/>
          <a:srcRect l="750"/>
          <a:stretch>
            <a:fillRect/>
          </a:stretch>
        </p:blipFill>
        <p:spPr>
          <a:xfrm flipH="1" flipV="1">
            <a:off x="0" y="4473814"/>
            <a:ext cx="3290309" cy="660991"/>
          </a:xfrm>
          <a:prstGeom prst="rect">
            <a:avLst/>
          </a:prstGeom>
        </p:spPr>
      </p:pic>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cxnSp>
        <p:nvCxnSpPr>
          <p:cNvPr id="6" name="Straight Connector 4"/>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p:txBody>
          <a:bodyPr rtlCol="0"/>
          <a:lstStyle>
            <a:lvl1pPr lvl="0"/>
          </a:lstStyle>
          <a:p>
            <a:r>
              <a:rPr lang="en-US" dirty="0"/>
              <a:t>&lt;#&gt;</a:t>
            </a:r>
          </a:p>
        </p:txBody>
      </p:sp>
      <p:sp>
        <p:nvSpPr>
          <p:cNvPr id="8" name="Footer Placeholder 3"/>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a:xfrm>
            <a:off x="828675" y="2773762"/>
            <a:ext cx="7480300" cy="626002"/>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p:cNvSpPr>
            <a:spLocks noGrp="1"/>
          </p:cNvSpPr>
          <p:nvPr>
            <p:ph type="sldNum" sz="quarter" idx="12"/>
          </p:nvPr>
        </p:nvSpPr>
        <p:spPr/>
        <p:txBody>
          <a:bodyPr rtlCol="0"/>
          <a:lstStyle>
            <a:lvl1pPr lvl="0"/>
          </a:lstStyle>
          <a:p>
            <a:r>
              <a:rPr lang="en-US" dirty="0"/>
              <a:t>&lt;#&gt;</a:t>
            </a:r>
          </a:p>
        </p:txBody>
      </p:sp>
      <p:sp>
        <p:nvSpPr>
          <p:cNvPr id="6" name="Footer Placeholder 4"/>
          <p:cNvSpPr>
            <a:spLocks noGrp="1"/>
          </p:cNvSpPr>
          <p:nvPr>
            <p:ph type="ftr" sz="quarter" idx="11"/>
          </p:nvPr>
        </p:nvSpPr>
        <p:spPr/>
        <p:txBody>
          <a:bodyPr rtlCol="0"/>
          <a:lstStyle>
            <a:lvl1pPr lvl="0"/>
          </a:lstStyle>
          <a:p>
            <a:r>
              <a:rPr lang="en-US" dirty="0"/>
              <a:t>Footer</a:t>
            </a:r>
          </a:p>
        </p:txBody>
      </p:sp>
      <p:sp>
        <p:nvSpPr>
          <p:cNvPr id="7" name="Date Placeholder 3"/>
          <p:cNvSpPr>
            <a:spLocks noGrp="1"/>
          </p:cNvSpPr>
          <p:nvPr>
            <p:ph type="dt" sz="half" idx="10"/>
          </p:nvPr>
        </p:nvSpPr>
        <p:spPr/>
        <p:txBody>
          <a:bodyPr rtlCol="0"/>
          <a:lstStyle>
            <a:lvl1pPr lvl="0"/>
          </a:lstStyle>
          <a:p>
            <a:r>
              <a:rPr lang="en-US" dirty="0"/>
              <a:t>Date</a:t>
            </a:r>
          </a:p>
        </p:txBody>
      </p:sp>
      <p:pic>
        <p:nvPicPr>
          <p:cNvPr id="8" name="Picture 7"/>
          <p:cNvPicPr>
            <a:picLocks noChangeAspect="1"/>
          </p:cNvPicPr>
          <p:nvPr/>
        </p:nvPicPr>
        <p:blipFill>
          <a:blip r:embed="rId3"/>
          <a:srcRect l="410"/>
          <a:stretch>
            <a:fillRect/>
          </a:stretch>
        </p:blipFill>
        <p:spPr>
          <a:xfrm>
            <a:off x="2812066" y="403571"/>
            <a:ext cx="6331933" cy="1173506"/>
          </a:xfrm>
          <a:prstGeom prst="rect">
            <a:avLst/>
          </a:prstGeom>
        </p:spPr>
      </p:pic>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5805404"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p:cNvSpPr>
            <a:spLocks noGrp="1"/>
          </p:cNvSpPr>
          <p:nvPr>
            <p:ph idx="2"/>
          </p:nvPr>
        </p:nvSpPr>
        <p:spPr>
          <a:xfrm>
            <a:off x="352425"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7" name="Rectangle 6"/>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p:cNvSpPr>
            <a:spLocks noGrp="1"/>
          </p:cNvSpPr>
          <p:nvPr>
            <p:ph type="sldNum" sz="quarter" idx="12"/>
          </p:nvPr>
        </p:nvSpPr>
        <p:spPr/>
        <p:txBody>
          <a:bodyPr rtlCol="0"/>
          <a:lstStyle>
            <a:lvl1pPr lvl="0"/>
          </a:lstStyle>
          <a:p>
            <a:r>
              <a:rPr lang="en-US" dirty="0"/>
              <a:t>&lt;#&gt;</a:t>
            </a:r>
          </a:p>
        </p:txBody>
      </p:sp>
      <p:sp>
        <p:nvSpPr>
          <p:cNvPr id="9" name="Footer Placeholder 5"/>
          <p:cNvSpPr>
            <a:spLocks noGrp="1"/>
          </p:cNvSpPr>
          <p:nvPr>
            <p:ph type="ftr" sz="quarter" idx="11"/>
          </p:nvPr>
        </p:nvSpPr>
        <p:spPr/>
        <p:txBody>
          <a:bodyPr rtlCol="0"/>
          <a:lstStyle>
            <a:lvl1pPr lvl="0"/>
          </a:lstStyle>
          <a:p>
            <a:r>
              <a:rPr lang="en-US" dirty="0"/>
              <a:t>Footer</a:t>
            </a:r>
          </a:p>
        </p:txBody>
      </p:sp>
      <p:sp>
        <p:nvSpPr>
          <p:cNvPr id="10"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50"/>
          <a:stretch>
            <a:fillRect/>
          </a:stretch>
        </p:blipFill>
        <p:spPr>
          <a:xfrm>
            <a:off x="5853690" y="0"/>
            <a:ext cx="3290309" cy="660991"/>
          </a:xfrm>
          <a:prstGeom prst="rect">
            <a:avLst/>
          </a:prstGeom>
        </p:spPr>
      </p:pic>
      <p:pic>
        <p:nvPicPr>
          <p:cNvPr id="3" name="Picture 2"/>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4" name="Title 1"/>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p:cNvSpPr>
            <a:spLocks noGrp="1"/>
          </p:cNvSpPr>
          <p:nvPr>
            <p:ph idx="2"/>
          </p:nvPr>
        </p:nvSpPr>
        <p:spPr>
          <a:xfrm>
            <a:off x="542925" y="1234290"/>
            <a:ext cx="2857500" cy="3259923"/>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p:cNvSpPr>
            <a:spLocks noGrp="1"/>
          </p:cNvSpPr>
          <p:nvPr>
            <p:ph idx="4"/>
          </p:nvPr>
        </p:nvSpPr>
        <p:spPr>
          <a:xfrm>
            <a:off x="5762625" y="1233866"/>
            <a:ext cx="2862083" cy="32575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p:cNvSpPr>
            <a:spLocks noGrp="1"/>
          </p:cNvSpPr>
          <p:nvPr>
            <p:ph type="sldNum" sz="quarter" idx="12"/>
          </p:nvPr>
        </p:nvSpPr>
        <p:spPr/>
        <p:txBody>
          <a:bodyPr rtlCol="0"/>
          <a:lstStyle>
            <a:lvl1pPr lvl="0"/>
          </a:lstStyle>
          <a:p>
            <a:r>
              <a:rPr lang="en-US" dirty="0"/>
              <a:t>&lt;#&gt;</a:t>
            </a:r>
          </a:p>
        </p:txBody>
      </p:sp>
      <p:sp>
        <p:nvSpPr>
          <p:cNvPr id="10" name="Footer Placeholder 5"/>
          <p:cNvSpPr>
            <a:spLocks noGrp="1"/>
          </p:cNvSpPr>
          <p:nvPr>
            <p:ph type="ftr" sz="quarter" idx="11"/>
          </p:nvPr>
        </p:nvSpPr>
        <p:spPr/>
        <p:txBody>
          <a:bodyPr rtlCol="0"/>
          <a:lstStyle>
            <a:lvl1pPr lvl="0"/>
          </a:lstStyle>
          <a:p>
            <a:r>
              <a:rPr lang="en-US" dirty="0"/>
              <a:t>Footer</a:t>
            </a:r>
          </a:p>
        </p:txBody>
      </p:sp>
      <p:sp>
        <p:nvSpPr>
          <p:cNvPr id="11"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p:cNvSpPr>
            <a:spLocks noGrp="1"/>
          </p:cNvSpPr>
          <p:nvPr>
            <p:ph type="sldNum" sz="quarter" idx="12"/>
          </p:nvPr>
        </p:nvSpPr>
        <p:spPr/>
        <p:txBody>
          <a:bodyPr rtlCol="0"/>
          <a:lstStyle>
            <a:lvl1pPr lvl="0"/>
          </a:lstStyle>
          <a:p>
            <a:r>
              <a:rPr lang="en-US" dirty="0"/>
              <a:t>&lt;#&gt;</a:t>
            </a:r>
          </a:p>
        </p:txBody>
      </p:sp>
      <p:sp>
        <p:nvSpPr>
          <p:cNvPr id="4" name="Footer Placeholder 2"/>
          <p:cNvSpPr>
            <a:spLocks noGrp="1"/>
          </p:cNvSpPr>
          <p:nvPr>
            <p:ph type="ftr" sz="quarter" idx="11"/>
          </p:nvPr>
        </p:nvSpPr>
        <p:spPr/>
        <p:txBody>
          <a:bodyPr rtlCol="0"/>
          <a:lstStyle>
            <a:lvl1pPr lvl="0"/>
          </a:lstStyle>
          <a:p>
            <a:r>
              <a:rPr lang="en-US" dirty="0"/>
              <a:t>Footer</a:t>
            </a:r>
          </a:p>
        </p:txBody>
      </p:sp>
      <p:sp>
        <p:nvSpPr>
          <p:cNvPr id="5" name="Date Placeholder 1"/>
          <p:cNvSpPr>
            <a:spLocks noGrp="1"/>
          </p:cNvSpPr>
          <p:nvPr>
            <p:ph type="dt" sz="half" idx="10"/>
          </p:nvPr>
        </p:nvSpPr>
        <p:spPr/>
        <p:txBody>
          <a:bodyPr rtlCol="0"/>
          <a:lstStyle>
            <a:lvl1pPr lvl="0"/>
          </a:lstStyle>
          <a:p>
            <a:r>
              <a:rPr lang="en-US" dirty="0"/>
              <a:t>Date</a:t>
            </a:r>
          </a:p>
        </p:txBody>
      </p:sp>
      <p:pic>
        <p:nvPicPr>
          <p:cNvPr id="6" name="Picture 5"/>
          <p:cNvPicPr>
            <a:picLocks noChangeAspect="1"/>
          </p:cNvPicPr>
          <p:nvPr/>
        </p:nvPicPr>
        <p:blipFill>
          <a:blip r:embed="rId2"/>
          <a:srcRect l="410"/>
          <a:stretch>
            <a:fillRect/>
          </a:stretch>
        </p:blipFill>
        <p:spPr>
          <a:xfrm flipV="1">
            <a:off x="2812066" y="3724275"/>
            <a:ext cx="6331933" cy="1173506"/>
          </a:xfrm>
          <a:prstGeom prst="rect">
            <a:avLst/>
          </a:prstGeom>
        </p:spPr>
      </p:pic>
      <p:pic>
        <p:nvPicPr>
          <p:cNvPr id="7" name="Picture 6"/>
          <p:cNvPicPr>
            <a:picLocks noChangeAspect="1"/>
          </p:cNvPicPr>
          <p:nvPr/>
        </p:nvPicPr>
        <p:blipFill>
          <a:blip r:embed="rId2"/>
          <a:srcRect l="410"/>
          <a:stretch>
            <a:fillRect/>
          </a:stretch>
        </p:blipFill>
        <p:spPr>
          <a:xfrm flipH="1">
            <a:off x="0" y="219075"/>
            <a:ext cx="6331933" cy="11735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lvl1pPr lvl="0"/>
          </a:lstStyle>
          <a:p>
            <a:r>
              <a:rPr lang="en-US" dirty="0"/>
              <a:t>&lt;#&gt;</a:t>
            </a:r>
          </a:p>
        </p:txBody>
      </p:sp>
      <p:sp>
        <p:nvSpPr>
          <p:cNvPr id="3" name="Footer Placeholder 2"/>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3445407" y="314325"/>
            <a:ext cx="5127093" cy="1000125"/>
          </a:xfrm>
          <a:prstGeom prst="rect">
            <a:avLst/>
          </a:prstGeom>
        </p:spPr>
        <p:txBody>
          <a:bodyPr rtlCol="0"/>
          <a:lstStyle>
            <a:lvl1pPr lvl="0"/>
          </a:lstStyle>
          <a:p>
            <a:r>
              <a:rPr lang="en-US" dirty="0"/>
              <a:t>Click to edit Master title style</a:t>
            </a:r>
          </a:p>
        </p:txBody>
      </p:sp>
      <p:sp>
        <p:nvSpPr>
          <p:cNvPr id="5" name="Content Placeholder 2"/>
          <p:cNvSpPr>
            <a:spLocks noGrp="1"/>
          </p:cNvSpPr>
          <p:nvPr>
            <p:ph idx="1"/>
          </p:nvPr>
        </p:nvSpPr>
        <p:spPr>
          <a:xfrm>
            <a:off x="3444591" y="1380137"/>
            <a:ext cx="5127908" cy="318166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p:cNvSpPr>
            <a:spLocks noGrp="1"/>
          </p:cNvSpPr>
          <p:nvPr>
            <p:ph type="sldNum" sz="quarter" idx="12"/>
          </p:nvPr>
        </p:nvSpPr>
        <p:spPr/>
        <p:txBody>
          <a:bodyPr rtlCol="0"/>
          <a:lstStyle>
            <a:lvl1pPr lvl="0"/>
          </a:lstStyle>
          <a:p>
            <a:r>
              <a:rPr lang="en-US" dirty="0"/>
              <a:t>&lt;#&gt;</a:t>
            </a:r>
          </a:p>
        </p:txBody>
      </p:sp>
      <p:sp>
        <p:nvSpPr>
          <p:cNvPr id="8" name="Footer Placeholder 2"/>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pic>
        <p:nvPicPr>
          <p:cNvPr id="10" name="Picture 9"/>
          <p:cNvPicPr>
            <a:picLocks noChangeAspect="1"/>
          </p:cNvPicPr>
          <p:nvPr/>
        </p:nvPicPr>
        <p:blipFill>
          <a:blip r:embed="rId2"/>
          <a:srcRect l="750"/>
          <a:stretch>
            <a:fillRect/>
          </a:stretch>
        </p:blipFill>
        <p:spPr>
          <a:xfrm>
            <a:off x="5853690" y="0"/>
            <a:ext cx="3290309" cy="6609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p:txBody>
          <a:bodyPr rtlCol="0"/>
          <a:lstStyle>
            <a:lvl1pPr lvl="0"/>
          </a:lstStyle>
          <a:p>
            <a:r>
              <a:rPr lang="en-US" dirty="0"/>
              <a:t>&lt;#&gt;</a:t>
            </a:r>
          </a:p>
        </p:txBody>
      </p:sp>
      <p:sp>
        <p:nvSpPr>
          <p:cNvPr id="3" name="Footer Placeholder 3"/>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sp>
        <p:nvSpPr>
          <p:cNvPr id="5" name="Text Placeholder 3"/>
          <p:cNvSpPr>
            <a:spLocks noGrp="1"/>
          </p:cNvSpPr>
          <p:nvPr>
            <p:ph type="body"/>
          </p:nvPr>
        </p:nvSpPr>
        <p:spPr>
          <a:xfrm>
            <a:off x="3828390" y="1371600"/>
            <a:ext cx="4744109"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p:cNvSpPr>
            <a:spLocks noGrp="1"/>
          </p:cNvSpPr>
          <p:nvPr>
            <p:ph type="title" idx="1"/>
          </p:nvPr>
        </p:nvSpPr>
        <p:spPr>
          <a:xfrm>
            <a:off x="3828390" y="317763"/>
            <a:ext cx="4742470" cy="995975"/>
          </a:xfrm>
          <a:prstGeom prst="rect">
            <a:avLst/>
          </a:prstGeom>
        </p:spPr>
        <p:txBody>
          <a:bodyPr rtlCol="0"/>
          <a:lstStyle>
            <a:lvl1pPr lvl="0"/>
          </a:lstStyle>
          <a:p>
            <a:r>
              <a:rPr lang="en-US" dirty="0"/>
              <a:t>Click to edit Master title style</a:t>
            </a:r>
          </a:p>
        </p:txBody>
      </p:sp>
      <p:sp>
        <p:nvSpPr>
          <p:cNvPr id="7" name="Picture Placeholder 2"/>
          <p:cNvSpPr>
            <a:spLocks noGrp="1"/>
          </p:cNvSpPr>
          <p:nvPr>
            <p:ph type="pic" idx="2"/>
          </p:nvPr>
        </p:nvSpPr>
        <p:spPr>
          <a:xfrm>
            <a:off x="0" y="0"/>
            <a:ext cx="3603599" cy="5142900"/>
          </a:xfrm>
          <a:ln w="38100">
            <a:noFill/>
            <a:miter lim="800000"/>
          </a:ln>
        </p:spPr>
        <p:txBody>
          <a:bodyPr rtlCol="0"/>
          <a:lstStyle/>
          <a:p>
            <a:r>
              <a:rPr lang="en-US" dirty="0"/>
              <a:t>Click icon to add picture</a:t>
            </a:r>
          </a:p>
        </p:txBody>
      </p:sp>
      <p:cxnSp>
        <p:nvCxnSpPr>
          <p:cNvPr id="8" name="Straight Connector 4"/>
          <p:cNvCxnSpPr/>
          <p:nvPr/>
        </p:nvCxnSpPr>
        <p:spPr>
          <a:xfrm rot="10800000" flipH="1" flipV="1">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l="750"/>
          <a:stretch>
            <a:fillRect/>
          </a:stretch>
        </p:blipFill>
        <p:spPr>
          <a:xfrm>
            <a:off x="5853690" y="0"/>
            <a:ext cx="3290309" cy="660991"/>
          </a:xfrm>
          <a:prstGeom prst="rect">
            <a:avLst/>
          </a:prstGeom>
        </p:spPr>
      </p:pic>
      <p:pic>
        <p:nvPicPr>
          <p:cNvPr id="10" name="Picture 9"/>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572099"/>
            <a:ext cx="8001000" cy="62415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p:cNvSpPr>
            <a:spLocks noGrp="1"/>
          </p:cNvSpPr>
          <p:nvPr>
            <p:ph type="dt" sz="half" idx="2"/>
          </p:nvPr>
        </p:nvSpPr>
        <p:spPr>
          <a:xfrm>
            <a:off x="570403"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885823" y="895350"/>
            <a:ext cx="7362415" cy="2160613"/>
          </a:xfrm>
        </p:spPr>
        <p:txBody>
          <a:bodyPr vert="horz" rtlCol="0">
            <a:noAutofit/>
          </a:bodyPr>
          <a:lstStyle/>
          <a:p>
            <a:r>
              <a:rPr lang="en-US" sz="3200" dirty="0"/>
              <a:t>Fast Rerouting Algorithm using Hypergraph in Distributed Computer Networks Based on Subnet Routing Method </a:t>
            </a:r>
          </a:p>
        </p:txBody>
      </p:sp>
      <p:sp>
        <p:nvSpPr>
          <p:cNvPr id="3" name="Subtitle 2"/>
          <p:cNvSpPr>
            <a:spLocks noGrp="1"/>
          </p:cNvSpPr>
          <p:nvPr>
            <p:ph type="subTitle" idx="1"/>
          </p:nvPr>
        </p:nvSpPr>
        <p:spPr>
          <a:xfrm flipV="1">
            <a:off x="885824" y="3055963"/>
            <a:ext cx="7362415" cy="1268386"/>
          </a:xfrm>
        </p:spPr>
        <p:txBody>
          <a:bodyPr rot="10800000" rtlCol="0">
            <a:normAutofit/>
          </a:bodyPr>
          <a:lstStyle/>
          <a:p>
            <a:r>
              <a:rPr lang="en-US" dirty="0"/>
              <a:t>Submitted by</a:t>
            </a:r>
          </a:p>
          <a:p>
            <a:endParaRPr lang="en-US" dirty="0"/>
          </a:p>
          <a:p>
            <a:r>
              <a:rPr lang="en-US" dirty="0"/>
              <a:t>B. Aakash (122003004)</a:t>
            </a:r>
          </a:p>
          <a:p>
            <a:r>
              <a:rPr lang="en-US" dirty="0"/>
              <a:t>B. Tech Computer science &amp; </a:t>
            </a:r>
            <a:r>
              <a:rPr lang="en-IN" dirty="0"/>
              <a:t>Engineering </a:t>
            </a:r>
            <a:endParaRPr lang="en-US" dirty="0"/>
          </a:p>
          <a:p>
            <a:endParaRPr lang="en-US" dirty="0"/>
          </a:p>
        </p:txBody>
      </p:sp>
      <p:sp>
        <p:nvSpPr>
          <p:cNvPr id="4" name="Slide Number Placeholder 5"/>
          <p:cNvSpPr>
            <a:spLocks noGrp="1"/>
          </p:cNvSpPr>
          <p:nvPr>
            <p:ph type="sldNum" sz="quarter"/>
          </p:nvPr>
        </p:nvSpPr>
        <p:spPr>
          <a:xfrm flipV="1">
            <a:off x="1981200" y="5802630"/>
            <a:ext cx="7362415" cy="45719"/>
          </a:xfrm>
          <a:prstGeom prst="rect">
            <a:avLst/>
          </a:prstGeom>
        </p:spPr>
        <p:txBody>
          <a:bodyPr rtlCol="0"/>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0562"/>
            <a:ext cx="6934200" cy="584775"/>
          </a:xfrm>
          <a:prstGeom prst="rect">
            <a:avLst/>
          </a:prstGeom>
          <a:noFill/>
        </p:spPr>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Problem Statement &amp; Objective:</a:t>
            </a:r>
          </a:p>
        </p:txBody>
      </p:sp>
      <p:pic>
        <p:nvPicPr>
          <p:cNvPr id="6" name="Picture 5" descr="METU.CTE319 / activity - introduction to dd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8" y="1035337"/>
            <a:ext cx="2525383" cy="2974166"/>
          </a:xfrm>
          <a:prstGeom prst="rect">
            <a:avLst/>
          </a:prstGeom>
          <a:effectLst>
            <a:outerShdw blurRad="76200" dir="18900000" sy="23000" kx="-1200000" algn="bl" rotWithShape="0">
              <a:prstClr val="black">
                <a:alpha val="20000"/>
              </a:prstClr>
            </a:outerShdw>
          </a:effectLst>
        </p:spPr>
      </p:pic>
      <p:sp>
        <p:nvSpPr>
          <p:cNvPr id="7" name="TextBox 6"/>
          <p:cNvSpPr txBox="1"/>
          <p:nvPr/>
        </p:nvSpPr>
        <p:spPr>
          <a:xfrm>
            <a:off x="3276600" y="1123950"/>
            <a:ext cx="5257800" cy="3173946"/>
          </a:xfrm>
          <a:prstGeom prst="rect">
            <a:avLst/>
          </a:prstGeom>
          <a:solidFill>
            <a:srgbClr val="FFFFFF"/>
          </a:solidFill>
          <a:ln w="25400" cap="flat">
            <a:solidFill>
              <a:srgbClr val="BFBFBF"/>
            </a:solidFill>
            <a:prstDash val="solid"/>
            <a:round/>
          </a:ln>
          <a:effectLst>
            <a:outerShdw blurRad="50800" dist="95250" dir="2700000">
              <a:srgbClr val="3F3F3F">
                <a:alpha val="39999"/>
              </a:srgbClr>
            </a:outerShdw>
          </a:effectLst>
        </p:spPr>
        <p:txBody>
          <a:bodyPr vert="horz" wrap="square" lIns="95250" tIns="47625" rIns="95250" bIns="47625" rtlCol="0" anchor="ctr">
            <a:spAutoFit/>
          </a:bodyPr>
          <a:lstStyle/>
          <a:p>
            <a:pPr>
              <a:defRPr lang="en-US" sz="1400" dirty="0"/>
            </a:pPr>
            <a:r>
              <a:rPr lang="en-US" sz="2000" b="1" dirty="0">
                <a:solidFill>
                  <a:srgbClr val="000000"/>
                </a:solidFill>
                <a:latin typeface="Times New Roman"/>
              </a:rPr>
              <a:t>Problem Statement:</a:t>
            </a:r>
          </a:p>
          <a:p>
            <a:pPr>
              <a:defRPr lang="en-US" sz="1400" dirty="0"/>
            </a:pPr>
            <a:r>
              <a:rPr lang="en-US" sz="2000" dirty="0">
                <a:solidFill>
                  <a:srgbClr val="000000"/>
                </a:solidFill>
                <a:latin typeface="Times New Roman"/>
              </a:rPr>
              <a:t>The speed of the network Re-Routing algorithm in Distributed computing system should be improved.</a:t>
            </a:r>
          </a:p>
          <a:p>
            <a:pPr>
              <a:defRPr lang="en-US" sz="1400" dirty="0"/>
            </a:pPr>
            <a:endParaRPr lang="en-US" sz="2000" dirty="0">
              <a:solidFill>
                <a:srgbClr val="000000"/>
              </a:solidFill>
              <a:latin typeface="Times New Roman"/>
            </a:endParaRPr>
          </a:p>
          <a:p>
            <a:pPr>
              <a:defRPr lang="en-US" sz="1400" dirty="0"/>
            </a:pPr>
            <a:r>
              <a:rPr lang="en-US" sz="2000" b="1" dirty="0">
                <a:solidFill>
                  <a:srgbClr val="000000"/>
                </a:solidFill>
                <a:latin typeface="Times New Roman"/>
              </a:rPr>
              <a:t>Objective:</a:t>
            </a:r>
          </a:p>
          <a:p>
            <a:pPr>
              <a:defRPr lang="en-US" sz="1400" dirty="0"/>
            </a:pPr>
            <a:r>
              <a:rPr lang="en-US" sz="2000" dirty="0">
                <a:solidFill>
                  <a:srgbClr val="000000"/>
                </a:solidFill>
                <a:latin typeface="Times New Roman"/>
              </a:rPr>
              <a:t>The objective is to implement the hypergraph based graph implementation which scales us to more complex graph structures.</a:t>
            </a:r>
          </a:p>
          <a:p>
            <a:pPr>
              <a:defRPr lang="en-US" sz="1400" dirty="0"/>
            </a:pPr>
            <a:endParaRPr lang="en-US" sz="2000" b="1" dirty="0">
              <a:solidFill>
                <a:srgbClr val="000000"/>
              </a:solidFill>
              <a:latin typeface="Times New Roman"/>
            </a:endParaRPr>
          </a:p>
        </p:txBody>
      </p:sp>
    </p:spTree>
    <p:extLst>
      <p:ext uri="{BB962C8B-B14F-4D97-AF65-F5344CB8AC3E}">
        <p14:creationId xmlns:p14="http://schemas.microsoft.com/office/powerpoint/2010/main" val="37106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2284414"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Abstract:</a:t>
            </a:r>
          </a:p>
        </p:txBody>
      </p:sp>
      <p:sp>
        <p:nvSpPr>
          <p:cNvPr id="2" name="TextBox 1">
            <a:extLst>
              <a:ext uri="{FF2B5EF4-FFF2-40B4-BE49-F238E27FC236}">
                <a16:creationId xmlns:a16="http://schemas.microsoft.com/office/drawing/2014/main" id="{099BE507-785E-4916-8880-C32FEEACF106}"/>
              </a:ext>
            </a:extLst>
          </p:cNvPr>
          <p:cNvSpPr txBox="1"/>
          <p:nvPr/>
        </p:nvSpPr>
        <p:spPr>
          <a:xfrm>
            <a:off x="609600" y="1276350"/>
            <a:ext cx="7848600" cy="2585323"/>
          </a:xfrm>
          <a:prstGeom prst="rect">
            <a:avLst/>
          </a:prstGeom>
          <a:noFill/>
        </p:spPr>
        <p:txBody>
          <a:bodyPr wrap="square" rtlCol="0">
            <a:spAutoFit/>
          </a:bodyPr>
          <a:lstStyle/>
          <a:p>
            <a:r>
              <a:rPr lang="en-US" dirty="0"/>
              <a:t>Rerouting processes are considered to be especially important in modern computer networks. To provide the quality of service (QoS) in conditions of network equipment overloads and failures the rerouting protocols used must provide continuous access to the network for end users. One of effective approaches of support of fault-tolerant routing is use of subnet routing method. The purpose of work is development of mathematical model and fast rerouting algorithm using hypergraph of data flows on the distributed computer networks based on subnet routing method. In the work the program emulator is developed and the comparative analysis of efficiency of the offered approach with some known algorithms of fast rerouting is carried out. </a:t>
            </a:r>
            <a:endParaRPr lang="en-IN" dirty="0"/>
          </a:p>
        </p:txBody>
      </p:sp>
    </p:spTree>
    <p:extLst>
      <p:ext uri="{BB962C8B-B14F-4D97-AF65-F5344CB8AC3E}">
        <p14:creationId xmlns:p14="http://schemas.microsoft.com/office/powerpoint/2010/main" val="34278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Base Paper Details</a:t>
            </a:r>
          </a:p>
        </p:txBody>
      </p:sp>
      <p:sp>
        <p:nvSpPr>
          <p:cNvPr id="2" name="TextBox 1">
            <a:extLst>
              <a:ext uri="{FF2B5EF4-FFF2-40B4-BE49-F238E27FC236}">
                <a16:creationId xmlns:a16="http://schemas.microsoft.com/office/drawing/2014/main" id="{099BE507-785E-4916-8880-C32FEEACF106}"/>
              </a:ext>
            </a:extLst>
          </p:cNvPr>
          <p:cNvSpPr txBox="1"/>
          <p:nvPr/>
        </p:nvSpPr>
        <p:spPr>
          <a:xfrm>
            <a:off x="3657600" y="1581150"/>
            <a:ext cx="4800600" cy="1754326"/>
          </a:xfrm>
          <a:prstGeom prst="rect">
            <a:avLst/>
          </a:prstGeom>
          <a:noFill/>
        </p:spPr>
        <p:txBody>
          <a:bodyPr wrap="square" rtlCol="0">
            <a:spAutoFit/>
          </a:bodyPr>
          <a:lstStyle/>
          <a:p>
            <a:pPr marL="285750" indent="-285750">
              <a:buFont typeface="Arial" panose="020B0604020202020204" pitchFamily="34" charset="0"/>
              <a:buChar char="•"/>
            </a:pPr>
            <a:r>
              <a:rPr lang="en-IN" b="1" i="1" dirty="0"/>
              <a:t>Title:  </a:t>
            </a:r>
            <a:r>
              <a:rPr lang="en-US" i="1" dirty="0"/>
              <a:t>Fast Rerouting Algorithm in Distributed Computer Networks Based on Subnet Routing Method</a:t>
            </a:r>
          </a:p>
          <a:p>
            <a:pPr marL="285750" indent="-285750">
              <a:buFont typeface="Arial" panose="020B0604020202020204" pitchFamily="34" charset="0"/>
              <a:buChar char="•"/>
            </a:pPr>
            <a:r>
              <a:rPr lang="en-US" b="1" i="1" dirty="0"/>
              <a:t>URL: </a:t>
            </a:r>
            <a:r>
              <a:rPr lang="en-US" i="1" dirty="0"/>
              <a:t>https://ieeexplore.ieee.org/abstract/document/7936648</a:t>
            </a:r>
            <a:endParaRPr lang="en-IN" i="1" dirty="0"/>
          </a:p>
        </p:txBody>
      </p:sp>
    </p:spTree>
    <p:extLst>
      <p:ext uri="{BB962C8B-B14F-4D97-AF65-F5344CB8AC3E}">
        <p14:creationId xmlns:p14="http://schemas.microsoft.com/office/powerpoint/2010/main" val="194499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Languages and Tools used:</a:t>
            </a:r>
          </a:p>
        </p:txBody>
      </p:sp>
      <p:sp>
        <p:nvSpPr>
          <p:cNvPr id="2" name="TextBox 1">
            <a:extLst>
              <a:ext uri="{FF2B5EF4-FFF2-40B4-BE49-F238E27FC236}">
                <a16:creationId xmlns:a16="http://schemas.microsoft.com/office/drawing/2014/main" id="{099BE507-785E-4916-8880-C32FEEACF106}"/>
              </a:ext>
            </a:extLst>
          </p:cNvPr>
          <p:cNvSpPr txBox="1"/>
          <p:nvPr/>
        </p:nvSpPr>
        <p:spPr>
          <a:xfrm>
            <a:off x="4114800" y="1428750"/>
            <a:ext cx="43434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Python (version3.7)</a:t>
            </a:r>
          </a:p>
          <a:p>
            <a:pPr marL="285750" indent="-285750">
              <a:buFont typeface="Arial" panose="020B0604020202020204" pitchFamily="34" charset="0"/>
              <a:buChar char="•"/>
            </a:pPr>
            <a:r>
              <a:rPr lang="en-US" sz="2400" dirty="0"/>
              <a:t>Emulator (used by the authors of the base papers)</a:t>
            </a:r>
          </a:p>
        </p:txBody>
      </p:sp>
    </p:spTree>
    <p:extLst>
      <p:ext uri="{BB962C8B-B14F-4D97-AF65-F5344CB8AC3E}">
        <p14:creationId xmlns:p14="http://schemas.microsoft.com/office/powerpoint/2010/main" val="1764342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328</TotalTime>
  <Words>246</Words>
  <Application>Microsoft Office PowerPoint</Application>
  <PresentationFormat>On-screen Show (16:9)</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Abel</vt:lpstr>
      <vt:lpstr>Bahnschrift SemiBold SemiConden</vt:lpstr>
      <vt:lpstr>Dosis-medium</vt:lpstr>
      <vt:lpstr>Arial</vt:lpstr>
      <vt:lpstr>Dosis</vt:lpstr>
      <vt:lpstr>Times New Roman</vt:lpstr>
      <vt:lpstr>Breezy</vt:lpstr>
      <vt:lpstr>Fast Rerouting Algorithm using Hypergraph in Distributed Computer Networks Based on Subnet Routing Method </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dc:creator>
  <cp:lastModifiedBy>Aakash Babu</cp:lastModifiedBy>
  <cp:revision>110</cp:revision>
  <dcterms:created xsi:type="dcterms:W3CDTF">2020-05-08T23:49:04Z</dcterms:created>
  <dcterms:modified xsi:type="dcterms:W3CDTF">2020-10-18T16:15:32Z</dcterms:modified>
</cp:coreProperties>
</file>