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
  </p:notesMasterIdLst>
  <p:sldIdLst>
    <p:sldId id="256" r:id="rId2"/>
    <p:sldId id="259" r:id="rId3"/>
    <p:sldId id="268" r:id="rId4"/>
    <p:sldId id="269" r:id="rId5"/>
    <p:sldId id="270" r:id="rId6"/>
  </p:sldIdLst>
  <p:sldSz cx="9144000" cy="5143500" type="screen16x9"/>
  <p:notesSz cx="9144000" cy="5143500"/>
  <p:embeddedFontLst>
    <p:embeddedFont>
      <p:font typeface="Abel" panose="020B0604020202020204" charset="0"/>
      <p:regular r:id="rId8"/>
      <p:bold r:id="rId9"/>
    </p:embeddedFont>
    <p:embeddedFont>
      <p:font typeface="Bahnschrift SemiBold SemiConden" panose="020B0502040204020203" pitchFamily="34" charset="0"/>
      <p:bold r:id="rId10"/>
    </p:embeddedFont>
    <p:embeddedFont>
      <p:font typeface="Dosis" panose="020B0604020202020204" charset="0"/>
      <p:regular r:id="rId11"/>
      <p:bold r:id="rId12"/>
    </p:embeddedFont>
    <p:embeddedFont>
      <p:font typeface="Dosis-medium" panose="020B0604020202020204" charset="0"/>
      <p:regular r:id="rId13"/>
    </p:embeddedFont>
  </p:embeddedFontLst>
  <p:custDataLst>
    <p:tags r:id="rId14"/>
  </p:custDataLst>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p:cViewPr varScale="1">
        <p:scale>
          <a:sx n="108" d="100"/>
          <a:sy n="108" d="100"/>
        </p:scale>
        <p:origin x="509"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t>11/17/2020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885825" y="1560361"/>
            <a:ext cx="7362415" cy="1093813"/>
          </a:xfrm>
          <a:prstGeom prst="rect">
            <a:avLst/>
          </a:prstGeom>
        </p:spPr>
        <p:txBody>
          <a:bodyPr vert="horz" rtlCol="0" anchor="b"/>
          <a:lstStyle>
            <a:lvl1pPr lvl="0" algn="ctr">
              <a:lnSpc>
                <a:spcPct val="100000"/>
              </a:lnSpc>
              <a:defRPr lang="en-US" sz="4400" b="1" i="0" cap="all" spc="150" baseline="0" dirty="0">
                <a:solidFill>
                  <a:schemeClr val="tx2"/>
                </a:solidFill>
                <a:latin typeface="+mj-lt"/>
              </a:defRPr>
            </a:lvl1pPr>
          </a:lstStyle>
          <a:p>
            <a:r>
              <a:rPr lang="en-US" dirty="0"/>
              <a:t>Click to edit Master title style</a:t>
            </a:r>
          </a:p>
        </p:txBody>
      </p:sp>
      <p:sp>
        <p:nvSpPr>
          <p:cNvPr id="3" name="Subtitle 2"/>
          <p:cNvSpPr>
            <a:spLocks noGrp="1"/>
          </p:cNvSpPr>
          <p:nvPr>
            <p:ph type="subTitle" idx="1"/>
          </p:nvPr>
        </p:nvSpPr>
        <p:spPr>
          <a:xfrm>
            <a:off x="885825" y="2654174"/>
            <a:ext cx="7362415" cy="431925"/>
          </a:xfrm>
          <a:prstGeom prst="rect">
            <a:avLst/>
          </a:prstGeom>
        </p:spPr>
        <p:txBody>
          <a:bodyPr vert="horz" lIns="91440" rtlCol="0" anchor="t">
            <a:noAutofit/>
          </a:bodyPr>
          <a:lstStyle>
            <a:lvl1pPr marL="0" lvl="0" indent="0" algn="ctr">
              <a:lnSpc>
                <a:spcPct val="100000"/>
              </a:lnSpc>
              <a:spcBef>
                <a:spcPts val="0"/>
              </a:spcBef>
              <a:buNone/>
              <a:defRPr lang="en-US" sz="1600" i="0" cap="all" baseline="0" dirty="0">
                <a:solidFill>
                  <a:schemeClr val="accent1"/>
                </a:solidFill>
                <a:latin typeface="Dosis-medium"/>
              </a:defRPr>
            </a:lvl1pPr>
            <a:lvl2pPr marL="457200" lvl="1" indent="0" algn="ctr">
              <a:buNone/>
              <a:defRPr lang="en-US" dirty="0">
                <a:solidFill>
                  <a:schemeClr val="tx1">
                    <a:tint val="75000"/>
                  </a:schemeClr>
                </a:solidFill>
                <a:latin typeface="+mn-lt"/>
              </a:defRPr>
            </a:lvl2pPr>
            <a:lvl3pPr marL="914400" lvl="2" indent="0" algn="ctr">
              <a:buNone/>
              <a:defRPr lang="en-US" dirty="0">
                <a:solidFill>
                  <a:schemeClr val="tx1">
                    <a:tint val="75000"/>
                  </a:schemeClr>
                </a:solidFill>
                <a:latin typeface="+mn-lt"/>
              </a:defRPr>
            </a:lvl3pPr>
            <a:lvl4pPr marL="1371600" lvl="3" indent="0" algn="ctr">
              <a:buNone/>
              <a:defRPr lang="en-US" dirty="0">
                <a:solidFill>
                  <a:schemeClr val="tx1">
                    <a:tint val="75000"/>
                  </a:schemeClr>
                </a:solidFill>
                <a:latin typeface="+mn-lt"/>
              </a:defRPr>
            </a:lvl4pPr>
            <a:lvl5pPr marL="1828800" lvl="4" indent="0" algn="ctr">
              <a:buNone/>
              <a:defRPr lang="en-US" dirty="0">
                <a:solidFill>
                  <a:schemeClr val="tx1">
                    <a:tint val="75000"/>
                  </a:schemeClr>
                </a:solidFill>
                <a:latin typeface="+mn-lt"/>
              </a:defRPr>
            </a:lvl5pPr>
            <a:lvl6pPr marL="2286000" lvl="5" indent="0" algn="ctr">
              <a:buNone/>
              <a:defRPr lang="en-US" dirty="0">
                <a:solidFill>
                  <a:schemeClr val="tx1">
                    <a:tint val="75000"/>
                  </a:schemeClr>
                </a:solidFill>
                <a:latin typeface="+mn-lt"/>
              </a:defRPr>
            </a:lvl6pPr>
            <a:lvl7pPr marL="2743200" lvl="6" indent="0" algn="ctr">
              <a:buNone/>
              <a:defRPr lang="en-US" dirty="0">
                <a:solidFill>
                  <a:schemeClr val="tx1">
                    <a:tint val="75000"/>
                  </a:schemeClr>
                </a:solidFill>
                <a:latin typeface="+mn-lt"/>
              </a:defRPr>
            </a:lvl7pPr>
            <a:lvl8pPr marL="3200400" lvl="7" indent="0" algn="ctr">
              <a:buNone/>
              <a:defRPr lang="en-US" dirty="0">
                <a:solidFill>
                  <a:schemeClr val="tx1">
                    <a:tint val="75000"/>
                  </a:schemeClr>
                </a:solidFill>
                <a:latin typeface="+mn-lt"/>
              </a:defRPr>
            </a:lvl8pPr>
            <a:lvl9pPr marL="3657600" lvl="8" indent="0" algn="ctr">
              <a:buNone/>
              <a:defRPr lang="en-US" dirty="0">
                <a:solidFill>
                  <a:schemeClr val="tx1">
                    <a:tint val="75000"/>
                  </a:schemeClr>
                </a:solidFill>
                <a:latin typeface="+mn-lt"/>
              </a:defRPr>
            </a:lvl9pPr>
          </a:lstStyle>
          <a:p>
            <a:r>
              <a:rPr lang="en-US" dirty="0"/>
              <a:t>Click to edit Master subtitle style</a:t>
            </a:r>
          </a:p>
        </p:txBody>
      </p:sp>
      <p:sp>
        <p:nvSpPr>
          <p:cNvPr id="4" name="Slide Number Placeholder 5"/>
          <p:cNvSpPr>
            <a:spLocks noGrp="1"/>
          </p:cNvSpPr>
          <p:nvPr>
            <p:ph type="sldNum" sz="quarter" idx="12"/>
          </p:nvPr>
        </p:nvSpPr>
        <p:spPr/>
        <p:txBody>
          <a:bodyPr rtlCol="0"/>
          <a:lstStyle>
            <a:lvl1pPr lvl="0"/>
          </a:lstStyle>
          <a:p>
            <a:r>
              <a:rPr lang="en-US" dirty="0"/>
              <a:t>&lt;#&gt;</a:t>
            </a:r>
          </a:p>
        </p:txBody>
      </p:sp>
      <p:sp>
        <p:nvSpPr>
          <p:cNvPr id="5" name="Footer Placeholder 4"/>
          <p:cNvSpPr>
            <a:spLocks noGrp="1"/>
          </p:cNvSpPr>
          <p:nvPr>
            <p:ph type="ftr" sz="quarter" idx="11"/>
          </p:nvPr>
        </p:nvSpPr>
        <p:spPr/>
        <p:txBody>
          <a:bodyPr rtlCol="0"/>
          <a:lstStyle>
            <a:lvl1pPr lvl="0"/>
          </a:lstStyle>
          <a:p>
            <a:r>
              <a:rPr lang="en-US" dirty="0"/>
              <a:t>Footer</a:t>
            </a:r>
          </a:p>
        </p:txBody>
      </p:sp>
      <p:sp>
        <p:nvSpPr>
          <p:cNvPr id="6" name="Date Placeholder 3"/>
          <p:cNvSpPr>
            <a:spLocks noGrp="1"/>
          </p:cNvSpPr>
          <p:nvPr>
            <p:ph type="dt" sz="half" idx="10"/>
          </p:nvPr>
        </p:nvSpPr>
        <p:spPr/>
        <p:txBody>
          <a:bodyPr rtlCol="0"/>
          <a:lstStyle>
            <a:lvl1pPr lvl="0"/>
          </a:lstStyle>
          <a:p>
            <a:r>
              <a:rPr lang="en-US" dirty="0"/>
              <a:t>Date</a:t>
            </a:r>
          </a:p>
        </p:txBody>
      </p:sp>
      <p:pic>
        <p:nvPicPr>
          <p:cNvPr id="7" name="Picture 6"/>
          <p:cNvPicPr>
            <a:picLocks noChangeAspect="1"/>
          </p:cNvPicPr>
          <p:nvPr/>
        </p:nvPicPr>
        <p:blipFill>
          <a:blip r:embed="rId3"/>
          <a:srcRect l="410"/>
          <a:stretch>
            <a:fillRect/>
          </a:stretch>
        </p:blipFill>
        <p:spPr>
          <a:xfrm>
            <a:off x="2812066" y="403571"/>
            <a:ext cx="6331933" cy="1173506"/>
          </a:xfrm>
          <a:prstGeom prst="rect">
            <a:avLst/>
          </a:prstGeom>
        </p:spPr>
      </p:pic>
      <p:pic>
        <p:nvPicPr>
          <p:cNvPr id="8" name="Picture 7"/>
          <p:cNvPicPr>
            <a:picLocks noChangeAspect="1"/>
          </p:cNvPicPr>
          <p:nvPr/>
        </p:nvPicPr>
        <p:blipFill>
          <a:blip r:embed="rId3"/>
          <a:srcRect l="410"/>
          <a:stretch>
            <a:fillRect/>
          </a:stretch>
        </p:blipFill>
        <p:spPr>
          <a:xfrm flipH="1" flipV="1">
            <a:off x="0" y="3724275"/>
            <a:ext cx="6331933" cy="1173506"/>
          </a:xfrm>
          <a:prstGeom prst="rect">
            <a:avLst/>
          </a:prstGeom>
        </p:spPr>
      </p:pic>
    </p:spTree>
    <p:custDataLst>
      <p:tags r:id="rId1"/>
    </p:custData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rtlCol="0"/>
          <a:lstStyle/>
          <a:p>
            <a:r>
              <a:rPr lang="en-US" dirty="0"/>
              <a:t>Click to edit Master title style</a:t>
            </a:r>
          </a:p>
        </p:txBody>
      </p:sp>
      <p:sp>
        <p:nvSpPr>
          <p:cNvPr id="3" name="Vertical Text Placeholder 2"/>
          <p:cNvSpPr>
            <a:spLocks noGrp="1"/>
          </p:cNvSpPr>
          <p:nvPr>
            <p:ph type="body" idx="1"/>
          </p:nvPr>
        </p:nvSpPr>
        <p:spPr>
          <a:prstGeom prst="rect">
            <a:avLst/>
          </a:prstGeom>
        </p:spPr>
        <p:txBody>
          <a:bodyPr vert="horz"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prstGeom prst="rect">
            <a:avLst/>
          </a:prstGeom>
        </p:spPr>
        <p:txBody>
          <a:bodyPr rtlCol="0"/>
          <a:lstStyle/>
          <a:p>
            <a:fld id="{F2BA1449-FF33-47E8-A8FC-DF6E712B0B00}" type="datetime1">
              <a:t>11/17/2020</a:t>
            </a:fld>
            <a:endParaRPr lang="en-US" dirty="0"/>
          </a:p>
        </p:txBody>
      </p:sp>
      <p:sp>
        <p:nvSpPr>
          <p:cNvPr id="5" name="Footer Placeholder 4"/>
          <p:cNvSpPr>
            <a:spLocks noGrp="1"/>
          </p:cNvSpPr>
          <p:nvPr>
            <p:ph type="ftr" sz="quarter" idx="11"/>
          </p:nvPr>
        </p:nvSpPr>
        <p:spPr>
          <a:prstGeom prst="rect">
            <a:avLst/>
          </a:prstGeom>
        </p:spPr>
        <p:txBody>
          <a:bodyPr rtlCol="0"/>
          <a:lstStyle/>
          <a:p>
            <a:endParaRPr lang="en-US" dirty="0"/>
          </a:p>
        </p:txBody>
      </p:sp>
      <p:sp>
        <p:nvSpPr>
          <p:cNvPr id="6" name="Slide Number Placeholder 5"/>
          <p:cNvSpPr>
            <a:spLocks noGrp="1"/>
          </p:cNvSpPr>
          <p:nvPr>
            <p:ph type="sldNum" sz="quarter" idx="12"/>
          </p:nvPr>
        </p:nvSpPr>
        <p:spPr>
          <a:prstGeom prst="rect">
            <a:avLst/>
          </a:prstGeom>
        </p:spPr>
        <p:txBody>
          <a:bodyPr rtlCol="0"/>
          <a:lstStyle/>
          <a:p>
            <a:fld id="{A7C7010D-D54B-4D19-A658-F07885A98ACB}" type="slidenum">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p:nvPr>
        </p:nvSpPr>
        <p:spPr>
          <a:xfrm>
            <a:off x="6543674" y="273843"/>
            <a:ext cx="1971675" cy="4358878"/>
          </a:xfrm>
          <a:prstGeom prst="rect">
            <a:avLst/>
          </a:prstGeom>
        </p:spPr>
        <p:txBody>
          <a:bodyPr vert="horz" rtlCol="0"/>
          <a:lstStyle/>
          <a:p>
            <a:r>
              <a:rPr lang="en-US" dirty="0"/>
              <a:t>Click to edit Master title style</a:t>
            </a:r>
          </a:p>
        </p:txBody>
      </p:sp>
      <p:sp>
        <p:nvSpPr>
          <p:cNvPr id="3" name="Vertical Text Placeholder 2"/>
          <p:cNvSpPr>
            <a:spLocks noGrp="1"/>
          </p:cNvSpPr>
          <p:nvPr>
            <p:ph type="body" idx="1"/>
          </p:nvPr>
        </p:nvSpPr>
        <p:spPr>
          <a:xfrm>
            <a:off x="628650" y="273843"/>
            <a:ext cx="5800725" cy="4358878"/>
          </a:xfrm>
          <a:prstGeom prst="rect">
            <a:avLst/>
          </a:prstGeom>
        </p:spPr>
        <p:txBody>
          <a:bodyPr vert="horz"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prstGeom prst="rect">
            <a:avLst/>
          </a:prstGeom>
        </p:spPr>
        <p:txBody>
          <a:bodyPr rtlCol="0"/>
          <a:lstStyle/>
          <a:p>
            <a:fld id="{7E87176F-A61A-41B8-B3BE-453E6831C058}" type="datetime1">
              <a:t>11/17/2020</a:t>
            </a:fld>
            <a:endParaRPr lang="en-US" dirty="0"/>
          </a:p>
        </p:txBody>
      </p:sp>
      <p:sp>
        <p:nvSpPr>
          <p:cNvPr id="5" name="Footer Placeholder 4"/>
          <p:cNvSpPr>
            <a:spLocks noGrp="1"/>
          </p:cNvSpPr>
          <p:nvPr>
            <p:ph type="ftr" sz="quarter" idx="11"/>
          </p:nvPr>
        </p:nvSpPr>
        <p:spPr>
          <a:prstGeom prst="rect">
            <a:avLst/>
          </a:prstGeom>
        </p:spPr>
        <p:txBody>
          <a:bodyPr rtlCol="0"/>
          <a:lstStyle/>
          <a:p>
            <a:endParaRPr lang="en-US" dirty="0"/>
          </a:p>
        </p:txBody>
      </p:sp>
      <p:sp>
        <p:nvSpPr>
          <p:cNvPr id="6" name="Slide Number Placeholder 5"/>
          <p:cNvSpPr>
            <a:spLocks noGrp="1"/>
          </p:cNvSpPr>
          <p:nvPr>
            <p:ph type="sldNum" sz="quarter" idx="12"/>
          </p:nvPr>
        </p:nvSpPr>
        <p:spPr>
          <a:prstGeom prst="rect">
            <a:avLst/>
          </a:prstGeom>
        </p:spPr>
        <p:txBody>
          <a:bodyPr rtlCol="0"/>
          <a:lstStyle/>
          <a:p>
            <a:fld id="{26ABF9DA-7F4E-4AB4-827E-D70C47163A89}" type="slidenum">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Content Placeholder 2"/>
          <p:cNvSpPr>
            <a:spLocks noGrp="1"/>
          </p:cNvSpPr>
          <p:nvPr>
            <p:ph/>
          </p:nvPr>
        </p:nvSpPr>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7"/>
          <p:cNvSpPr>
            <a:spLocks noGrp="1"/>
          </p:cNvSpPr>
          <p:nvPr>
            <p:ph type="title" idx="1"/>
          </p:nvPr>
        </p:nvSpPr>
        <p:spPr/>
        <p:txBody>
          <a:bodyPr rtlCol="0"/>
          <a:lstStyle>
            <a:lvl1pPr lvl="0"/>
          </a:lstStyle>
          <a:p>
            <a:r>
              <a:rPr lang="en-US" dirty="0"/>
              <a:t>Click to edit Master title style</a:t>
            </a:r>
          </a:p>
        </p:txBody>
      </p:sp>
      <p:pic>
        <p:nvPicPr>
          <p:cNvPr id="4" name="Picture 3"/>
          <p:cNvPicPr>
            <a:picLocks noChangeAspect="1"/>
          </p:cNvPicPr>
          <p:nvPr/>
        </p:nvPicPr>
        <p:blipFill>
          <a:blip r:embed="rId2"/>
          <a:srcRect l="750"/>
          <a:stretch>
            <a:fillRect/>
          </a:stretch>
        </p:blipFill>
        <p:spPr>
          <a:xfrm flipH="1" flipV="1">
            <a:off x="0" y="4473814"/>
            <a:ext cx="3290309" cy="660991"/>
          </a:xfrm>
          <a:prstGeom prst="rect">
            <a:avLst/>
          </a:prstGeom>
        </p:spPr>
      </p:pic>
      <p:pic>
        <p:nvPicPr>
          <p:cNvPr id="5" name="Picture 4"/>
          <p:cNvPicPr>
            <a:picLocks noChangeAspect="1"/>
          </p:cNvPicPr>
          <p:nvPr/>
        </p:nvPicPr>
        <p:blipFill>
          <a:blip r:embed="rId2"/>
          <a:srcRect l="750"/>
          <a:stretch>
            <a:fillRect/>
          </a:stretch>
        </p:blipFill>
        <p:spPr>
          <a:xfrm>
            <a:off x="5853690" y="0"/>
            <a:ext cx="3290309" cy="660991"/>
          </a:xfrm>
          <a:prstGeom prst="rect">
            <a:avLst/>
          </a:prstGeom>
        </p:spPr>
      </p:pic>
      <p:cxnSp>
        <p:nvCxnSpPr>
          <p:cNvPr id="6" name="Straight Connector 4"/>
          <p:cNvCxnSpPr/>
          <p:nvPr/>
        </p:nvCxnSpPr>
        <p:spPr>
          <a:xfrm>
            <a:off x="564928" y="1200150"/>
            <a:ext cx="7362092" cy="0"/>
          </a:xfrm>
          <a:prstGeom prst="line">
            <a:avLst/>
          </a:prstGeom>
          <a:ln w="6350">
            <a:solidFill>
              <a:schemeClr val="accent1">
                <a:lumMod val="20000"/>
                <a:lumOff val="80000"/>
              </a:schemeClr>
            </a:solidFill>
            <a:prstDash val="solid"/>
          </a:ln>
        </p:spPr>
        <p:style>
          <a:lnRef idx="2">
            <a:schemeClr val="accent1"/>
          </a:lnRef>
          <a:fillRef idx="0">
            <a:schemeClr val="accent1"/>
          </a:fillRef>
          <a:effectRef idx="0">
            <a:schemeClr val="accent1"/>
          </a:effectRef>
          <a:fontRef idx="minor">
            <a:schemeClr val="tx1"/>
          </a:fontRef>
        </p:style>
      </p:cxnSp>
      <p:sp>
        <p:nvSpPr>
          <p:cNvPr id="7" name="Slide Number Placeholder 4"/>
          <p:cNvSpPr>
            <a:spLocks noGrp="1"/>
          </p:cNvSpPr>
          <p:nvPr>
            <p:ph type="sldNum" sz="quarter" idx="12"/>
          </p:nvPr>
        </p:nvSpPr>
        <p:spPr/>
        <p:txBody>
          <a:bodyPr rtlCol="0"/>
          <a:lstStyle>
            <a:lvl1pPr lvl="0"/>
          </a:lstStyle>
          <a:p>
            <a:r>
              <a:rPr lang="en-US" dirty="0"/>
              <a:t>&lt;#&gt;</a:t>
            </a:r>
          </a:p>
        </p:txBody>
      </p:sp>
      <p:sp>
        <p:nvSpPr>
          <p:cNvPr id="8" name="Footer Placeholder 3"/>
          <p:cNvSpPr>
            <a:spLocks noGrp="1"/>
          </p:cNvSpPr>
          <p:nvPr>
            <p:ph type="ftr" sz="quarter" idx="11"/>
          </p:nvPr>
        </p:nvSpPr>
        <p:spPr/>
        <p:txBody>
          <a:bodyPr rtlCol="0"/>
          <a:lstStyle>
            <a:lvl1pPr lvl="0"/>
          </a:lstStyle>
          <a:p>
            <a:r>
              <a:rPr lang="en-US" dirty="0"/>
              <a:t>Footer</a:t>
            </a:r>
          </a:p>
        </p:txBody>
      </p:sp>
      <p:sp>
        <p:nvSpPr>
          <p:cNvPr id="9" name="Date Placeholder 1"/>
          <p:cNvSpPr>
            <a:spLocks noGrp="1"/>
          </p:cNvSpPr>
          <p:nvPr>
            <p:ph type="dt" sz="half" idx="10"/>
          </p:nvPr>
        </p:nvSpPr>
        <p:spPr/>
        <p:txBody>
          <a:bodyPr rtlCol="0"/>
          <a:lstStyle>
            <a:lvl1pPr lvl="0"/>
          </a:lstStyle>
          <a:p>
            <a:r>
              <a:rPr lang="en-US" dirty="0"/>
              <a:t>Date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2" name="Straight Connector 9"/>
          <p:cNvCxnSpPr/>
          <p:nvPr/>
        </p:nvCxnSpPr>
        <p:spPr>
          <a:xfrm>
            <a:off x="781053" y="2726329"/>
            <a:ext cx="6436178" cy="0"/>
          </a:xfrm>
          <a:prstGeom prst="line">
            <a:avLst/>
          </a:prstGeom>
          <a:ln w="6350">
            <a:solidFill>
              <a:schemeClr val="accent1">
                <a:alpha val="100000"/>
                <a:lumMod val="20000"/>
                <a:lumOff val="80000"/>
              </a:schemeClr>
            </a:solidFill>
            <a:prstDash val="solid"/>
          </a:ln>
        </p:spPr>
        <p:style>
          <a:lnRef idx="2">
            <a:schemeClr val="accent1"/>
          </a:lnRef>
          <a:fillRef idx="0">
            <a:schemeClr val="accent1"/>
          </a:fillRef>
          <a:effectRef idx="0">
            <a:schemeClr val="accent1"/>
          </a:effectRef>
          <a:fontRef idx="minor">
            <a:schemeClr val="tx1"/>
          </a:fontRef>
        </p:style>
      </p:cxnSp>
      <p:sp>
        <p:nvSpPr>
          <p:cNvPr id="3" name="Title 1"/>
          <p:cNvSpPr>
            <a:spLocks noGrp="1"/>
          </p:cNvSpPr>
          <p:nvPr>
            <p:ph type="title"/>
          </p:nvPr>
        </p:nvSpPr>
        <p:spPr>
          <a:xfrm>
            <a:off x="828675" y="2773762"/>
            <a:ext cx="7480300" cy="626002"/>
          </a:xfrm>
          <a:prstGeom prst="rect">
            <a:avLst/>
          </a:prstGeom>
        </p:spPr>
        <p:txBody>
          <a:bodyPr vert="horz" rtlCol="0" anchor="t"/>
          <a:lstStyle>
            <a:lvl1pPr lvl="0" algn="l">
              <a:lnSpc>
                <a:spcPct val="100000"/>
              </a:lnSpc>
              <a:spcBef>
                <a:spcPts val="0"/>
              </a:spcBef>
              <a:defRPr lang="en-US" sz="4000" b="1" i="0" cap="all" spc="150" dirty="0">
                <a:solidFill>
                  <a:schemeClr val="tx2"/>
                </a:solidFill>
                <a:latin typeface="+mj-lt"/>
              </a:defRPr>
            </a:lvl1pPr>
          </a:lstStyle>
          <a:p>
            <a:r>
              <a:rPr lang="en-US" dirty="0"/>
              <a:t>Click to edit Master title style</a:t>
            </a:r>
          </a:p>
        </p:txBody>
      </p:sp>
      <p:sp>
        <p:nvSpPr>
          <p:cNvPr id="4" name="Text Placeholder 2"/>
          <p:cNvSpPr>
            <a:spLocks noGrp="1"/>
          </p:cNvSpPr>
          <p:nvPr>
            <p:ph type="body" idx="1"/>
          </p:nvPr>
        </p:nvSpPr>
        <p:spPr>
          <a:xfrm>
            <a:off x="838200" y="2192059"/>
            <a:ext cx="7472264" cy="511812"/>
          </a:xfrm>
          <a:prstGeom prst="rect">
            <a:avLst/>
          </a:prstGeom>
        </p:spPr>
        <p:txBody>
          <a:bodyPr vert="horz" rtlCol="0" anchor="b">
            <a:normAutofit/>
          </a:bodyPr>
          <a:lstStyle>
            <a:lvl1pPr marL="0" lvl="0" indent="0">
              <a:lnSpc>
                <a:spcPct val="100000"/>
              </a:lnSpc>
              <a:buNone/>
              <a:defRPr lang="en-US" sz="1600" i="0" cap="all" dirty="0">
                <a:solidFill>
                  <a:schemeClr val="accent1"/>
                </a:solidFill>
                <a:latin typeface="Dosis-medium"/>
              </a:defRPr>
            </a:lvl1pPr>
            <a:lvl2pPr marL="457200" lvl="1" indent="0">
              <a:buNone/>
              <a:defRPr lang="en-US" sz="1800" dirty="0">
                <a:solidFill>
                  <a:schemeClr val="tx1">
                    <a:tint val="75000"/>
                  </a:schemeClr>
                </a:solidFill>
                <a:latin typeface="+mn-lt"/>
              </a:defRPr>
            </a:lvl2pPr>
            <a:lvl3pPr marL="914400" lvl="2" indent="0">
              <a:buNone/>
              <a:defRPr lang="en-US" sz="1600" dirty="0">
                <a:solidFill>
                  <a:schemeClr val="tx1">
                    <a:tint val="75000"/>
                  </a:schemeClr>
                </a:solidFill>
                <a:latin typeface="+mn-lt"/>
              </a:defRPr>
            </a:lvl3pPr>
            <a:lvl4pPr marL="1371600" lvl="3" indent="0">
              <a:buNone/>
              <a:defRPr lang="en-US" sz="1400" dirty="0">
                <a:solidFill>
                  <a:schemeClr val="tx1">
                    <a:tint val="75000"/>
                  </a:schemeClr>
                </a:solidFill>
                <a:latin typeface="+mn-lt"/>
              </a:defRPr>
            </a:lvl4pPr>
            <a:lvl5pPr marL="1828800" lvl="4" indent="0">
              <a:buNone/>
              <a:defRPr lang="en-US" sz="1400" dirty="0">
                <a:solidFill>
                  <a:schemeClr val="tx1">
                    <a:tint val="75000"/>
                  </a:schemeClr>
                </a:solidFill>
                <a:latin typeface="+mn-lt"/>
              </a:defRPr>
            </a:lvl5pPr>
            <a:lvl6pPr marL="2286000" lvl="5" indent="0">
              <a:buNone/>
              <a:defRPr lang="en-US" sz="1400" dirty="0">
                <a:solidFill>
                  <a:schemeClr val="tx1">
                    <a:tint val="75000"/>
                  </a:schemeClr>
                </a:solidFill>
                <a:latin typeface="+mn-lt"/>
              </a:defRPr>
            </a:lvl6pPr>
            <a:lvl7pPr marL="2743200" lvl="6" indent="0">
              <a:buNone/>
              <a:defRPr lang="en-US" sz="1400" dirty="0">
                <a:solidFill>
                  <a:schemeClr val="tx1">
                    <a:tint val="75000"/>
                  </a:schemeClr>
                </a:solidFill>
                <a:latin typeface="+mn-lt"/>
              </a:defRPr>
            </a:lvl7pPr>
            <a:lvl8pPr marL="3200400" lvl="7" indent="0">
              <a:buNone/>
              <a:defRPr lang="en-US" sz="1400" dirty="0">
                <a:solidFill>
                  <a:schemeClr val="tx1">
                    <a:tint val="75000"/>
                  </a:schemeClr>
                </a:solidFill>
                <a:latin typeface="+mn-lt"/>
              </a:defRPr>
            </a:lvl8pPr>
            <a:lvl9pPr marL="3657600" lvl="8" indent="0">
              <a:buNone/>
              <a:defRPr lang="en-US" sz="1400" dirty="0">
                <a:solidFill>
                  <a:schemeClr val="tx1">
                    <a:tint val="75000"/>
                  </a:schemeClr>
                </a:solidFill>
                <a:latin typeface="+mn-lt"/>
              </a:defRPr>
            </a:lvl9pPr>
          </a:lstStyle>
          <a:p>
            <a:pPr lvl="0"/>
            <a:r>
              <a:rPr lang="en-US" dirty="0"/>
              <a:t>Click to edit Master text styles</a:t>
            </a:r>
          </a:p>
        </p:txBody>
      </p:sp>
      <p:sp>
        <p:nvSpPr>
          <p:cNvPr id="5" name="Slide Number Placeholder 5"/>
          <p:cNvSpPr>
            <a:spLocks noGrp="1"/>
          </p:cNvSpPr>
          <p:nvPr>
            <p:ph type="sldNum" sz="quarter" idx="12"/>
          </p:nvPr>
        </p:nvSpPr>
        <p:spPr/>
        <p:txBody>
          <a:bodyPr rtlCol="0"/>
          <a:lstStyle>
            <a:lvl1pPr lvl="0"/>
          </a:lstStyle>
          <a:p>
            <a:r>
              <a:rPr lang="en-US" dirty="0"/>
              <a:t>&lt;#&gt;</a:t>
            </a:r>
          </a:p>
        </p:txBody>
      </p:sp>
      <p:sp>
        <p:nvSpPr>
          <p:cNvPr id="6" name="Footer Placeholder 4"/>
          <p:cNvSpPr>
            <a:spLocks noGrp="1"/>
          </p:cNvSpPr>
          <p:nvPr>
            <p:ph type="ftr" sz="quarter" idx="11"/>
          </p:nvPr>
        </p:nvSpPr>
        <p:spPr/>
        <p:txBody>
          <a:bodyPr rtlCol="0"/>
          <a:lstStyle>
            <a:lvl1pPr lvl="0"/>
          </a:lstStyle>
          <a:p>
            <a:r>
              <a:rPr lang="en-US" dirty="0"/>
              <a:t>Footer</a:t>
            </a:r>
          </a:p>
        </p:txBody>
      </p:sp>
      <p:sp>
        <p:nvSpPr>
          <p:cNvPr id="7" name="Date Placeholder 3"/>
          <p:cNvSpPr>
            <a:spLocks noGrp="1"/>
          </p:cNvSpPr>
          <p:nvPr>
            <p:ph type="dt" sz="half" idx="10"/>
          </p:nvPr>
        </p:nvSpPr>
        <p:spPr/>
        <p:txBody>
          <a:bodyPr rtlCol="0"/>
          <a:lstStyle>
            <a:lvl1pPr lvl="0"/>
          </a:lstStyle>
          <a:p>
            <a:r>
              <a:rPr lang="en-US" dirty="0"/>
              <a:t>Date</a:t>
            </a:r>
          </a:p>
        </p:txBody>
      </p:sp>
      <p:pic>
        <p:nvPicPr>
          <p:cNvPr id="8" name="Picture 7"/>
          <p:cNvPicPr>
            <a:picLocks noChangeAspect="1"/>
          </p:cNvPicPr>
          <p:nvPr/>
        </p:nvPicPr>
        <p:blipFill>
          <a:blip r:embed="rId3"/>
          <a:srcRect l="410"/>
          <a:stretch>
            <a:fillRect/>
          </a:stretch>
        </p:blipFill>
        <p:spPr>
          <a:xfrm>
            <a:off x="2812066" y="403571"/>
            <a:ext cx="6331933" cy="1173506"/>
          </a:xfrm>
          <a:prstGeom prst="rect">
            <a:avLst/>
          </a:prstGeom>
        </p:spPr>
      </p:pic>
    </p:spTree>
    <p:custDataLst>
      <p:tags r:id="rId1"/>
    </p:custData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Content Placeholder 2"/>
          <p:cNvSpPr>
            <a:spLocks noGrp="1"/>
          </p:cNvSpPr>
          <p:nvPr>
            <p:ph/>
          </p:nvPr>
        </p:nvSpPr>
        <p:spPr>
          <a:xfrm>
            <a:off x="5805404" y="571500"/>
            <a:ext cx="2971800" cy="4002424"/>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p:cNvSpPr>
            <a:spLocks noGrp="1"/>
          </p:cNvSpPr>
          <p:nvPr>
            <p:ph type="title" idx="1"/>
          </p:nvPr>
        </p:nvSpPr>
        <p:spPr>
          <a:xfrm flipV="1">
            <a:off x="3552825" y="571500"/>
            <a:ext cx="2032045" cy="4002424"/>
          </a:xfrm>
          <a:prstGeom prst="rect">
            <a:avLst/>
          </a:prstGeom>
          <a:solidFill>
            <a:schemeClr val="accent1"/>
          </a:solidFill>
          <a:ln w="9525" cap="flat">
            <a:solidFill>
              <a:schemeClr val="bg1"/>
            </a:solidFill>
            <a:prstDash val="solid"/>
            <a:round/>
          </a:ln>
        </p:spPr>
        <p:txBody>
          <a:bodyPr rot="10800000" vert="horz" rtlCol="0" anchor="ctr"/>
          <a:lstStyle>
            <a:lvl1pPr lvl="0" algn="ctr">
              <a:lnSpc>
                <a:spcPct val="125000"/>
              </a:lnSpc>
              <a:defRPr lang="en-US" sz="2400" b="1" cap="all" spc="150" dirty="0">
                <a:solidFill>
                  <a:schemeClr val="bg1"/>
                </a:solidFill>
                <a:latin typeface="+mj-lt"/>
              </a:defRPr>
            </a:lvl1pPr>
          </a:lstStyle>
          <a:p>
            <a:r>
              <a:rPr lang="en-US" dirty="0"/>
              <a:t>Click to edit Master title style</a:t>
            </a:r>
          </a:p>
        </p:txBody>
      </p:sp>
      <p:sp>
        <p:nvSpPr>
          <p:cNvPr id="4" name="Content Placeholder 2"/>
          <p:cNvSpPr>
            <a:spLocks noGrp="1"/>
          </p:cNvSpPr>
          <p:nvPr>
            <p:ph idx="2"/>
          </p:nvPr>
        </p:nvSpPr>
        <p:spPr>
          <a:xfrm>
            <a:off x="352425" y="571500"/>
            <a:ext cx="2971800" cy="4002424"/>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p:nvPicPr>
        <p:blipFill>
          <a:blip r:embed="rId2"/>
          <a:srcRect l="750"/>
          <a:stretch>
            <a:fillRect/>
          </a:stretch>
        </p:blipFill>
        <p:spPr>
          <a:xfrm>
            <a:off x="5853690" y="0"/>
            <a:ext cx="3290309" cy="660991"/>
          </a:xfrm>
          <a:prstGeom prst="rect">
            <a:avLst/>
          </a:prstGeom>
        </p:spPr>
      </p:pic>
      <p:pic>
        <p:nvPicPr>
          <p:cNvPr id="6" name="Picture 5"/>
          <p:cNvPicPr>
            <a:picLocks noChangeAspect="1"/>
          </p:cNvPicPr>
          <p:nvPr/>
        </p:nvPicPr>
        <p:blipFill>
          <a:blip r:embed="rId2"/>
          <a:srcRect l="750"/>
          <a:stretch>
            <a:fillRect/>
          </a:stretch>
        </p:blipFill>
        <p:spPr>
          <a:xfrm flipH="1" flipV="1">
            <a:off x="0" y="4473814"/>
            <a:ext cx="3290309" cy="660991"/>
          </a:xfrm>
          <a:prstGeom prst="rect">
            <a:avLst/>
          </a:prstGeom>
        </p:spPr>
      </p:pic>
      <p:sp>
        <p:nvSpPr>
          <p:cNvPr id="7" name="Rectangle 6"/>
          <p:cNvSpPr/>
          <p:nvPr/>
        </p:nvSpPr>
        <p:spPr>
          <a:xfrm>
            <a:off x="3438525" y="0"/>
            <a:ext cx="2263330" cy="5142900"/>
          </a:xfrm>
          <a:prstGeom prst="rect">
            <a:avLst/>
          </a:prstGeom>
          <a:solidFill>
            <a:schemeClr val="accent1"/>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sp>
        <p:nvSpPr>
          <p:cNvPr id="8" name="Slide Number Placeholder 6"/>
          <p:cNvSpPr>
            <a:spLocks noGrp="1"/>
          </p:cNvSpPr>
          <p:nvPr>
            <p:ph type="sldNum" sz="quarter" idx="12"/>
          </p:nvPr>
        </p:nvSpPr>
        <p:spPr/>
        <p:txBody>
          <a:bodyPr rtlCol="0"/>
          <a:lstStyle>
            <a:lvl1pPr lvl="0"/>
          </a:lstStyle>
          <a:p>
            <a:r>
              <a:rPr lang="en-US" dirty="0"/>
              <a:t>&lt;#&gt;</a:t>
            </a:r>
          </a:p>
        </p:txBody>
      </p:sp>
      <p:sp>
        <p:nvSpPr>
          <p:cNvPr id="9" name="Footer Placeholder 5"/>
          <p:cNvSpPr>
            <a:spLocks noGrp="1"/>
          </p:cNvSpPr>
          <p:nvPr>
            <p:ph type="ftr" sz="quarter" idx="11"/>
          </p:nvPr>
        </p:nvSpPr>
        <p:spPr/>
        <p:txBody>
          <a:bodyPr rtlCol="0"/>
          <a:lstStyle>
            <a:lvl1pPr lvl="0"/>
          </a:lstStyle>
          <a:p>
            <a:r>
              <a:rPr lang="en-US" dirty="0"/>
              <a:t>Footer</a:t>
            </a:r>
          </a:p>
        </p:txBody>
      </p:sp>
      <p:sp>
        <p:nvSpPr>
          <p:cNvPr id="10" name="Date Placeholder 4"/>
          <p:cNvSpPr>
            <a:spLocks noGrp="1"/>
          </p:cNvSpPr>
          <p:nvPr>
            <p:ph type="dt" sz="half" idx="10"/>
          </p:nvPr>
        </p:nvSpPr>
        <p:spPr/>
        <p:txBody>
          <a:bodyPr rtlCol="0"/>
          <a:lstStyle>
            <a:lvl1pPr lvl="0"/>
          </a:lstStyle>
          <a:p>
            <a:r>
              <a:rPr lang="en-US" dirty="0"/>
              <a:t>Date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 name="Picture 1"/>
          <p:cNvPicPr>
            <a:picLocks noChangeAspect="1"/>
          </p:cNvPicPr>
          <p:nvPr/>
        </p:nvPicPr>
        <p:blipFill>
          <a:blip r:embed="rId2"/>
          <a:srcRect l="750"/>
          <a:stretch>
            <a:fillRect/>
          </a:stretch>
        </p:blipFill>
        <p:spPr>
          <a:xfrm>
            <a:off x="5853690" y="0"/>
            <a:ext cx="3290309" cy="660991"/>
          </a:xfrm>
          <a:prstGeom prst="rect">
            <a:avLst/>
          </a:prstGeom>
        </p:spPr>
      </p:pic>
      <p:pic>
        <p:nvPicPr>
          <p:cNvPr id="3" name="Picture 2"/>
          <p:cNvPicPr>
            <a:picLocks noChangeAspect="1"/>
          </p:cNvPicPr>
          <p:nvPr/>
        </p:nvPicPr>
        <p:blipFill>
          <a:blip r:embed="rId2"/>
          <a:srcRect l="750"/>
          <a:stretch>
            <a:fillRect/>
          </a:stretch>
        </p:blipFill>
        <p:spPr>
          <a:xfrm flipH="1" flipV="1">
            <a:off x="0" y="4473814"/>
            <a:ext cx="3290309" cy="660991"/>
          </a:xfrm>
          <a:prstGeom prst="rect">
            <a:avLst/>
          </a:prstGeom>
        </p:spPr>
      </p:pic>
      <p:sp>
        <p:nvSpPr>
          <p:cNvPr id="4" name="Title 1"/>
          <p:cNvSpPr>
            <a:spLocks noGrp="1"/>
          </p:cNvSpPr>
          <p:nvPr>
            <p:ph type="title"/>
          </p:nvPr>
        </p:nvSpPr>
        <p:spPr>
          <a:xfrm>
            <a:off x="3552825" y="568924"/>
            <a:ext cx="2038789" cy="3925290"/>
          </a:xfrm>
          <a:prstGeom prst="rect">
            <a:avLst/>
          </a:prstGeom>
          <a:ln w="9525" cap="flat">
            <a:solidFill>
              <a:schemeClr val="accent1"/>
            </a:solidFill>
            <a:prstDash val="solid"/>
            <a:round/>
          </a:ln>
        </p:spPr>
        <p:txBody>
          <a:bodyPr vert="horz" rtlCol="0" anchor="ctr"/>
          <a:lstStyle>
            <a:lvl1pPr lvl="0" algn="ctr">
              <a:lnSpc>
                <a:spcPct val="125000"/>
              </a:lnSpc>
              <a:defRPr lang="en-US" sz="2400" cap="all" spc="150" dirty="0">
                <a:solidFill>
                  <a:schemeClr val="accent1"/>
                </a:solidFill>
                <a:latin typeface="+mj-lt"/>
              </a:defRPr>
            </a:lvl1pPr>
          </a:lstStyle>
          <a:p>
            <a:r>
              <a:rPr lang="en-US" dirty="0"/>
              <a:t>Click to edit Master title style</a:t>
            </a:r>
          </a:p>
        </p:txBody>
      </p:sp>
      <p:sp>
        <p:nvSpPr>
          <p:cNvPr id="5" name="Text Placeholder 2"/>
          <p:cNvSpPr>
            <a:spLocks noGrp="1"/>
          </p:cNvSpPr>
          <p:nvPr>
            <p:ph type="body" idx="1"/>
          </p:nvPr>
        </p:nvSpPr>
        <p:spPr>
          <a:xfrm>
            <a:off x="542925" y="568924"/>
            <a:ext cx="2861039" cy="622747"/>
          </a:xfrm>
          <a:prstGeom prst="rect">
            <a:avLst/>
          </a:prstGeom>
          <a:solidFill>
            <a:schemeClr val="accent1"/>
          </a:solidFill>
        </p:spPr>
        <p:txBody>
          <a:bodyPr vert="horz" rtlCol="0" anchor="ctr">
            <a:normAutofit/>
          </a:bodyPr>
          <a:lstStyle>
            <a:lvl1pPr marL="0" lvl="0" indent="0">
              <a:buNone/>
              <a:defRPr lang="en-US" sz="1800" b="0" i="0" cap="none" dirty="0">
                <a:solidFill>
                  <a:schemeClr val="bg2"/>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6" name="Content Placeholder 2"/>
          <p:cNvSpPr>
            <a:spLocks noGrp="1"/>
          </p:cNvSpPr>
          <p:nvPr>
            <p:ph idx="2"/>
          </p:nvPr>
        </p:nvSpPr>
        <p:spPr>
          <a:xfrm>
            <a:off x="542925" y="1234290"/>
            <a:ext cx="2857500" cy="3259923"/>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p:cNvSpPr>
            <a:spLocks noGrp="1"/>
          </p:cNvSpPr>
          <p:nvPr>
            <p:ph type="body" idx="3"/>
          </p:nvPr>
        </p:nvSpPr>
        <p:spPr>
          <a:xfrm>
            <a:off x="5762625" y="568924"/>
            <a:ext cx="2857500" cy="622747"/>
          </a:xfrm>
          <a:prstGeom prst="rect">
            <a:avLst/>
          </a:prstGeom>
          <a:solidFill>
            <a:schemeClr val="accent1"/>
          </a:solidFill>
        </p:spPr>
        <p:txBody>
          <a:bodyPr vert="horz" rtlCol="0" anchor="ctr">
            <a:normAutofit/>
          </a:bodyPr>
          <a:lstStyle>
            <a:lvl1pPr marL="0" lvl="0" indent="0">
              <a:buNone/>
              <a:defRPr lang="en-US" sz="1800" b="0" i="0" cap="none" dirty="0">
                <a:solidFill>
                  <a:schemeClr val="bg2"/>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8" name="Content Placeholder 2"/>
          <p:cNvSpPr>
            <a:spLocks noGrp="1"/>
          </p:cNvSpPr>
          <p:nvPr>
            <p:ph idx="4"/>
          </p:nvPr>
        </p:nvSpPr>
        <p:spPr>
          <a:xfrm>
            <a:off x="5762625" y="1233866"/>
            <a:ext cx="2862083" cy="3257550"/>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6"/>
          <p:cNvSpPr>
            <a:spLocks noGrp="1"/>
          </p:cNvSpPr>
          <p:nvPr>
            <p:ph type="sldNum" sz="quarter" idx="12"/>
          </p:nvPr>
        </p:nvSpPr>
        <p:spPr/>
        <p:txBody>
          <a:bodyPr rtlCol="0"/>
          <a:lstStyle>
            <a:lvl1pPr lvl="0"/>
          </a:lstStyle>
          <a:p>
            <a:r>
              <a:rPr lang="en-US" dirty="0"/>
              <a:t>&lt;#&gt;</a:t>
            </a:r>
          </a:p>
        </p:txBody>
      </p:sp>
      <p:sp>
        <p:nvSpPr>
          <p:cNvPr id="10" name="Footer Placeholder 5"/>
          <p:cNvSpPr>
            <a:spLocks noGrp="1"/>
          </p:cNvSpPr>
          <p:nvPr>
            <p:ph type="ftr" sz="quarter" idx="11"/>
          </p:nvPr>
        </p:nvSpPr>
        <p:spPr/>
        <p:txBody>
          <a:bodyPr rtlCol="0"/>
          <a:lstStyle>
            <a:lvl1pPr lvl="0"/>
          </a:lstStyle>
          <a:p>
            <a:r>
              <a:rPr lang="en-US" dirty="0"/>
              <a:t>Footer</a:t>
            </a:r>
          </a:p>
        </p:txBody>
      </p:sp>
      <p:sp>
        <p:nvSpPr>
          <p:cNvPr id="11" name="Date Placeholder 4"/>
          <p:cNvSpPr>
            <a:spLocks noGrp="1"/>
          </p:cNvSpPr>
          <p:nvPr>
            <p:ph type="dt" sz="half" idx="10"/>
          </p:nvPr>
        </p:nvSpPr>
        <p:spPr/>
        <p:txBody>
          <a:bodyPr rtlCol="0"/>
          <a:lstStyle>
            <a:lvl1pPr lvl="0"/>
          </a:lstStyle>
          <a:p>
            <a:r>
              <a:rPr lang="en-US" dirty="0"/>
              <a:t>Date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04875" y="2219325"/>
            <a:ext cx="7330866" cy="704850"/>
          </a:xfrm>
          <a:prstGeom prst="rect">
            <a:avLst/>
          </a:prstGeom>
        </p:spPr>
        <p:txBody>
          <a:bodyPr vert="horz" rtlCol="0" anchor="ctr"/>
          <a:lstStyle>
            <a:lvl1pPr lvl="0" algn="ctr">
              <a:lnSpc>
                <a:spcPct val="100000"/>
              </a:lnSpc>
              <a:defRPr lang="en-US" sz="4000" cap="all" spc="150" dirty="0">
                <a:solidFill>
                  <a:schemeClr val="tx2"/>
                </a:solidFill>
                <a:latin typeface="+mj-lt"/>
              </a:defRPr>
            </a:lvl1pPr>
          </a:lstStyle>
          <a:p>
            <a:r>
              <a:rPr lang="en-US" dirty="0"/>
              <a:t>Click to edit Master title style</a:t>
            </a:r>
          </a:p>
        </p:txBody>
      </p:sp>
      <p:sp>
        <p:nvSpPr>
          <p:cNvPr id="3" name="Slide Number Placeholder 3"/>
          <p:cNvSpPr>
            <a:spLocks noGrp="1"/>
          </p:cNvSpPr>
          <p:nvPr>
            <p:ph type="sldNum" sz="quarter" idx="12"/>
          </p:nvPr>
        </p:nvSpPr>
        <p:spPr/>
        <p:txBody>
          <a:bodyPr rtlCol="0"/>
          <a:lstStyle>
            <a:lvl1pPr lvl="0"/>
          </a:lstStyle>
          <a:p>
            <a:r>
              <a:rPr lang="en-US" dirty="0"/>
              <a:t>&lt;#&gt;</a:t>
            </a:r>
          </a:p>
        </p:txBody>
      </p:sp>
      <p:sp>
        <p:nvSpPr>
          <p:cNvPr id="4" name="Footer Placeholder 2"/>
          <p:cNvSpPr>
            <a:spLocks noGrp="1"/>
          </p:cNvSpPr>
          <p:nvPr>
            <p:ph type="ftr" sz="quarter" idx="11"/>
          </p:nvPr>
        </p:nvSpPr>
        <p:spPr/>
        <p:txBody>
          <a:bodyPr rtlCol="0"/>
          <a:lstStyle>
            <a:lvl1pPr lvl="0"/>
          </a:lstStyle>
          <a:p>
            <a:r>
              <a:rPr lang="en-US" dirty="0"/>
              <a:t>Footer</a:t>
            </a:r>
          </a:p>
        </p:txBody>
      </p:sp>
      <p:sp>
        <p:nvSpPr>
          <p:cNvPr id="5" name="Date Placeholder 1"/>
          <p:cNvSpPr>
            <a:spLocks noGrp="1"/>
          </p:cNvSpPr>
          <p:nvPr>
            <p:ph type="dt" sz="half" idx="10"/>
          </p:nvPr>
        </p:nvSpPr>
        <p:spPr/>
        <p:txBody>
          <a:bodyPr rtlCol="0"/>
          <a:lstStyle>
            <a:lvl1pPr lvl="0"/>
          </a:lstStyle>
          <a:p>
            <a:r>
              <a:rPr lang="en-US" dirty="0"/>
              <a:t>Date</a:t>
            </a:r>
          </a:p>
        </p:txBody>
      </p:sp>
      <p:pic>
        <p:nvPicPr>
          <p:cNvPr id="6" name="Picture 5"/>
          <p:cNvPicPr>
            <a:picLocks noChangeAspect="1"/>
          </p:cNvPicPr>
          <p:nvPr/>
        </p:nvPicPr>
        <p:blipFill>
          <a:blip r:embed="rId2"/>
          <a:srcRect l="410"/>
          <a:stretch>
            <a:fillRect/>
          </a:stretch>
        </p:blipFill>
        <p:spPr>
          <a:xfrm flipV="1">
            <a:off x="2812066" y="3724275"/>
            <a:ext cx="6331933" cy="1173506"/>
          </a:xfrm>
          <a:prstGeom prst="rect">
            <a:avLst/>
          </a:prstGeom>
        </p:spPr>
      </p:pic>
      <p:pic>
        <p:nvPicPr>
          <p:cNvPr id="7" name="Picture 6"/>
          <p:cNvPicPr>
            <a:picLocks noChangeAspect="1"/>
          </p:cNvPicPr>
          <p:nvPr/>
        </p:nvPicPr>
        <p:blipFill>
          <a:blip r:embed="rId2"/>
          <a:srcRect l="410"/>
          <a:stretch>
            <a:fillRect/>
          </a:stretch>
        </p:blipFill>
        <p:spPr>
          <a:xfrm flipH="1">
            <a:off x="0" y="219075"/>
            <a:ext cx="6331933" cy="117350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p:cNvSpPr>
            <a:spLocks noGrp="1"/>
          </p:cNvSpPr>
          <p:nvPr>
            <p:ph type="sldNum" sz="quarter" idx="12"/>
          </p:nvPr>
        </p:nvSpPr>
        <p:spPr/>
        <p:txBody>
          <a:bodyPr rtlCol="0"/>
          <a:lstStyle>
            <a:lvl1pPr lvl="0"/>
          </a:lstStyle>
          <a:p>
            <a:r>
              <a:rPr lang="en-US" dirty="0"/>
              <a:t>&lt;#&gt;</a:t>
            </a:r>
          </a:p>
        </p:txBody>
      </p:sp>
      <p:sp>
        <p:nvSpPr>
          <p:cNvPr id="3" name="Footer Placeholder 2"/>
          <p:cNvSpPr>
            <a:spLocks noGrp="1"/>
          </p:cNvSpPr>
          <p:nvPr>
            <p:ph type="ftr" sz="quarter" idx="11"/>
          </p:nvPr>
        </p:nvSpPr>
        <p:spPr/>
        <p:txBody>
          <a:bodyPr rtlCol="0"/>
          <a:lstStyle>
            <a:lvl1pPr lvl="0"/>
          </a:lstStyle>
          <a:p>
            <a:r>
              <a:rPr lang="en-US" dirty="0"/>
              <a:t>Footer</a:t>
            </a:r>
          </a:p>
        </p:txBody>
      </p:sp>
      <p:sp>
        <p:nvSpPr>
          <p:cNvPr id="4" name="Date Placeholder 1"/>
          <p:cNvSpPr>
            <a:spLocks noGrp="1"/>
          </p:cNvSpPr>
          <p:nvPr>
            <p:ph type="dt" sz="half" idx="10"/>
          </p:nvPr>
        </p:nvSpPr>
        <p:spPr/>
        <p:txBody>
          <a:bodyPr rtlCol="0"/>
          <a:lstStyle>
            <a:lvl1pPr lvl="0"/>
          </a:lstStyle>
          <a:p>
            <a:r>
              <a:rPr lang="en-US" dirty="0"/>
              <a:t>Date</a:t>
            </a:r>
          </a:p>
        </p:txBody>
      </p:sp>
      <p:pic>
        <p:nvPicPr>
          <p:cNvPr id="5" name="Picture 4"/>
          <p:cNvPicPr>
            <a:picLocks noChangeAspect="1"/>
          </p:cNvPicPr>
          <p:nvPr/>
        </p:nvPicPr>
        <p:blipFill>
          <a:blip r:embed="rId2"/>
          <a:srcRect l="750"/>
          <a:stretch>
            <a:fillRect/>
          </a:stretch>
        </p:blipFill>
        <p:spPr>
          <a:xfrm>
            <a:off x="5853690" y="0"/>
            <a:ext cx="3290309" cy="660991"/>
          </a:xfrm>
          <a:prstGeom prst="rect">
            <a:avLst/>
          </a:prstGeom>
        </p:spPr>
      </p:pic>
      <p:pic>
        <p:nvPicPr>
          <p:cNvPr id="6" name="Picture 5"/>
          <p:cNvPicPr>
            <a:picLocks noChangeAspect="1"/>
          </p:cNvPicPr>
          <p:nvPr/>
        </p:nvPicPr>
        <p:blipFill>
          <a:blip r:embed="rId2"/>
          <a:srcRect l="750"/>
          <a:stretch>
            <a:fillRect/>
          </a:stretch>
        </p:blipFill>
        <p:spPr>
          <a:xfrm flipH="1" flipV="1">
            <a:off x="0" y="4473814"/>
            <a:ext cx="3290309" cy="660991"/>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 y="0"/>
            <a:ext cx="2552700" cy="5142900"/>
          </a:xfrm>
          <a:prstGeom prst="rect">
            <a:avLst/>
          </a:prstGeom>
          <a:solidFill>
            <a:schemeClr val="accent1"/>
          </a:solidFill>
          <a:ln>
            <a:noFill/>
          </a:ln>
          <a:effectLst/>
        </p:spPr>
        <p:style>
          <a:lnRef idx="1">
            <a:schemeClr val="accent1">
              <a:shade val="50000"/>
            </a:schemeClr>
          </a:lnRef>
          <a:fillRef idx="1">
            <a:schemeClr val="accent1"/>
          </a:fillRef>
          <a:effectRef idx="0">
            <a:schemeClr val="accent1"/>
          </a:effectRef>
          <a:fontRef idx="minor">
            <a:srgbClr val="FFFFFF"/>
          </a:fontRef>
        </p:style>
        <p:txBody>
          <a:bodyPr vert="horz" rtlCol="0" anchor="ctr">
            <a:noAutofit/>
          </a:bodyPr>
          <a:lstStyle/>
          <a:p>
            <a:pPr algn="ctr"/>
            <a:endParaRPr lang="en-US" dirty="0"/>
          </a:p>
        </p:txBody>
      </p:sp>
      <p:cxnSp>
        <p:nvCxnSpPr>
          <p:cNvPr id="3" name="Straight Connector 9"/>
          <p:cNvCxnSpPr/>
          <p:nvPr/>
        </p:nvCxnSpPr>
        <p:spPr>
          <a:xfrm rot="10800000" flipH="1">
            <a:off x="3463781" y="1343025"/>
            <a:ext cx="5124450" cy="0"/>
          </a:xfrm>
          <a:prstGeom prst="line">
            <a:avLst/>
          </a:prstGeom>
          <a:ln w="6350">
            <a:solidFill>
              <a:schemeClr val="accent1">
                <a:alpha val="100000"/>
                <a:lumMod val="20000"/>
                <a:lumOff val="80000"/>
              </a:schemeClr>
            </a:solidFill>
            <a:prstDash val="solid"/>
          </a:ln>
        </p:spPr>
        <p:style>
          <a:lnRef idx="2">
            <a:schemeClr val="accent1"/>
          </a:lnRef>
          <a:fillRef idx="0">
            <a:schemeClr val="accent1"/>
          </a:fillRef>
          <a:effectRef idx="0">
            <a:schemeClr val="accent1"/>
          </a:effectRef>
          <a:fontRef idx="minor">
            <a:schemeClr val="tx1"/>
          </a:fontRef>
        </p:style>
      </p:cxnSp>
      <p:sp>
        <p:nvSpPr>
          <p:cNvPr id="4" name="Title 1"/>
          <p:cNvSpPr>
            <a:spLocks noGrp="1"/>
          </p:cNvSpPr>
          <p:nvPr>
            <p:ph type="title"/>
          </p:nvPr>
        </p:nvSpPr>
        <p:spPr>
          <a:xfrm>
            <a:off x="3445407" y="314325"/>
            <a:ext cx="5127093" cy="1000125"/>
          </a:xfrm>
          <a:prstGeom prst="rect">
            <a:avLst/>
          </a:prstGeom>
        </p:spPr>
        <p:txBody>
          <a:bodyPr rtlCol="0"/>
          <a:lstStyle>
            <a:lvl1pPr lvl="0"/>
          </a:lstStyle>
          <a:p>
            <a:r>
              <a:rPr lang="en-US" dirty="0"/>
              <a:t>Click to edit Master title style</a:t>
            </a:r>
          </a:p>
        </p:txBody>
      </p:sp>
      <p:sp>
        <p:nvSpPr>
          <p:cNvPr id="5" name="Content Placeholder 2"/>
          <p:cNvSpPr>
            <a:spLocks noGrp="1"/>
          </p:cNvSpPr>
          <p:nvPr>
            <p:ph idx="1"/>
          </p:nvPr>
        </p:nvSpPr>
        <p:spPr>
          <a:xfrm>
            <a:off x="3444591" y="1380137"/>
            <a:ext cx="5127908" cy="3181668"/>
          </a:xfrm>
        </p:spPr>
        <p:txBody>
          <a:bodyPr rtlCol="0"/>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idx="2"/>
          </p:nvPr>
        </p:nvSpPr>
        <p:spPr>
          <a:xfrm>
            <a:off x="737532" y="374676"/>
            <a:ext cx="2220634" cy="4196724"/>
          </a:xfrm>
          <a:ln w="9525" cap="flat">
            <a:solidFill>
              <a:schemeClr val="bg1"/>
            </a:solidFill>
            <a:prstDash val="solid"/>
            <a:round/>
          </a:ln>
        </p:spPr>
        <p:txBody>
          <a:bodyPr vert="horz" lIns="91440" tIns="93600" rIns="91440" bIns="45720" rtlCol="0" anchor="t">
            <a:normAutofit/>
          </a:bodyPr>
          <a:lstStyle>
            <a:lvl1pPr marL="0" lvl="0" indent="0">
              <a:lnSpc>
                <a:spcPct val="125000"/>
              </a:lnSpc>
              <a:buNone/>
              <a:defRPr lang="en-US" cap="all" dirty="0">
                <a:solidFill>
                  <a:srgbClr val="FFFFFF"/>
                </a:solidFill>
                <a:latin typeface="+mn-lt"/>
              </a:defRPr>
            </a:lvl1pPr>
          </a:lstStyle>
          <a:p>
            <a:r>
              <a:rPr lang="en-US" dirty="0"/>
              <a:t>Click to edit Master text styles</a:t>
            </a:r>
          </a:p>
        </p:txBody>
      </p:sp>
      <p:sp>
        <p:nvSpPr>
          <p:cNvPr id="7" name="Slide Number Placeholder 3"/>
          <p:cNvSpPr>
            <a:spLocks noGrp="1"/>
          </p:cNvSpPr>
          <p:nvPr>
            <p:ph type="sldNum" sz="quarter" idx="12"/>
          </p:nvPr>
        </p:nvSpPr>
        <p:spPr/>
        <p:txBody>
          <a:bodyPr rtlCol="0"/>
          <a:lstStyle>
            <a:lvl1pPr lvl="0"/>
          </a:lstStyle>
          <a:p>
            <a:r>
              <a:rPr lang="en-US" dirty="0"/>
              <a:t>&lt;#&gt;</a:t>
            </a:r>
          </a:p>
        </p:txBody>
      </p:sp>
      <p:sp>
        <p:nvSpPr>
          <p:cNvPr id="8" name="Footer Placeholder 2"/>
          <p:cNvSpPr>
            <a:spLocks noGrp="1"/>
          </p:cNvSpPr>
          <p:nvPr>
            <p:ph type="ftr" sz="quarter" idx="11"/>
          </p:nvPr>
        </p:nvSpPr>
        <p:spPr/>
        <p:txBody>
          <a:bodyPr rtlCol="0"/>
          <a:lstStyle>
            <a:lvl1pPr lvl="0"/>
          </a:lstStyle>
          <a:p>
            <a:r>
              <a:rPr lang="en-US" dirty="0"/>
              <a:t>Footer</a:t>
            </a:r>
          </a:p>
        </p:txBody>
      </p:sp>
      <p:sp>
        <p:nvSpPr>
          <p:cNvPr id="9" name="Date Placeholder 1"/>
          <p:cNvSpPr>
            <a:spLocks noGrp="1"/>
          </p:cNvSpPr>
          <p:nvPr>
            <p:ph type="dt" sz="half" idx="10"/>
          </p:nvPr>
        </p:nvSpPr>
        <p:spPr/>
        <p:txBody>
          <a:bodyPr rtlCol="0"/>
          <a:lstStyle>
            <a:lvl1pPr lvl="0"/>
          </a:lstStyle>
          <a:p>
            <a:r>
              <a:rPr lang="en-US" dirty="0"/>
              <a:t>Date</a:t>
            </a:r>
          </a:p>
        </p:txBody>
      </p:sp>
      <p:pic>
        <p:nvPicPr>
          <p:cNvPr id="10" name="Picture 9"/>
          <p:cNvPicPr>
            <a:picLocks noChangeAspect="1"/>
          </p:cNvPicPr>
          <p:nvPr/>
        </p:nvPicPr>
        <p:blipFill>
          <a:blip r:embed="rId2"/>
          <a:srcRect l="750"/>
          <a:stretch>
            <a:fillRect/>
          </a:stretch>
        </p:blipFill>
        <p:spPr>
          <a:xfrm>
            <a:off x="5853690" y="0"/>
            <a:ext cx="3290309" cy="660991"/>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p:txBody>
          <a:bodyPr rtlCol="0"/>
          <a:lstStyle>
            <a:lvl1pPr lvl="0"/>
          </a:lstStyle>
          <a:p>
            <a:r>
              <a:rPr lang="en-US" dirty="0"/>
              <a:t>&lt;#&gt;</a:t>
            </a:r>
          </a:p>
        </p:txBody>
      </p:sp>
      <p:sp>
        <p:nvSpPr>
          <p:cNvPr id="3" name="Footer Placeholder 3"/>
          <p:cNvSpPr>
            <a:spLocks noGrp="1"/>
          </p:cNvSpPr>
          <p:nvPr>
            <p:ph type="ftr" sz="quarter" idx="11"/>
          </p:nvPr>
        </p:nvSpPr>
        <p:spPr/>
        <p:txBody>
          <a:bodyPr rtlCol="0"/>
          <a:lstStyle>
            <a:lvl1pPr lvl="0"/>
          </a:lstStyle>
          <a:p>
            <a:r>
              <a:rPr lang="en-US" dirty="0"/>
              <a:t>Footer</a:t>
            </a:r>
          </a:p>
        </p:txBody>
      </p:sp>
      <p:sp>
        <p:nvSpPr>
          <p:cNvPr id="4" name="Date Placeholder 1"/>
          <p:cNvSpPr>
            <a:spLocks noGrp="1"/>
          </p:cNvSpPr>
          <p:nvPr>
            <p:ph type="dt" sz="half" idx="10"/>
          </p:nvPr>
        </p:nvSpPr>
        <p:spPr/>
        <p:txBody>
          <a:bodyPr rtlCol="0"/>
          <a:lstStyle>
            <a:lvl1pPr lvl="0"/>
          </a:lstStyle>
          <a:p>
            <a:r>
              <a:rPr lang="en-US" dirty="0"/>
              <a:t>Date</a:t>
            </a:r>
          </a:p>
        </p:txBody>
      </p:sp>
      <p:sp>
        <p:nvSpPr>
          <p:cNvPr id="5" name="Text Placeholder 3"/>
          <p:cNvSpPr>
            <a:spLocks noGrp="1"/>
          </p:cNvSpPr>
          <p:nvPr>
            <p:ph type="body"/>
          </p:nvPr>
        </p:nvSpPr>
        <p:spPr>
          <a:xfrm>
            <a:off x="3828390" y="1371600"/>
            <a:ext cx="4744109" cy="3181350"/>
          </a:xfrm>
        </p:spPr>
        <p:txBody>
          <a:bodyPr vert="horz" lIns="91440" tIns="93600" rIns="91440" bIns="45720" rtlCol="0" anchor="t">
            <a:normAutofit/>
          </a:bodyPr>
          <a:lstStyle>
            <a:lvl1pPr marL="0" lvl="0" indent="0">
              <a:lnSpc>
                <a:spcPct val="100000"/>
              </a:lnSpc>
              <a:buNone/>
              <a:defRPr lang="en-US" sz="1600" b="0" dirty="0">
                <a:solidFill>
                  <a:schemeClr val="tx1"/>
                </a:solidFill>
                <a:latin typeface="+mn-lt"/>
              </a:defRPr>
            </a:lvl1pPr>
          </a:lstStyle>
          <a:p>
            <a:r>
              <a:rPr lang="en-US" dirty="0"/>
              <a:t>Click to edit Master text styles</a:t>
            </a:r>
          </a:p>
        </p:txBody>
      </p:sp>
      <p:sp>
        <p:nvSpPr>
          <p:cNvPr id="6" name="Title 1"/>
          <p:cNvSpPr>
            <a:spLocks noGrp="1"/>
          </p:cNvSpPr>
          <p:nvPr>
            <p:ph type="title" idx="1"/>
          </p:nvPr>
        </p:nvSpPr>
        <p:spPr>
          <a:xfrm>
            <a:off x="3828390" y="317763"/>
            <a:ext cx="4742470" cy="995975"/>
          </a:xfrm>
          <a:prstGeom prst="rect">
            <a:avLst/>
          </a:prstGeom>
        </p:spPr>
        <p:txBody>
          <a:bodyPr rtlCol="0"/>
          <a:lstStyle>
            <a:lvl1pPr lvl="0"/>
          </a:lstStyle>
          <a:p>
            <a:r>
              <a:rPr lang="en-US" dirty="0"/>
              <a:t>Click to edit Master title style</a:t>
            </a:r>
          </a:p>
        </p:txBody>
      </p:sp>
      <p:sp>
        <p:nvSpPr>
          <p:cNvPr id="7" name="Picture Placeholder 2"/>
          <p:cNvSpPr>
            <a:spLocks noGrp="1"/>
          </p:cNvSpPr>
          <p:nvPr>
            <p:ph type="pic" idx="2"/>
          </p:nvPr>
        </p:nvSpPr>
        <p:spPr>
          <a:xfrm>
            <a:off x="0" y="0"/>
            <a:ext cx="3603599" cy="5142900"/>
          </a:xfrm>
          <a:ln w="38100">
            <a:noFill/>
            <a:miter lim="800000"/>
          </a:ln>
        </p:spPr>
        <p:txBody>
          <a:bodyPr rtlCol="0"/>
          <a:lstStyle/>
          <a:p>
            <a:r>
              <a:rPr lang="en-US" dirty="0"/>
              <a:t>Click icon to add picture</a:t>
            </a:r>
          </a:p>
        </p:txBody>
      </p:sp>
      <p:cxnSp>
        <p:nvCxnSpPr>
          <p:cNvPr id="8" name="Straight Connector 4"/>
          <p:cNvCxnSpPr/>
          <p:nvPr/>
        </p:nvCxnSpPr>
        <p:spPr>
          <a:xfrm rot="10800000" flipH="1" flipV="1">
            <a:off x="3818795" y="1343025"/>
            <a:ext cx="4778291" cy="0"/>
          </a:xfrm>
          <a:prstGeom prst="line">
            <a:avLst/>
          </a:prstGeom>
          <a:ln w="6350">
            <a:solidFill>
              <a:schemeClr val="accent1">
                <a:alpha val="100000"/>
                <a:lumMod val="20000"/>
                <a:lumOff val="80000"/>
              </a:schemeClr>
            </a:solidFill>
            <a:prstDash val="solid"/>
          </a:ln>
        </p:spPr>
        <p:style>
          <a:lnRef idx="2">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a:srcRect l="750"/>
          <a:stretch>
            <a:fillRect/>
          </a:stretch>
        </p:blipFill>
        <p:spPr>
          <a:xfrm>
            <a:off x="5853690" y="0"/>
            <a:ext cx="3290309" cy="660991"/>
          </a:xfrm>
          <a:prstGeom prst="rect">
            <a:avLst/>
          </a:prstGeom>
        </p:spPr>
      </p:pic>
      <p:pic>
        <p:nvPicPr>
          <p:cNvPr id="10" name="Picture 9"/>
          <p:cNvPicPr>
            <a:picLocks noChangeAspect="1"/>
          </p:cNvPicPr>
          <p:nvPr/>
        </p:nvPicPr>
        <p:blipFill>
          <a:blip r:embed="rId2"/>
          <a:srcRect l="750"/>
          <a:stretch>
            <a:fillRect/>
          </a:stretch>
        </p:blipFill>
        <p:spPr>
          <a:xfrm flipH="1" flipV="1">
            <a:off x="0" y="4473814"/>
            <a:ext cx="3290309" cy="660991"/>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Pr>
        <a:blipFill dpi="0"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1500" y="572099"/>
            <a:ext cx="8001000" cy="624157"/>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p:cNvSpPr>
            <a:spLocks noGrp="1"/>
          </p:cNvSpPr>
          <p:nvPr>
            <p:ph type="body" idx="1"/>
          </p:nvPr>
        </p:nvSpPr>
        <p:spPr>
          <a:xfrm>
            <a:off x="571500" y="1276350"/>
            <a:ext cx="8001000" cy="3289226"/>
          </a:xfrm>
          <a:prstGeom prst="rect">
            <a:avLst/>
          </a:prstGeom>
        </p:spPr>
        <p:txBody>
          <a:bodyPr vert="horz" lIns="91440" tIns="9360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4"/>
          </p:nvPr>
        </p:nvSpPr>
        <p:spPr>
          <a:xfrm>
            <a:off x="6123448" y="4761638"/>
            <a:ext cx="2450148" cy="285750"/>
          </a:xfrm>
          <a:prstGeom prst="rect">
            <a:avLst/>
          </a:prstGeom>
        </p:spPr>
        <p:txBody>
          <a:bodyPr vert="horz" lIns="91440" tIns="45720" rIns="91440" bIns="45720" rtlCol="0" anchor="ctr"/>
          <a:lstStyle>
            <a:lvl1pPr lvl="0" algn="r">
              <a:defRPr lang="en-US" sz="600" b="0" i="0" dirty="0">
                <a:solidFill>
                  <a:schemeClr val="tx1"/>
                </a:solidFill>
                <a:latin typeface="+mn-lt"/>
              </a:defRPr>
            </a:lvl1pPr>
          </a:lstStyle>
          <a:p>
            <a:r>
              <a:rPr lang="en-US" dirty="0"/>
              <a:t>&lt;#&gt;</a:t>
            </a:r>
          </a:p>
        </p:txBody>
      </p:sp>
      <p:sp>
        <p:nvSpPr>
          <p:cNvPr id="5" name="Footer Placeholder 4"/>
          <p:cNvSpPr>
            <a:spLocks noGrp="1"/>
          </p:cNvSpPr>
          <p:nvPr>
            <p:ph type="ftr" sz="quarter" idx="3"/>
          </p:nvPr>
        </p:nvSpPr>
        <p:spPr>
          <a:xfrm>
            <a:off x="3124200" y="4771233"/>
            <a:ext cx="2895600" cy="285750"/>
          </a:xfrm>
          <a:prstGeom prst="rect">
            <a:avLst/>
          </a:prstGeom>
        </p:spPr>
        <p:txBody>
          <a:bodyPr vert="horz" lIns="91440" tIns="45720" rIns="91440" bIns="45720" rtlCol="0" anchor="ctr"/>
          <a:lstStyle>
            <a:lvl1pPr lvl="0" algn="ctr">
              <a:defRPr lang="en-US" sz="600" b="0" i="0" dirty="0">
                <a:solidFill>
                  <a:schemeClr val="tx1"/>
                </a:solidFill>
                <a:latin typeface="+mn-lt"/>
              </a:defRPr>
            </a:lvl1pPr>
          </a:lstStyle>
          <a:p>
            <a:r>
              <a:rPr lang="en-US" dirty="0"/>
              <a:t>Footer</a:t>
            </a:r>
          </a:p>
        </p:txBody>
      </p:sp>
      <p:sp>
        <p:nvSpPr>
          <p:cNvPr id="6" name="Date Placeholder 3"/>
          <p:cNvSpPr>
            <a:spLocks noGrp="1"/>
          </p:cNvSpPr>
          <p:nvPr>
            <p:ph type="dt" sz="half" idx="2"/>
          </p:nvPr>
        </p:nvSpPr>
        <p:spPr>
          <a:xfrm>
            <a:off x="570403" y="4771233"/>
            <a:ext cx="2462604" cy="285750"/>
          </a:xfrm>
          <a:prstGeom prst="rect">
            <a:avLst/>
          </a:prstGeom>
        </p:spPr>
        <p:txBody>
          <a:bodyPr vert="horz" lIns="91440" tIns="45720" rIns="91440" bIns="45720" rtlCol="0" anchor="ctr"/>
          <a:lstStyle>
            <a:lvl1pPr lvl="0" algn="l">
              <a:defRPr lang="en-US" sz="600" b="0" i="0" dirty="0">
                <a:solidFill>
                  <a:schemeClr val="tx1"/>
                </a:solidFill>
                <a:latin typeface="+mn-lt"/>
              </a:defRPr>
            </a:lvl1pPr>
          </a:lstStyle>
          <a:p>
            <a:r>
              <a:rPr lang="en-US" dirty="0"/>
              <a:t>Date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lvl="0" algn="l" rtl="0">
        <a:lnSpc>
          <a:spcPct val="100000"/>
        </a:lnSpc>
        <a:spcBef>
          <a:spcPct val="0"/>
        </a:spcBef>
        <a:buNone/>
        <a:defRPr lang="en-US" sz="3200" b="1" i="0" cap="all" dirty="0">
          <a:solidFill>
            <a:schemeClr val="tx2"/>
          </a:solidFill>
          <a:latin typeface="+mj-lt"/>
        </a:defRPr>
      </a:lvl1pPr>
    </p:titleStyle>
    <p:bodyStyle>
      <a:lvl1pPr marL="342900" lvl="0" indent="-342900" algn="l" rtl="0">
        <a:lnSpc>
          <a:spcPct val="100000"/>
        </a:lnSpc>
        <a:spcBef>
          <a:spcPts val="1200"/>
        </a:spcBef>
        <a:buClr>
          <a:schemeClr val="accent1"/>
        </a:buClr>
        <a:buFont typeface="Arial"/>
        <a:buChar char="•"/>
        <a:defRPr lang="en-US" sz="1800" b="0" i="0" dirty="0">
          <a:solidFill>
            <a:schemeClr val="tx1"/>
          </a:solidFill>
          <a:latin typeface="+mn-lt"/>
        </a:defRPr>
      </a:lvl1pPr>
      <a:lvl2pPr marL="742950" lvl="1" indent="-285750" algn="l" rtl="0">
        <a:lnSpc>
          <a:spcPct val="100000"/>
        </a:lnSpc>
        <a:spcBef>
          <a:spcPts val="300"/>
        </a:spcBef>
        <a:buClr>
          <a:schemeClr val="tx1">
            <a:lumMod val="50000"/>
            <a:lumOff val="50000"/>
          </a:schemeClr>
        </a:buClr>
        <a:buFont typeface="Arial"/>
        <a:buChar char="•"/>
        <a:defRPr lang="en-US" sz="1600" b="0" i="0" dirty="0">
          <a:solidFill>
            <a:schemeClr val="tx1"/>
          </a:solidFill>
          <a:latin typeface="+mn-lt"/>
        </a:defRPr>
      </a:lvl2pPr>
      <a:lvl3pPr marL="1143000" lvl="2" indent="-228600" algn="l" rtl="0">
        <a:lnSpc>
          <a:spcPct val="100000"/>
        </a:lnSpc>
        <a:spcBef>
          <a:spcPts val="300"/>
        </a:spcBef>
        <a:buClr>
          <a:schemeClr val="tx1">
            <a:lumMod val="50000"/>
            <a:lumOff val="50000"/>
          </a:schemeClr>
        </a:buClr>
        <a:buFont typeface="Arial"/>
        <a:buChar char="•"/>
        <a:defRPr lang="en-US" sz="1400" b="0" i="0" dirty="0">
          <a:solidFill>
            <a:schemeClr val="tx1"/>
          </a:solidFill>
          <a:latin typeface="+mn-lt"/>
        </a:defRPr>
      </a:lvl3pPr>
      <a:lvl4pPr marL="1600200" lvl="3" indent="-228600" algn="l" rtl="0">
        <a:lnSpc>
          <a:spcPct val="100000"/>
        </a:lnSpc>
        <a:spcBef>
          <a:spcPts val="300"/>
        </a:spcBef>
        <a:buClr>
          <a:schemeClr val="tx1">
            <a:lumMod val="50000"/>
            <a:lumOff val="50000"/>
          </a:schemeClr>
        </a:buClr>
        <a:buFont typeface="Arial"/>
        <a:buChar char="•"/>
        <a:defRPr lang="en-US" sz="1200" b="0" i="0" dirty="0">
          <a:solidFill>
            <a:schemeClr val="tx1"/>
          </a:solidFill>
          <a:latin typeface="+mn-lt"/>
        </a:defRPr>
      </a:lvl4pPr>
      <a:lvl5pPr marL="2057400" lvl="4" indent="-228600" algn="l" rtl="0">
        <a:lnSpc>
          <a:spcPct val="100000"/>
        </a:lnSpc>
        <a:spcBef>
          <a:spcPts val="300"/>
        </a:spcBef>
        <a:buClr>
          <a:schemeClr val="tx1">
            <a:lumMod val="50000"/>
            <a:lumOff val="50000"/>
          </a:schemeClr>
        </a:buClr>
        <a:buFont typeface="Arial"/>
        <a:buChar char="•"/>
        <a:defRPr lang="en-US" sz="1100" b="0" i="0" dirty="0">
          <a:solidFill>
            <a:schemeClr val="tx1"/>
          </a:solidFill>
          <a:latin typeface="+mn-lt"/>
        </a:defRPr>
      </a:lvl5pPr>
      <a:lvl6pPr marL="2514600" lvl="5" indent="-228600" algn="l" rtl="0">
        <a:spcBef>
          <a:spcPct val="20000"/>
        </a:spcBef>
        <a:buFont typeface="Arial"/>
        <a:buChar char="-"/>
        <a:defRPr lang="en-US" sz="1100" b="0" i="0" dirty="0">
          <a:solidFill>
            <a:schemeClr val="tx1"/>
          </a:solidFill>
          <a:latin typeface="+mn-lt"/>
        </a:defRPr>
      </a:lvl6pPr>
      <a:lvl7pPr marL="2971800" lvl="6" indent="-228600" algn="l" rtl="0">
        <a:spcBef>
          <a:spcPct val="20000"/>
        </a:spcBef>
        <a:buFont typeface="Arial"/>
        <a:buChar char="-"/>
        <a:defRPr lang="en-US" sz="1100" b="0" i="0" dirty="0">
          <a:solidFill>
            <a:schemeClr val="tx1"/>
          </a:solidFill>
          <a:latin typeface="+mn-lt"/>
        </a:defRPr>
      </a:lvl7pPr>
      <a:lvl8pPr marL="3429000" lvl="7" indent="-228600" algn="l" rtl="0">
        <a:spcBef>
          <a:spcPct val="20000"/>
        </a:spcBef>
        <a:buFont typeface="Arial"/>
        <a:buChar char="-"/>
        <a:defRPr lang="en-US" sz="1100" b="0" i="0" dirty="0">
          <a:solidFill>
            <a:schemeClr val="tx1"/>
          </a:solidFill>
          <a:latin typeface="+mn-lt"/>
        </a:defRPr>
      </a:lvl8pPr>
      <a:lvl9pPr marL="3886200" lvl="8" indent="-228600" algn="l" rtl="0">
        <a:spcBef>
          <a:spcPct val="20000"/>
        </a:spcBef>
        <a:buFont typeface="Arial"/>
        <a:buChar char="-"/>
        <a:defRPr lang="en-US" sz="1100" b="0" i="0" dirty="0">
          <a:solidFill>
            <a:schemeClr val="tx1"/>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p:cNvSpPr>
            <a:spLocks noGrp="1"/>
          </p:cNvSpPr>
          <p:nvPr>
            <p:ph type="title"/>
          </p:nvPr>
        </p:nvSpPr>
        <p:spPr>
          <a:xfrm>
            <a:off x="990600" y="819151"/>
            <a:ext cx="7362415" cy="2160613"/>
          </a:xfrm>
        </p:spPr>
        <p:txBody>
          <a:bodyPr vert="horz" rtlCol="0">
            <a:noAutofit/>
          </a:bodyPr>
          <a:lstStyle/>
          <a:p>
            <a:r>
              <a:rPr lang="en-US" sz="3200" dirty="0"/>
              <a:t>Advanced Novel Image Encryption Algorithm using AES and Visual Cryptography</a:t>
            </a:r>
          </a:p>
        </p:txBody>
      </p:sp>
      <p:sp>
        <p:nvSpPr>
          <p:cNvPr id="3" name="Subtitle 2"/>
          <p:cNvSpPr>
            <a:spLocks noGrp="1"/>
          </p:cNvSpPr>
          <p:nvPr>
            <p:ph type="subTitle" idx="1"/>
          </p:nvPr>
        </p:nvSpPr>
        <p:spPr>
          <a:xfrm flipV="1">
            <a:off x="885824" y="3055963"/>
            <a:ext cx="7362415" cy="1268386"/>
          </a:xfrm>
        </p:spPr>
        <p:txBody>
          <a:bodyPr rot="10800000" rtlCol="0">
            <a:normAutofit/>
          </a:bodyPr>
          <a:lstStyle/>
          <a:p>
            <a:r>
              <a:rPr lang="en-US" dirty="0"/>
              <a:t>Submitted by</a:t>
            </a:r>
          </a:p>
          <a:p>
            <a:endParaRPr lang="en-US" dirty="0"/>
          </a:p>
          <a:p>
            <a:r>
              <a:rPr lang="en-US" dirty="0"/>
              <a:t>B. Aakash (122003004)</a:t>
            </a:r>
          </a:p>
          <a:p>
            <a:r>
              <a:rPr lang="en-US" dirty="0"/>
              <a:t>B. Tech Computer science &amp; </a:t>
            </a:r>
            <a:r>
              <a:rPr lang="en-IN" dirty="0"/>
              <a:t>Engineering </a:t>
            </a:r>
            <a:endParaRPr lang="en-US" dirty="0"/>
          </a:p>
          <a:p>
            <a:endParaRPr lang="en-US" dirty="0"/>
          </a:p>
        </p:txBody>
      </p:sp>
      <p:sp>
        <p:nvSpPr>
          <p:cNvPr id="4" name="Slide Number Placeholder 5"/>
          <p:cNvSpPr>
            <a:spLocks noGrp="1"/>
          </p:cNvSpPr>
          <p:nvPr>
            <p:ph type="sldNum" sz="quarter"/>
          </p:nvPr>
        </p:nvSpPr>
        <p:spPr>
          <a:xfrm flipV="1">
            <a:off x="1981200" y="5802630"/>
            <a:ext cx="7362415" cy="45719"/>
          </a:xfrm>
          <a:prstGeom prst="rect">
            <a:avLst/>
          </a:prstGeom>
        </p:spPr>
        <p:txBody>
          <a:bodyPr rtlCol="0"/>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450562"/>
            <a:ext cx="6934200" cy="584775"/>
          </a:xfrm>
          <a:prstGeom prst="rect">
            <a:avLst/>
          </a:prstGeom>
          <a:noFill/>
        </p:spPr>
        <p:txBody>
          <a:bodyPr wrap="square" rtlCol="0">
            <a:spAutoFit/>
          </a:bodyPr>
          <a:lstStyle/>
          <a:p>
            <a:r>
              <a:rPr lang="en-IN" sz="3200" b="1" dirty="0">
                <a:solidFill>
                  <a:schemeClr val="tx2"/>
                </a:solidFill>
                <a:effectLst>
                  <a:innerShdw blurRad="63500" dist="50800" dir="16200000">
                    <a:prstClr val="black">
                      <a:alpha val="50000"/>
                    </a:prstClr>
                  </a:innerShdw>
                </a:effectLst>
                <a:latin typeface="Bahnschrift SemiBold SemiConden" panose="020B0502040204020203" pitchFamily="34" charset="0"/>
              </a:rPr>
              <a:t>Problem Statement &amp; Objective:</a:t>
            </a:r>
          </a:p>
        </p:txBody>
      </p:sp>
      <p:pic>
        <p:nvPicPr>
          <p:cNvPr id="6" name="Picture 5" descr="METU.CTE319 / activity - introduction to dd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908" y="1035337"/>
            <a:ext cx="2525383" cy="2974166"/>
          </a:xfrm>
          <a:prstGeom prst="rect">
            <a:avLst/>
          </a:prstGeom>
          <a:effectLst>
            <a:outerShdw blurRad="76200" dir="18900000" sy="23000" kx="-1200000" algn="bl" rotWithShape="0">
              <a:prstClr val="black">
                <a:alpha val="20000"/>
              </a:prstClr>
            </a:outerShdw>
          </a:effectLst>
        </p:spPr>
      </p:pic>
      <p:sp>
        <p:nvSpPr>
          <p:cNvPr id="7" name="TextBox 6"/>
          <p:cNvSpPr txBox="1"/>
          <p:nvPr/>
        </p:nvSpPr>
        <p:spPr>
          <a:xfrm>
            <a:off x="3382115" y="1277838"/>
            <a:ext cx="5257800" cy="2866169"/>
          </a:xfrm>
          <a:prstGeom prst="rect">
            <a:avLst/>
          </a:prstGeom>
          <a:solidFill>
            <a:srgbClr val="FFFFFF"/>
          </a:solidFill>
          <a:ln w="25400" cap="flat">
            <a:solidFill>
              <a:srgbClr val="BFBFBF"/>
            </a:solidFill>
            <a:prstDash val="solid"/>
            <a:round/>
          </a:ln>
          <a:effectLst>
            <a:outerShdw blurRad="50800" dist="95250" dir="2700000">
              <a:srgbClr val="3F3F3F">
                <a:alpha val="39999"/>
              </a:srgbClr>
            </a:outerShdw>
          </a:effectLst>
        </p:spPr>
        <p:txBody>
          <a:bodyPr vert="horz" wrap="square" lIns="95250" tIns="47625" rIns="95250" bIns="47625" rtlCol="0" anchor="ctr">
            <a:spAutoFit/>
          </a:bodyPr>
          <a:lstStyle/>
          <a:p>
            <a:pPr>
              <a:defRPr lang="en-US" sz="1400" dirty="0"/>
            </a:pPr>
            <a:r>
              <a:rPr lang="en-US" sz="2000" b="1" dirty="0">
                <a:solidFill>
                  <a:srgbClr val="000000"/>
                </a:solidFill>
                <a:latin typeface="Times New Roman"/>
              </a:rPr>
              <a:t>Problem Statement:</a:t>
            </a:r>
          </a:p>
          <a:p>
            <a:pPr>
              <a:defRPr lang="en-US" sz="1400" dirty="0"/>
            </a:pPr>
            <a:r>
              <a:rPr lang="en-US" sz="2000" dirty="0">
                <a:solidFill>
                  <a:srgbClr val="000000"/>
                </a:solidFill>
                <a:latin typeface="Times New Roman"/>
              </a:rPr>
              <a:t>To update the existing image encryption algorithm using AES and visual cryptography</a:t>
            </a:r>
          </a:p>
          <a:p>
            <a:pPr>
              <a:defRPr lang="en-US" sz="1400" dirty="0"/>
            </a:pPr>
            <a:endParaRPr lang="en-US" sz="2000" dirty="0">
              <a:solidFill>
                <a:srgbClr val="000000"/>
              </a:solidFill>
              <a:latin typeface="Times New Roman"/>
            </a:endParaRPr>
          </a:p>
          <a:p>
            <a:pPr>
              <a:defRPr lang="en-US" sz="1400" dirty="0"/>
            </a:pPr>
            <a:r>
              <a:rPr lang="en-US" sz="2000" b="1" dirty="0">
                <a:solidFill>
                  <a:srgbClr val="000000"/>
                </a:solidFill>
                <a:latin typeface="Times New Roman"/>
              </a:rPr>
              <a:t>Objective:</a:t>
            </a:r>
          </a:p>
          <a:p>
            <a:pPr>
              <a:defRPr lang="en-US" sz="1400" dirty="0"/>
            </a:pPr>
            <a:r>
              <a:rPr lang="en-US" sz="2000" dirty="0">
                <a:solidFill>
                  <a:srgbClr val="000000"/>
                </a:solidFill>
                <a:latin typeface="Times New Roman"/>
              </a:rPr>
              <a:t>The objective is to implement the various approaches to improve the encryption of the images</a:t>
            </a:r>
          </a:p>
          <a:p>
            <a:pPr>
              <a:defRPr lang="en-US" sz="1400" dirty="0"/>
            </a:pPr>
            <a:endParaRPr lang="en-US" sz="2000" b="1" dirty="0">
              <a:solidFill>
                <a:srgbClr val="000000"/>
              </a:solidFill>
              <a:latin typeface="Times New Roman"/>
            </a:endParaRPr>
          </a:p>
        </p:txBody>
      </p:sp>
    </p:spTree>
    <p:extLst>
      <p:ext uri="{BB962C8B-B14F-4D97-AF65-F5344CB8AC3E}">
        <p14:creationId xmlns:p14="http://schemas.microsoft.com/office/powerpoint/2010/main" val="3710699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590550"/>
            <a:ext cx="2284414" cy="584775"/>
          </a:xfrm>
          <a:prstGeom prst="rect">
            <a:avLst/>
          </a:prstGeom>
          <a:solidFill>
            <a:schemeClr val="lt1">
              <a:tint val="80000"/>
              <a:satMod val="300000"/>
            </a:schemeClr>
          </a:solidFill>
          <a:effectLst>
            <a:softEdge rad="12700"/>
          </a:effectLst>
        </p:spPr>
        <p:style>
          <a:lnRef idx="0">
            <a:scrgbClr r="0" g="0" b="0"/>
          </a:lnRef>
          <a:fillRef idx="1003">
            <a:schemeClr val="lt1"/>
          </a:fillRef>
          <a:effectRef idx="0">
            <a:scrgbClr r="0" g="0" b="0"/>
          </a:effectRef>
          <a:fontRef idx="major"/>
        </p:style>
        <p:txBody>
          <a:bodyPr wrap="square" rtlCol="0">
            <a:spAutoFit/>
          </a:bodyPr>
          <a:lstStyle/>
          <a:p>
            <a:r>
              <a:rPr lang="en-IN" sz="3200" b="1" dirty="0">
                <a:solidFill>
                  <a:schemeClr val="tx2"/>
                </a:solidFill>
                <a:effectLst>
                  <a:innerShdw blurRad="63500" dist="50800" dir="16200000">
                    <a:prstClr val="black">
                      <a:alpha val="50000"/>
                    </a:prstClr>
                  </a:innerShdw>
                </a:effectLst>
                <a:latin typeface="Bahnschrift SemiBold SemiConden" panose="020B0502040204020203" pitchFamily="34" charset="0"/>
              </a:rPr>
              <a:t>Abstract:</a:t>
            </a:r>
          </a:p>
        </p:txBody>
      </p:sp>
      <p:sp>
        <p:nvSpPr>
          <p:cNvPr id="2" name="TextBox 1">
            <a:extLst>
              <a:ext uri="{FF2B5EF4-FFF2-40B4-BE49-F238E27FC236}">
                <a16:creationId xmlns:a16="http://schemas.microsoft.com/office/drawing/2014/main" id="{099BE507-785E-4916-8880-C32FEEACF106}"/>
              </a:ext>
            </a:extLst>
          </p:cNvPr>
          <p:cNvSpPr txBox="1"/>
          <p:nvPr/>
        </p:nvSpPr>
        <p:spPr>
          <a:xfrm>
            <a:off x="609600" y="1276350"/>
            <a:ext cx="7848600" cy="2308324"/>
          </a:xfrm>
          <a:prstGeom prst="rect">
            <a:avLst/>
          </a:prstGeom>
          <a:noFill/>
        </p:spPr>
        <p:txBody>
          <a:bodyPr wrap="square" rtlCol="0">
            <a:spAutoFit/>
          </a:bodyPr>
          <a:lstStyle/>
          <a:p>
            <a:r>
              <a:rPr lang="en-US" dirty="0"/>
              <a:t>	With the current emergence of the Internet, there is a need to securely transfer images between systems. In this context, we propose a secure image encryption algorithm that uses both AES and Visual Cryptographic techniques to protect the image. The image is encrypted using AES and an encoding schema has been proposed to convert the key into shares based on Visual Secret Sharing. The cryptanalysis of the algorithm is then performed and is proved to be secure. The proposed algorithm is then implemented using python and the results are discussed along with the possible future modifications. </a:t>
            </a:r>
            <a:endParaRPr lang="en-IN" dirty="0"/>
          </a:p>
        </p:txBody>
      </p:sp>
    </p:spTree>
    <p:extLst>
      <p:ext uri="{BB962C8B-B14F-4D97-AF65-F5344CB8AC3E}">
        <p14:creationId xmlns:p14="http://schemas.microsoft.com/office/powerpoint/2010/main" val="3427829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590550"/>
            <a:ext cx="4876800" cy="584775"/>
          </a:xfrm>
          <a:prstGeom prst="rect">
            <a:avLst/>
          </a:prstGeom>
          <a:solidFill>
            <a:schemeClr val="lt1">
              <a:tint val="80000"/>
              <a:satMod val="300000"/>
            </a:schemeClr>
          </a:solidFill>
          <a:effectLst>
            <a:softEdge rad="12700"/>
          </a:effectLst>
        </p:spPr>
        <p:style>
          <a:lnRef idx="0">
            <a:scrgbClr r="0" g="0" b="0"/>
          </a:lnRef>
          <a:fillRef idx="1003">
            <a:schemeClr val="lt1"/>
          </a:fillRef>
          <a:effectRef idx="0">
            <a:scrgbClr r="0" g="0" b="0"/>
          </a:effectRef>
          <a:fontRef idx="major"/>
        </p:style>
        <p:txBody>
          <a:bodyPr wrap="square" rtlCol="0">
            <a:spAutoFit/>
          </a:bodyPr>
          <a:lstStyle/>
          <a:p>
            <a:r>
              <a:rPr lang="en-IN" sz="3200" b="1" dirty="0">
                <a:solidFill>
                  <a:schemeClr val="tx2"/>
                </a:solidFill>
                <a:effectLst>
                  <a:innerShdw blurRad="63500" dist="50800" dir="16200000">
                    <a:prstClr val="black">
                      <a:alpha val="50000"/>
                    </a:prstClr>
                  </a:innerShdw>
                </a:effectLst>
                <a:latin typeface="Bahnschrift SemiBold SemiConden" panose="020B0502040204020203" pitchFamily="34" charset="0"/>
              </a:rPr>
              <a:t>Base Paper Details</a:t>
            </a:r>
          </a:p>
        </p:txBody>
      </p:sp>
      <p:sp>
        <p:nvSpPr>
          <p:cNvPr id="2" name="TextBox 1">
            <a:extLst>
              <a:ext uri="{FF2B5EF4-FFF2-40B4-BE49-F238E27FC236}">
                <a16:creationId xmlns:a16="http://schemas.microsoft.com/office/drawing/2014/main" id="{099BE507-785E-4916-8880-C32FEEACF106}"/>
              </a:ext>
            </a:extLst>
          </p:cNvPr>
          <p:cNvSpPr txBox="1"/>
          <p:nvPr/>
        </p:nvSpPr>
        <p:spPr>
          <a:xfrm>
            <a:off x="3657600" y="1581150"/>
            <a:ext cx="4800600" cy="1200329"/>
          </a:xfrm>
          <a:prstGeom prst="rect">
            <a:avLst/>
          </a:prstGeom>
          <a:noFill/>
        </p:spPr>
        <p:txBody>
          <a:bodyPr wrap="square" rtlCol="0">
            <a:spAutoFit/>
          </a:bodyPr>
          <a:lstStyle/>
          <a:p>
            <a:pPr marL="285750" indent="-285750">
              <a:buFont typeface="Arial" panose="020B0604020202020204" pitchFamily="34" charset="0"/>
              <a:buChar char="•"/>
            </a:pPr>
            <a:r>
              <a:rPr lang="en-IN" b="1" i="1" dirty="0"/>
              <a:t>Title:  </a:t>
            </a:r>
            <a:r>
              <a:rPr lang="en-US" dirty="0"/>
              <a:t>A Novel Image Encryption Algorithm using AES and Visual Cryptography</a:t>
            </a:r>
          </a:p>
          <a:p>
            <a:pPr marL="285750" indent="-285750">
              <a:buFont typeface="Arial" panose="020B0604020202020204" pitchFamily="34" charset="0"/>
              <a:buChar char="•"/>
            </a:pPr>
            <a:r>
              <a:rPr lang="en-US" b="1" i="1" dirty="0"/>
              <a:t>URL: </a:t>
            </a:r>
            <a:r>
              <a:rPr lang="en-US" i="1" dirty="0"/>
              <a:t>https://ieeexplore.ieee.org/document/7877521</a:t>
            </a:r>
            <a:endParaRPr lang="en-IN" i="1" dirty="0"/>
          </a:p>
        </p:txBody>
      </p:sp>
    </p:spTree>
    <p:extLst>
      <p:ext uri="{BB962C8B-B14F-4D97-AF65-F5344CB8AC3E}">
        <p14:creationId xmlns:p14="http://schemas.microsoft.com/office/powerpoint/2010/main" val="1944994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590550"/>
            <a:ext cx="4876800" cy="584775"/>
          </a:xfrm>
          <a:prstGeom prst="rect">
            <a:avLst/>
          </a:prstGeom>
          <a:solidFill>
            <a:schemeClr val="lt1">
              <a:tint val="80000"/>
              <a:satMod val="300000"/>
            </a:schemeClr>
          </a:solidFill>
          <a:effectLst>
            <a:softEdge rad="12700"/>
          </a:effectLst>
        </p:spPr>
        <p:style>
          <a:lnRef idx="0">
            <a:scrgbClr r="0" g="0" b="0"/>
          </a:lnRef>
          <a:fillRef idx="1003">
            <a:schemeClr val="lt1"/>
          </a:fillRef>
          <a:effectRef idx="0">
            <a:scrgbClr r="0" g="0" b="0"/>
          </a:effectRef>
          <a:fontRef idx="major"/>
        </p:style>
        <p:txBody>
          <a:bodyPr wrap="square" rtlCol="0">
            <a:spAutoFit/>
          </a:bodyPr>
          <a:lstStyle/>
          <a:p>
            <a:r>
              <a:rPr lang="en-IN" sz="3200" b="1" dirty="0">
                <a:solidFill>
                  <a:schemeClr val="tx2"/>
                </a:solidFill>
                <a:effectLst>
                  <a:innerShdw blurRad="63500" dist="50800" dir="16200000">
                    <a:prstClr val="black">
                      <a:alpha val="50000"/>
                    </a:prstClr>
                  </a:innerShdw>
                </a:effectLst>
                <a:latin typeface="Bahnschrift SemiBold SemiConden" panose="020B0502040204020203" pitchFamily="34" charset="0"/>
              </a:rPr>
              <a:t>Languages and Tools used:</a:t>
            </a:r>
          </a:p>
        </p:txBody>
      </p:sp>
      <p:sp>
        <p:nvSpPr>
          <p:cNvPr id="2" name="TextBox 1">
            <a:extLst>
              <a:ext uri="{FF2B5EF4-FFF2-40B4-BE49-F238E27FC236}">
                <a16:creationId xmlns:a16="http://schemas.microsoft.com/office/drawing/2014/main" id="{099BE507-785E-4916-8880-C32FEEACF106}"/>
              </a:ext>
            </a:extLst>
          </p:cNvPr>
          <p:cNvSpPr txBox="1"/>
          <p:nvPr/>
        </p:nvSpPr>
        <p:spPr>
          <a:xfrm>
            <a:off x="4114800" y="1504950"/>
            <a:ext cx="4343400"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Python (version3.7)</a:t>
            </a:r>
          </a:p>
          <a:p>
            <a:pPr marL="285750" indent="-285750">
              <a:buFont typeface="Arial" panose="020B0604020202020204" pitchFamily="34" charset="0"/>
              <a:buChar char="•"/>
            </a:pPr>
            <a:r>
              <a:rPr lang="en-US" sz="2400" dirty="0"/>
              <a:t>Tkinter package(An GUI for the Real time Example)</a:t>
            </a:r>
          </a:p>
        </p:txBody>
      </p:sp>
    </p:spTree>
    <p:extLst>
      <p:ext uri="{BB962C8B-B14F-4D97-AF65-F5344CB8AC3E}">
        <p14:creationId xmlns:p14="http://schemas.microsoft.com/office/powerpoint/2010/main" val="17643426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WEBFONT2" val="Dosis-medium"/>
</p:tagLst>
</file>

<file path=ppt/tags/tag2.xml><?xml version="1.0" encoding="utf-8"?>
<p:tagLst xmlns:a="http://schemas.openxmlformats.org/drawingml/2006/main" xmlns:r="http://schemas.openxmlformats.org/officeDocument/2006/relationships" xmlns:p="http://schemas.openxmlformats.org/presentationml/2006/main">
  <p:tag name="FONTWEIGHT:3:0:0" val="5"/>
</p:tagLst>
</file>

<file path=ppt/tags/tag3.xml><?xml version="1.0" encoding="utf-8"?>
<p:tagLst xmlns:a="http://schemas.openxmlformats.org/drawingml/2006/main" xmlns:r="http://schemas.openxmlformats.org/officeDocument/2006/relationships" xmlns:p="http://schemas.openxmlformats.org/presentationml/2006/main">
  <p:tag name="FONTWEIGHT:4:0:0" val="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y">
  <a:themeElements>
    <a:clrScheme name="Breezy">
      <a:dk1>
        <a:srgbClr val="000000"/>
      </a:dk1>
      <a:lt1>
        <a:srgbClr val="FFFFFF"/>
      </a:lt1>
      <a:dk2>
        <a:srgbClr val="003494"/>
      </a:dk2>
      <a:lt2>
        <a:srgbClr val="FCF7F8"/>
      </a:lt2>
      <a:accent1>
        <a:srgbClr val="DB6A7B"/>
      </a:accent1>
      <a:accent2>
        <a:srgbClr val="362A78"/>
      </a:accent2>
      <a:accent3>
        <a:srgbClr val="F2A5C0"/>
      </a:accent3>
      <a:accent4>
        <a:srgbClr val="D43B61"/>
      </a:accent4>
      <a:accent5>
        <a:srgbClr val="B1A4F5"/>
      </a:accent5>
      <a:accent6>
        <a:srgbClr val="794094"/>
      </a:accent6>
      <a:hlink>
        <a:srgbClr val="71BFD9"/>
      </a:hlink>
      <a:folHlink>
        <a:srgbClr val="8D98A1"/>
      </a:folHlink>
    </a:clrScheme>
    <a:fontScheme name="Breezy">
      <a:majorFont>
        <a:latin typeface="Abel"/>
        <a:ea typeface=""/>
        <a:cs typeface=""/>
      </a:majorFont>
      <a:minorFont>
        <a:latin typeface="Dosis"/>
        <a:ea typeface=""/>
        <a:cs typeface=""/>
      </a:minorFont>
    </a:fontScheme>
    <a:fmtScheme name="Breez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no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algn="ctr"/>
      </a:lstStyle>
      <a:style>
        <a:lnRef idx="0">
          <a:scrgbClr r="0" g="0" b="0"/>
        </a:lnRef>
        <a:fillRef idx="1">
          <a:schemeClr val="accent1"/>
        </a:fillRef>
        <a:effectRef idx="0">
          <a:schemeClr val="accent1"/>
        </a:effectRef>
        <a:fontRef idx="none"/>
      </a:style>
    </a:spDef>
    <a:lnDef>
      <a:spPr>
        <a:ln w="19050" cap="flat">
          <a:solidFill>
            <a:schemeClr val="accent2"/>
          </a:solidFill>
          <a:prstDash val="solid"/>
          <a:round/>
        </a:ln>
      </a:spPr>
      <a:bodyPr vert="horz" rtlCol="0" anchor="ctr"/>
      <a:lstStyle>
        <a:lvl1pPr algn="ctr"/>
      </a:lstStyle>
    </a:lnDef>
  </a:objectDefaults>
  <a:extraClrSchemeLst/>
</a:theme>
</file>

<file path=ppt/theme/theme2.xml><?xml version="1.0" encoding="utf-8"?>
<a:theme xmlns:a="http://schemas.openxmlformats.org/drawingml/2006/main" name="Breezy">
  <a:themeElements>
    <a:clrScheme name="Breezy">
      <a:dk1>
        <a:srgbClr val="000000"/>
      </a:dk1>
      <a:lt1>
        <a:srgbClr val="FFFFFF"/>
      </a:lt1>
      <a:dk2>
        <a:srgbClr val="003494"/>
      </a:dk2>
      <a:lt2>
        <a:srgbClr val="FCF7F8"/>
      </a:lt2>
      <a:accent1>
        <a:srgbClr val="DB6A7B"/>
      </a:accent1>
      <a:accent2>
        <a:srgbClr val="362A78"/>
      </a:accent2>
      <a:accent3>
        <a:srgbClr val="F2A5C0"/>
      </a:accent3>
      <a:accent4>
        <a:srgbClr val="D43B61"/>
      </a:accent4>
      <a:accent5>
        <a:srgbClr val="B1A4F5"/>
      </a:accent5>
      <a:accent6>
        <a:srgbClr val="794094"/>
      </a:accent6>
      <a:hlink>
        <a:srgbClr val="71BFD9"/>
      </a:hlink>
      <a:folHlink>
        <a:srgbClr val="8D98A1"/>
      </a:folHlink>
    </a:clrScheme>
    <a:fontScheme name="Breezy">
      <a:majorFont>
        <a:latin typeface="Abel"/>
        <a:ea typeface=""/>
        <a:cs typeface=""/>
      </a:majorFont>
      <a:minorFont>
        <a:latin typeface="Dosis"/>
        <a:ea typeface=""/>
        <a:cs typeface=""/>
      </a:minorFont>
    </a:fontScheme>
    <a:fmtScheme name="Breez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no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dpi="0" rotWithShape="1">
          <a:blip xmlns:r="http://schemas.openxmlformats.org/officeDocument/2006/relationships" r:embed="rId1">
            <a:duotone>
              <a:schemeClr val="phClr">
                <a:shade val="10000"/>
                <a:satMod val="400000"/>
              </a:schemeClr>
              <a:schemeClr val="phClr">
                <a:tint val="90000"/>
                <a:satMod val="200000"/>
              </a:schemeClr>
            </a:duotone>
          </a:blip>
          <a:tile tx="0" ty="0" sx="100000" sy="100000" algn="tl"/>
        </a:blipFill>
        <a:gradFill rotWithShape="1">
          <a:gsLst>
            <a:gs pos="0">
              <a:schemeClr val="phClr">
                <a:tint val="80000"/>
                <a:satMod val="300000"/>
              </a:schemeClr>
            </a:gs>
            <a:gs pos="100000">
              <a:schemeClr val="phClr">
                <a:shade val="60000"/>
                <a:satMod val="200000"/>
              </a:schemeClr>
            </a:gs>
          </a:gsLst>
          <a:path path="circle">
            <a:fillToRect l="50000" t="50000" r="50000" b="50000"/>
          </a:path>
        </a:gradFill>
      </a:bgFillStyleLst>
    </a:fmtScheme>
  </a:themeElements>
  <a:objectDefaults>
    <a:spDef>
      <a:spPr/>
      <a:bodyPr vert="horz" rtlCol="0" anchor="ctr"/>
      <a:lstStyle>
        <a:lvl1pPr algn="ctr"/>
      </a:lstStyle>
      <a:style>
        <a:lnRef idx="0">
          <a:scrgbClr r="0" g="0" b="0"/>
        </a:lnRef>
        <a:fillRef idx="1">
          <a:schemeClr val="accent1"/>
        </a:fillRef>
        <a:effectRef idx="0">
          <a:schemeClr val="accent1"/>
        </a:effectRef>
        <a:fontRef idx="none"/>
      </a:style>
    </a:spDef>
    <a:lnDef>
      <a:spPr>
        <a:ln w="19050" cap="flat">
          <a:solidFill>
            <a:schemeClr val="accent2"/>
          </a:solidFill>
          <a:prstDash val="solid"/>
          <a:round/>
        </a:ln>
      </a:spPr>
      <a:bodyPr vert="horz" rtlCol="0" anchor="ctr"/>
      <a:lstStyle>
        <a:lvl1pPr algn="ctr"/>
      </a:lstStyle>
    </a:lnDef>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332</TotalTime>
  <Words>112</Words>
  <Application>Microsoft Office PowerPoint</Application>
  <PresentationFormat>On-screen Show (16:9)</PresentationFormat>
  <Paragraphs>19</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Bahnschrift SemiBold SemiConden</vt:lpstr>
      <vt:lpstr>Dosis</vt:lpstr>
      <vt:lpstr>Arial</vt:lpstr>
      <vt:lpstr>Times New Roman</vt:lpstr>
      <vt:lpstr>Dosis-medium</vt:lpstr>
      <vt:lpstr>Abel</vt:lpstr>
      <vt:lpstr>Breezy</vt:lpstr>
      <vt:lpstr>Advanced Novel Image Encryption Algorithm using AES and Visual Cryptography</vt:lpstr>
      <vt:lpstr>PowerPoint Presentation</vt:lpstr>
      <vt:lpstr>PowerPoint Presentation</vt:lpstr>
      <vt:lpstr>PowerPoint Presentation</vt:lpstr>
      <vt:lpstr>PowerPoint Presentation</vt:lpstr>
    </vt:vector>
  </TitlesOfParts>
  <Company>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AK</dc:creator>
  <cp:lastModifiedBy>Aakash Babu</cp:lastModifiedBy>
  <cp:revision>118</cp:revision>
  <dcterms:created xsi:type="dcterms:W3CDTF">2020-05-08T23:49:04Z</dcterms:created>
  <dcterms:modified xsi:type="dcterms:W3CDTF">2020-11-17T07:48:31Z</dcterms:modified>
</cp:coreProperties>
</file>