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9" r:id="rId3"/>
    <p:sldId id="268" r:id="rId4"/>
    <p:sldId id="269" r:id="rId5"/>
    <p:sldId id="270" r:id="rId6"/>
  </p:sldIdLst>
  <p:sldSz cx="9144000" cy="5143500" type="screen16x9"/>
  <p:notesSz cx="9144000" cy="5143500"/>
  <p:embeddedFontLst>
    <p:embeddedFont>
      <p:font typeface="Abel" panose="020B0604020202020204" charset="0"/>
      <p:regular r:id="rId8"/>
      <p:bold r:id="rId9"/>
    </p:embeddedFont>
    <p:embeddedFont>
      <p:font typeface="Bahnschrift SemiBold SemiConden" panose="020B0502040204020203" pitchFamily="34" charset="0"/>
      <p:bold r:id="rId10"/>
    </p:embeddedFont>
    <p:embeddedFont>
      <p:font typeface="Dosis" panose="020B0604020202020204" charset="0"/>
      <p:regular r:id="rId11"/>
      <p:bold r:id="rId12"/>
    </p:embeddedFont>
    <p:embeddedFont>
      <p:font typeface="Dosis-medium" panose="020B0604020202020204" charset="0"/>
      <p:regular r:id="rId13"/>
    </p:embeddedFont>
  </p:embeddedFontLst>
  <p:custDataLst>
    <p:tags r:id="rId14"/>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108" d="100"/>
          <a:sy n="108" d="100"/>
        </p:scale>
        <p:origin x="50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885825" y="1560361"/>
            <a:ext cx="7362415" cy="1093813"/>
          </a:xfrm>
          <a:prstGeom prst="rect">
            <a:avLst/>
          </a:prstGeom>
        </p:spPr>
        <p:txBody>
          <a:bodyPr vert="horz" rtlCol="0" anchor="b"/>
          <a:lstStyle>
            <a:lvl1pPr lvl="0" algn="ctr">
              <a:lnSpc>
                <a:spcPct val="100000"/>
              </a:lnSpc>
              <a:defRPr lang="en-US" sz="4400" b="1" i="0" cap="all" spc="150" baseline="0" dirty="0">
                <a:solidFill>
                  <a:schemeClr val="tx2"/>
                </a:solidFill>
                <a:latin typeface="+mj-lt"/>
              </a:defRPr>
            </a:lvl1pPr>
          </a:lstStyle>
          <a:p>
            <a:r>
              <a:rPr lang="en-US" dirty="0"/>
              <a:t>Click to edit Master title style</a:t>
            </a:r>
          </a:p>
        </p:txBody>
      </p:sp>
      <p:sp>
        <p:nvSpPr>
          <p:cNvPr id="3" name="Subtitle 2"/>
          <p:cNvSpPr>
            <a:spLocks noGrp="1"/>
          </p:cNvSpPr>
          <p:nvPr>
            <p:ph type="subTitle" idx="1"/>
          </p:nvPr>
        </p:nvSpPr>
        <p:spPr>
          <a:xfrm>
            <a:off x="885825" y="2654174"/>
            <a:ext cx="7362415" cy="431925"/>
          </a:xfrm>
          <a:prstGeom prst="rect">
            <a:avLst/>
          </a:prstGeom>
        </p:spPr>
        <p:txBody>
          <a:bodyPr vert="horz" lIns="91440" rtlCol="0" anchor="t">
            <a:noAutofit/>
          </a:bodyPr>
          <a:lstStyle>
            <a:lvl1pPr marL="0" lvl="0" indent="0" algn="ctr">
              <a:lnSpc>
                <a:spcPct val="100000"/>
              </a:lnSpc>
              <a:spcBef>
                <a:spcPts val="0"/>
              </a:spcBef>
              <a:buNone/>
              <a:defRPr lang="en-US" sz="1600" i="0" cap="all" baseline="0" dirty="0">
                <a:solidFill>
                  <a:schemeClr val="accent1"/>
                </a:solidFill>
                <a:latin typeface="Dosis-medium"/>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4" name="Slide Number Placeholder 5"/>
          <p:cNvSpPr>
            <a:spLocks noGrp="1"/>
          </p:cNvSpPr>
          <p:nvPr>
            <p:ph type="sldNum" sz="quarter" idx="12"/>
          </p:nvPr>
        </p:nvSpPr>
        <p:spPr/>
        <p:txBody>
          <a:bodyPr rtlCol="0"/>
          <a:lstStyle>
            <a:lvl1pPr lvl="0"/>
          </a:lstStyle>
          <a:p>
            <a:r>
              <a:rPr lang="en-US" dirty="0"/>
              <a:t>&lt;#&gt;</a:t>
            </a:r>
          </a:p>
        </p:txBody>
      </p:sp>
      <p:sp>
        <p:nvSpPr>
          <p:cNvPr id="5" name="Footer Placeholder 4"/>
          <p:cNvSpPr>
            <a:spLocks noGrp="1"/>
          </p:cNvSpPr>
          <p:nvPr>
            <p:ph type="ftr" sz="quarter" idx="11"/>
          </p:nvPr>
        </p:nvSpPr>
        <p:spPr/>
        <p:txBody>
          <a:bodyPr rtlCol="0"/>
          <a:lstStyle>
            <a:lvl1pPr lvl="0"/>
          </a:lstStyle>
          <a:p>
            <a:r>
              <a:rPr lang="en-US" dirty="0"/>
              <a:t>Footer</a:t>
            </a:r>
          </a:p>
        </p:txBody>
      </p:sp>
      <p:sp>
        <p:nvSpPr>
          <p:cNvPr id="6" name="Date Placeholder 3"/>
          <p:cNvSpPr>
            <a:spLocks noGrp="1"/>
          </p:cNvSpPr>
          <p:nvPr>
            <p:ph type="dt" sz="half" idx="10"/>
          </p:nvPr>
        </p:nvSpPr>
        <p:spPr/>
        <p:txBody>
          <a:bodyPr rtlCol="0"/>
          <a:lstStyle>
            <a:lvl1pPr lvl="0"/>
          </a:lstStyle>
          <a:p>
            <a:r>
              <a:rPr lang="en-US" dirty="0"/>
              <a:t>Date</a:t>
            </a:r>
          </a:p>
        </p:txBody>
      </p:sp>
      <p:pic>
        <p:nvPicPr>
          <p:cNvPr id="7" name="Picture 6"/>
          <p:cNvPicPr>
            <a:picLocks noChangeAspect="1"/>
          </p:cNvPicPr>
          <p:nvPr/>
        </p:nvPicPr>
        <p:blipFill>
          <a:blip r:embed="rId3"/>
          <a:srcRect l="410"/>
          <a:stretch>
            <a:fillRect/>
          </a:stretch>
        </p:blipFill>
        <p:spPr>
          <a:xfrm>
            <a:off x="2812066" y="403571"/>
            <a:ext cx="6331933" cy="1173506"/>
          </a:xfrm>
          <a:prstGeom prst="rect">
            <a:avLst/>
          </a:prstGeom>
        </p:spPr>
      </p:pic>
      <p:pic>
        <p:nvPicPr>
          <p:cNvPr id="8" name="Picture 7"/>
          <p:cNvPicPr>
            <a:picLocks noChangeAspect="1"/>
          </p:cNvPicPr>
          <p:nvPr/>
        </p:nvPicPr>
        <p:blipFill>
          <a:blip r:embed="rId3"/>
          <a:srcRect l="410"/>
          <a:stretch>
            <a:fillRect/>
          </a:stretch>
        </p:blipFill>
        <p:spPr>
          <a:xfrm flipH="1" flipV="1">
            <a:off x="0" y="3724275"/>
            <a:ext cx="6331933" cy="1173506"/>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rtlCol="0"/>
          <a:lstStyle/>
          <a:p>
            <a:r>
              <a:rPr lang="en-US" dirty="0"/>
              <a:t>Click to edit Master title style</a:t>
            </a:r>
          </a:p>
        </p:txBody>
      </p:sp>
      <p:sp>
        <p:nvSpPr>
          <p:cNvPr id="3" name="Vertical Text Placeholder 2"/>
          <p:cNvSpPr>
            <a:spLocks noGrp="1"/>
          </p:cNvSpPr>
          <p:nvPr>
            <p:ph type="body" idx="1"/>
          </p:nvPr>
        </p:nvSpPr>
        <p:spPr>
          <a:prstGeom prst="rect">
            <a:avLst/>
          </a:prstGeom>
        </p:spPr>
        <p:txBody>
          <a:bodyPr vert="horz"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prstGeom prst="rect">
            <a:avLst/>
          </a:prstGeom>
        </p:spPr>
        <p:txBody>
          <a:bodyPr rtlCol="0"/>
          <a:lstStyle/>
          <a:p>
            <a:fld id="{F2BA1449-FF33-47E8-A8FC-DF6E712B0B00}" type="datetime1">
              <a:t>11/30/2020</a:t>
            </a:fld>
            <a:endParaRPr lang="en-US" dirty="0"/>
          </a:p>
        </p:txBody>
      </p:sp>
      <p:sp>
        <p:nvSpPr>
          <p:cNvPr id="5" name="Footer Placeholder 4"/>
          <p:cNvSpPr>
            <a:spLocks noGrp="1"/>
          </p:cNvSpPr>
          <p:nvPr>
            <p:ph type="ftr" sz="quarter" idx="11"/>
          </p:nvPr>
        </p:nvSpPr>
        <p:spPr>
          <a:prstGeom prst="rect">
            <a:avLst/>
          </a:prstGeom>
        </p:spPr>
        <p:txBody>
          <a:bodyPr rtlCol="0"/>
          <a:lstStyle/>
          <a:p>
            <a:endParaRPr lang="en-US" dirty="0"/>
          </a:p>
        </p:txBody>
      </p:sp>
      <p:sp>
        <p:nvSpPr>
          <p:cNvPr id="6" name="Slide Number Placeholder 5"/>
          <p:cNvSpPr>
            <a:spLocks noGrp="1"/>
          </p:cNvSpPr>
          <p:nvPr>
            <p:ph type="sldNum" sz="quarter" idx="12"/>
          </p:nvPr>
        </p:nvSpPr>
        <p:spPr>
          <a:prstGeom prst="rect">
            <a:avLst/>
          </a:prstGeom>
        </p:spPr>
        <p:txBody>
          <a:bodyPr rtlCol="0"/>
          <a:lstStyle/>
          <a:p>
            <a:fld id="{A7C7010D-D54B-4D19-A658-F07885A98ACB}" type="slidenum">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p:nvPr>
        </p:nvSpPr>
        <p:spPr>
          <a:xfrm>
            <a:off x="6543674" y="273843"/>
            <a:ext cx="1971675" cy="4358878"/>
          </a:xfrm>
          <a:prstGeom prst="rect">
            <a:avLst/>
          </a:prstGeom>
        </p:spPr>
        <p:txBody>
          <a:bodyPr vert="horz" rtlCol="0"/>
          <a:lstStyle/>
          <a:p>
            <a:r>
              <a:rPr lang="en-US" dirty="0"/>
              <a:t>Click to edit Master title style</a:t>
            </a:r>
          </a:p>
        </p:txBody>
      </p:sp>
      <p:sp>
        <p:nvSpPr>
          <p:cNvPr id="3" name="Vertical Text Placeholder 2"/>
          <p:cNvSpPr>
            <a:spLocks noGrp="1"/>
          </p:cNvSpPr>
          <p:nvPr>
            <p:ph type="body" idx="1"/>
          </p:nvPr>
        </p:nvSpPr>
        <p:spPr>
          <a:xfrm>
            <a:off x="628650" y="273843"/>
            <a:ext cx="5800725" cy="4358878"/>
          </a:xfrm>
          <a:prstGeom prst="rect">
            <a:avLst/>
          </a:prstGeom>
        </p:spPr>
        <p:txBody>
          <a:bodyPr vert="horz"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prstGeom prst="rect">
            <a:avLst/>
          </a:prstGeom>
        </p:spPr>
        <p:txBody>
          <a:bodyPr rtlCol="0"/>
          <a:lstStyle/>
          <a:p>
            <a:fld id="{7E87176F-A61A-41B8-B3BE-453E6831C058}" type="datetime1">
              <a:t>11/30/2020</a:t>
            </a:fld>
            <a:endParaRPr lang="en-US" dirty="0"/>
          </a:p>
        </p:txBody>
      </p:sp>
      <p:sp>
        <p:nvSpPr>
          <p:cNvPr id="5" name="Footer Placeholder 4"/>
          <p:cNvSpPr>
            <a:spLocks noGrp="1"/>
          </p:cNvSpPr>
          <p:nvPr>
            <p:ph type="ftr" sz="quarter" idx="11"/>
          </p:nvPr>
        </p:nvSpPr>
        <p:spPr>
          <a:prstGeom prst="rect">
            <a:avLst/>
          </a:prstGeom>
        </p:spPr>
        <p:txBody>
          <a:bodyPr rtlCol="0"/>
          <a:lstStyle/>
          <a:p>
            <a:endParaRPr lang="en-US" dirty="0"/>
          </a:p>
        </p:txBody>
      </p:sp>
      <p:sp>
        <p:nvSpPr>
          <p:cNvPr id="6" name="Slide Number Placeholder 5"/>
          <p:cNvSpPr>
            <a:spLocks noGrp="1"/>
          </p:cNvSpPr>
          <p:nvPr>
            <p:ph type="sldNum" sz="quarter" idx="12"/>
          </p:nvPr>
        </p:nvSpPr>
        <p:spPr>
          <a:prstGeom prst="rect">
            <a:avLst/>
          </a:prstGeom>
        </p:spPr>
        <p:txBody>
          <a:bodyPr rtlCol="0"/>
          <a:lstStyle/>
          <a:p>
            <a:fld id="{26ABF9DA-7F4E-4AB4-827E-D70C47163A89}" type="slidenum">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p:cNvSpPr>
            <a:spLocks noGrp="1"/>
          </p:cNvSpPr>
          <p:nvPr>
            <p:ph/>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p:cNvSpPr>
            <a:spLocks noGrp="1"/>
          </p:cNvSpPr>
          <p:nvPr>
            <p:ph type="title" idx="1"/>
          </p:nvPr>
        </p:nvSpPr>
        <p:spPr/>
        <p:txBody>
          <a:bodyPr rtlCol="0"/>
          <a:lstStyle>
            <a:lvl1pPr lvl="0"/>
          </a:lstStyle>
          <a:p>
            <a:r>
              <a:rPr lang="en-US" dirty="0"/>
              <a:t>Click to edit Master title style</a:t>
            </a:r>
          </a:p>
        </p:txBody>
      </p:sp>
      <p:pic>
        <p:nvPicPr>
          <p:cNvPr id="4" name="Picture 3"/>
          <p:cNvPicPr>
            <a:picLocks noChangeAspect="1"/>
          </p:cNvPicPr>
          <p:nvPr/>
        </p:nvPicPr>
        <p:blipFill>
          <a:blip r:embed="rId2"/>
          <a:srcRect l="750"/>
          <a:stretch>
            <a:fillRect/>
          </a:stretch>
        </p:blipFill>
        <p:spPr>
          <a:xfrm flipH="1" flipV="1">
            <a:off x="0" y="4473814"/>
            <a:ext cx="3290309" cy="660991"/>
          </a:xfrm>
          <a:prstGeom prst="rect">
            <a:avLst/>
          </a:prstGeom>
        </p:spPr>
      </p:pic>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cxnSp>
        <p:nvCxnSpPr>
          <p:cNvPr id="6" name="Straight Connector 4"/>
          <p:cNvCxnSpPr/>
          <p:nvPr/>
        </p:nvCxnSpPr>
        <p:spPr>
          <a:xfrm>
            <a:off x="564928" y="1200150"/>
            <a:ext cx="7362092" cy="0"/>
          </a:xfrm>
          <a:prstGeom prst="line">
            <a:avLst/>
          </a:prstGeom>
          <a:ln w="6350">
            <a:solidFill>
              <a:schemeClr val="accent1">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7" name="Slide Number Placeholder 4"/>
          <p:cNvSpPr>
            <a:spLocks noGrp="1"/>
          </p:cNvSpPr>
          <p:nvPr>
            <p:ph type="sldNum" sz="quarter" idx="12"/>
          </p:nvPr>
        </p:nvSpPr>
        <p:spPr/>
        <p:txBody>
          <a:bodyPr rtlCol="0"/>
          <a:lstStyle>
            <a:lvl1pPr lvl="0"/>
          </a:lstStyle>
          <a:p>
            <a:r>
              <a:rPr lang="en-US" dirty="0"/>
              <a:t>&lt;#&gt;</a:t>
            </a:r>
          </a:p>
        </p:txBody>
      </p:sp>
      <p:sp>
        <p:nvSpPr>
          <p:cNvPr id="8" name="Footer Placeholder 3"/>
          <p:cNvSpPr>
            <a:spLocks noGrp="1"/>
          </p:cNvSpPr>
          <p:nvPr>
            <p:ph type="ftr" sz="quarter" idx="11"/>
          </p:nvPr>
        </p:nvSpPr>
        <p:spPr/>
        <p:txBody>
          <a:bodyPr rtlCol="0"/>
          <a:lstStyle>
            <a:lvl1pPr lvl="0"/>
          </a:lstStyle>
          <a:p>
            <a:r>
              <a:rPr lang="en-US" dirty="0"/>
              <a:t>Footer</a:t>
            </a:r>
          </a:p>
        </p:txBody>
      </p:sp>
      <p:sp>
        <p:nvSpPr>
          <p:cNvPr id="9" name="Date Placeholder 1"/>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2" name="Straight Connector 9"/>
          <p:cNvCxnSpPr/>
          <p:nvPr/>
        </p:nvCxnSpPr>
        <p:spPr>
          <a:xfrm>
            <a:off x="781053" y="2726329"/>
            <a:ext cx="6436178"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3" name="Title 1"/>
          <p:cNvSpPr>
            <a:spLocks noGrp="1"/>
          </p:cNvSpPr>
          <p:nvPr>
            <p:ph type="title"/>
          </p:nvPr>
        </p:nvSpPr>
        <p:spPr>
          <a:xfrm>
            <a:off x="828675" y="2773762"/>
            <a:ext cx="7480300" cy="626002"/>
          </a:xfrm>
          <a:prstGeom prst="rect">
            <a:avLst/>
          </a:prstGeom>
        </p:spPr>
        <p:txBody>
          <a:bodyPr vert="horz" rtlCol="0" anchor="t"/>
          <a:lstStyle>
            <a:lvl1pPr lvl="0" algn="l">
              <a:lnSpc>
                <a:spcPct val="100000"/>
              </a:lnSpc>
              <a:spcBef>
                <a:spcPts val="0"/>
              </a:spcBef>
              <a:defRPr lang="en-US" sz="4000" b="1" i="0" cap="all" spc="150" dirty="0">
                <a:solidFill>
                  <a:schemeClr val="tx2"/>
                </a:solidFill>
                <a:latin typeface="+mj-lt"/>
              </a:defRPr>
            </a:lvl1pPr>
          </a:lstStyle>
          <a:p>
            <a:r>
              <a:rPr lang="en-US" dirty="0"/>
              <a:t>Click to edit Master title style</a:t>
            </a:r>
          </a:p>
        </p:txBody>
      </p:sp>
      <p:sp>
        <p:nvSpPr>
          <p:cNvPr id="4" name="Text Placeholder 2"/>
          <p:cNvSpPr>
            <a:spLocks noGrp="1"/>
          </p:cNvSpPr>
          <p:nvPr>
            <p:ph type="body" idx="1"/>
          </p:nvPr>
        </p:nvSpPr>
        <p:spPr>
          <a:xfrm>
            <a:off x="838200" y="2192059"/>
            <a:ext cx="7472264" cy="511812"/>
          </a:xfrm>
          <a:prstGeom prst="rect">
            <a:avLst/>
          </a:prstGeom>
        </p:spPr>
        <p:txBody>
          <a:bodyPr vert="horz" rtlCol="0" anchor="b">
            <a:normAutofit/>
          </a:bodyPr>
          <a:lstStyle>
            <a:lvl1pPr marL="0" lvl="0" indent="0">
              <a:lnSpc>
                <a:spcPct val="100000"/>
              </a:lnSpc>
              <a:buNone/>
              <a:defRPr lang="en-US" sz="1600" i="0" cap="all" dirty="0">
                <a:solidFill>
                  <a:schemeClr val="accent1"/>
                </a:solidFill>
                <a:latin typeface="Dosis-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5" name="Slide Number Placeholder 5"/>
          <p:cNvSpPr>
            <a:spLocks noGrp="1"/>
          </p:cNvSpPr>
          <p:nvPr>
            <p:ph type="sldNum" sz="quarter" idx="12"/>
          </p:nvPr>
        </p:nvSpPr>
        <p:spPr/>
        <p:txBody>
          <a:bodyPr rtlCol="0"/>
          <a:lstStyle>
            <a:lvl1pPr lvl="0"/>
          </a:lstStyle>
          <a:p>
            <a:r>
              <a:rPr lang="en-US" dirty="0"/>
              <a:t>&lt;#&gt;</a:t>
            </a:r>
          </a:p>
        </p:txBody>
      </p:sp>
      <p:sp>
        <p:nvSpPr>
          <p:cNvPr id="6" name="Footer Placeholder 4"/>
          <p:cNvSpPr>
            <a:spLocks noGrp="1"/>
          </p:cNvSpPr>
          <p:nvPr>
            <p:ph type="ftr" sz="quarter" idx="11"/>
          </p:nvPr>
        </p:nvSpPr>
        <p:spPr/>
        <p:txBody>
          <a:bodyPr rtlCol="0"/>
          <a:lstStyle>
            <a:lvl1pPr lvl="0"/>
          </a:lstStyle>
          <a:p>
            <a:r>
              <a:rPr lang="en-US" dirty="0"/>
              <a:t>Footer</a:t>
            </a:r>
          </a:p>
        </p:txBody>
      </p:sp>
      <p:sp>
        <p:nvSpPr>
          <p:cNvPr id="7" name="Date Placeholder 3"/>
          <p:cNvSpPr>
            <a:spLocks noGrp="1"/>
          </p:cNvSpPr>
          <p:nvPr>
            <p:ph type="dt" sz="half" idx="10"/>
          </p:nvPr>
        </p:nvSpPr>
        <p:spPr/>
        <p:txBody>
          <a:bodyPr rtlCol="0"/>
          <a:lstStyle>
            <a:lvl1pPr lvl="0"/>
          </a:lstStyle>
          <a:p>
            <a:r>
              <a:rPr lang="en-US" dirty="0"/>
              <a:t>Date</a:t>
            </a:r>
          </a:p>
        </p:txBody>
      </p:sp>
      <p:pic>
        <p:nvPicPr>
          <p:cNvPr id="8" name="Picture 7"/>
          <p:cNvPicPr>
            <a:picLocks noChangeAspect="1"/>
          </p:cNvPicPr>
          <p:nvPr/>
        </p:nvPicPr>
        <p:blipFill>
          <a:blip r:embed="rId3"/>
          <a:srcRect l="410"/>
          <a:stretch>
            <a:fillRect/>
          </a:stretch>
        </p:blipFill>
        <p:spPr>
          <a:xfrm>
            <a:off x="2812066" y="403571"/>
            <a:ext cx="6331933" cy="1173506"/>
          </a:xfrm>
          <a:prstGeom prst="rect">
            <a:avLst/>
          </a:prstGeom>
        </p:spPr>
      </p:pic>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p:cNvSpPr>
            <a:spLocks noGrp="1"/>
          </p:cNvSpPr>
          <p:nvPr>
            <p:ph/>
          </p:nvPr>
        </p:nvSpPr>
        <p:spPr>
          <a:xfrm>
            <a:off x="5805404" y="571500"/>
            <a:ext cx="2971800" cy="4002424"/>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idx="1"/>
          </p:nvPr>
        </p:nvSpPr>
        <p:spPr>
          <a:xfrm flipV="1">
            <a:off x="3552825" y="571500"/>
            <a:ext cx="2032045" cy="4002424"/>
          </a:xfrm>
          <a:prstGeom prst="rect">
            <a:avLst/>
          </a:prstGeom>
          <a:solidFill>
            <a:schemeClr val="accent1"/>
          </a:solidFill>
          <a:ln w="9525" cap="flat">
            <a:solidFill>
              <a:schemeClr val="bg1"/>
            </a:solidFill>
            <a:prstDash val="solid"/>
            <a:round/>
          </a:ln>
        </p:spPr>
        <p:txBody>
          <a:bodyPr rot="10800000" vert="horz" rtlCol="0" anchor="ctr"/>
          <a:lstStyle>
            <a:lvl1pPr lvl="0" algn="ctr">
              <a:lnSpc>
                <a:spcPct val="125000"/>
              </a:lnSpc>
              <a:defRPr lang="en-US" sz="2400" b="1" cap="all" spc="150" dirty="0">
                <a:solidFill>
                  <a:schemeClr val="bg1"/>
                </a:solidFill>
                <a:latin typeface="+mj-lt"/>
              </a:defRPr>
            </a:lvl1pPr>
          </a:lstStyle>
          <a:p>
            <a:r>
              <a:rPr lang="en-US" dirty="0"/>
              <a:t>Click to edit Master title style</a:t>
            </a:r>
          </a:p>
        </p:txBody>
      </p:sp>
      <p:sp>
        <p:nvSpPr>
          <p:cNvPr id="4" name="Content Placeholder 2"/>
          <p:cNvSpPr>
            <a:spLocks noGrp="1"/>
          </p:cNvSpPr>
          <p:nvPr>
            <p:ph idx="2"/>
          </p:nvPr>
        </p:nvSpPr>
        <p:spPr>
          <a:xfrm>
            <a:off x="352425" y="571500"/>
            <a:ext cx="2971800" cy="4002424"/>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pic>
        <p:nvPicPr>
          <p:cNvPr id="6" name="Picture 5"/>
          <p:cNvPicPr>
            <a:picLocks noChangeAspect="1"/>
          </p:cNvPicPr>
          <p:nvPr/>
        </p:nvPicPr>
        <p:blipFill>
          <a:blip r:embed="rId2"/>
          <a:srcRect l="750"/>
          <a:stretch>
            <a:fillRect/>
          </a:stretch>
        </p:blipFill>
        <p:spPr>
          <a:xfrm flipH="1" flipV="1">
            <a:off x="0" y="4473814"/>
            <a:ext cx="3290309" cy="660991"/>
          </a:xfrm>
          <a:prstGeom prst="rect">
            <a:avLst/>
          </a:prstGeom>
        </p:spPr>
      </p:pic>
      <p:sp>
        <p:nvSpPr>
          <p:cNvPr id="7" name="Rectangle 6"/>
          <p:cNvSpPr/>
          <p:nvPr/>
        </p:nvSpPr>
        <p:spPr>
          <a:xfrm>
            <a:off x="3438525" y="0"/>
            <a:ext cx="226333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Slide Number Placeholder 6"/>
          <p:cNvSpPr>
            <a:spLocks noGrp="1"/>
          </p:cNvSpPr>
          <p:nvPr>
            <p:ph type="sldNum" sz="quarter" idx="12"/>
          </p:nvPr>
        </p:nvSpPr>
        <p:spPr/>
        <p:txBody>
          <a:bodyPr rtlCol="0"/>
          <a:lstStyle>
            <a:lvl1pPr lvl="0"/>
          </a:lstStyle>
          <a:p>
            <a:r>
              <a:rPr lang="en-US" dirty="0"/>
              <a:t>&lt;#&gt;</a:t>
            </a:r>
          </a:p>
        </p:txBody>
      </p:sp>
      <p:sp>
        <p:nvSpPr>
          <p:cNvPr id="9" name="Footer Placeholder 5"/>
          <p:cNvSpPr>
            <a:spLocks noGrp="1"/>
          </p:cNvSpPr>
          <p:nvPr>
            <p:ph type="ftr" sz="quarter" idx="11"/>
          </p:nvPr>
        </p:nvSpPr>
        <p:spPr/>
        <p:txBody>
          <a:bodyPr rtlCol="0"/>
          <a:lstStyle>
            <a:lvl1pPr lvl="0"/>
          </a:lstStyle>
          <a:p>
            <a:r>
              <a:rPr lang="en-US" dirty="0"/>
              <a:t>Footer</a:t>
            </a:r>
          </a:p>
        </p:txBody>
      </p:sp>
      <p:sp>
        <p:nvSpPr>
          <p:cNvPr id="10" name="Date Placeholder 4"/>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l="750"/>
          <a:stretch>
            <a:fillRect/>
          </a:stretch>
        </p:blipFill>
        <p:spPr>
          <a:xfrm>
            <a:off x="5853690" y="0"/>
            <a:ext cx="3290309" cy="660991"/>
          </a:xfrm>
          <a:prstGeom prst="rect">
            <a:avLst/>
          </a:prstGeom>
        </p:spPr>
      </p:pic>
      <p:pic>
        <p:nvPicPr>
          <p:cNvPr id="3" name="Picture 2"/>
          <p:cNvPicPr>
            <a:picLocks noChangeAspect="1"/>
          </p:cNvPicPr>
          <p:nvPr/>
        </p:nvPicPr>
        <p:blipFill>
          <a:blip r:embed="rId2"/>
          <a:srcRect l="750"/>
          <a:stretch>
            <a:fillRect/>
          </a:stretch>
        </p:blipFill>
        <p:spPr>
          <a:xfrm flipH="1" flipV="1">
            <a:off x="0" y="4473814"/>
            <a:ext cx="3290309" cy="660991"/>
          </a:xfrm>
          <a:prstGeom prst="rect">
            <a:avLst/>
          </a:prstGeom>
        </p:spPr>
      </p:pic>
      <p:sp>
        <p:nvSpPr>
          <p:cNvPr id="4" name="Title 1"/>
          <p:cNvSpPr>
            <a:spLocks noGrp="1"/>
          </p:cNvSpPr>
          <p:nvPr>
            <p:ph type="title"/>
          </p:nvPr>
        </p:nvSpPr>
        <p:spPr>
          <a:xfrm>
            <a:off x="3552825" y="568924"/>
            <a:ext cx="2038789" cy="3925290"/>
          </a:xfrm>
          <a:prstGeom prst="rect">
            <a:avLst/>
          </a:prstGeom>
          <a:ln w="9525" cap="flat">
            <a:solidFill>
              <a:schemeClr val="accent1"/>
            </a:solidFill>
            <a:prstDash val="solid"/>
            <a:round/>
          </a:ln>
        </p:spPr>
        <p:txBody>
          <a:bodyPr vert="horz" rtlCol="0" anchor="ctr"/>
          <a:lstStyle>
            <a:lvl1pPr lvl="0" algn="ctr">
              <a:lnSpc>
                <a:spcPct val="125000"/>
              </a:lnSpc>
              <a:defRPr lang="en-US" sz="2400" cap="all" spc="150" dirty="0">
                <a:solidFill>
                  <a:schemeClr val="accent1"/>
                </a:solidFill>
                <a:latin typeface="+mj-lt"/>
              </a:defRPr>
            </a:lvl1pPr>
          </a:lstStyle>
          <a:p>
            <a:r>
              <a:rPr lang="en-US" dirty="0"/>
              <a:t>Click to edit Master title style</a:t>
            </a:r>
          </a:p>
        </p:txBody>
      </p:sp>
      <p:sp>
        <p:nvSpPr>
          <p:cNvPr id="5" name="Text Placeholder 2"/>
          <p:cNvSpPr>
            <a:spLocks noGrp="1"/>
          </p:cNvSpPr>
          <p:nvPr>
            <p:ph type="body" idx="1"/>
          </p:nvPr>
        </p:nvSpPr>
        <p:spPr>
          <a:xfrm>
            <a:off x="542925" y="568924"/>
            <a:ext cx="2861039"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p:cNvSpPr>
            <a:spLocks noGrp="1"/>
          </p:cNvSpPr>
          <p:nvPr>
            <p:ph idx="2"/>
          </p:nvPr>
        </p:nvSpPr>
        <p:spPr>
          <a:xfrm>
            <a:off x="542925" y="1234290"/>
            <a:ext cx="2857500" cy="3259923"/>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p:cNvSpPr>
            <a:spLocks noGrp="1"/>
          </p:cNvSpPr>
          <p:nvPr>
            <p:ph type="body" idx="3"/>
          </p:nvPr>
        </p:nvSpPr>
        <p:spPr>
          <a:xfrm>
            <a:off x="5762625" y="568924"/>
            <a:ext cx="2857500"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2"/>
          <p:cNvSpPr>
            <a:spLocks noGrp="1"/>
          </p:cNvSpPr>
          <p:nvPr>
            <p:ph idx="4"/>
          </p:nvPr>
        </p:nvSpPr>
        <p:spPr>
          <a:xfrm>
            <a:off x="5762625" y="1233866"/>
            <a:ext cx="2862083" cy="32575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p:cNvSpPr>
            <a:spLocks noGrp="1"/>
          </p:cNvSpPr>
          <p:nvPr>
            <p:ph type="sldNum" sz="quarter" idx="12"/>
          </p:nvPr>
        </p:nvSpPr>
        <p:spPr/>
        <p:txBody>
          <a:bodyPr rtlCol="0"/>
          <a:lstStyle>
            <a:lvl1pPr lvl="0"/>
          </a:lstStyle>
          <a:p>
            <a:r>
              <a:rPr lang="en-US" dirty="0"/>
              <a:t>&lt;#&gt;</a:t>
            </a:r>
          </a:p>
        </p:txBody>
      </p:sp>
      <p:sp>
        <p:nvSpPr>
          <p:cNvPr id="10" name="Footer Placeholder 5"/>
          <p:cNvSpPr>
            <a:spLocks noGrp="1"/>
          </p:cNvSpPr>
          <p:nvPr>
            <p:ph type="ftr" sz="quarter" idx="11"/>
          </p:nvPr>
        </p:nvSpPr>
        <p:spPr/>
        <p:txBody>
          <a:bodyPr rtlCol="0"/>
          <a:lstStyle>
            <a:lvl1pPr lvl="0"/>
          </a:lstStyle>
          <a:p>
            <a:r>
              <a:rPr lang="en-US" dirty="0"/>
              <a:t>Footer</a:t>
            </a:r>
          </a:p>
        </p:txBody>
      </p:sp>
      <p:sp>
        <p:nvSpPr>
          <p:cNvPr id="11" name="Date Placeholder 4"/>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04875" y="2219325"/>
            <a:ext cx="7330866" cy="704850"/>
          </a:xfrm>
          <a:prstGeom prst="rect">
            <a:avLst/>
          </a:prstGeom>
        </p:spPr>
        <p:txBody>
          <a:bodyPr vert="horz" rtlCol="0" anchor="ctr"/>
          <a:lstStyle>
            <a:lvl1pPr lvl="0" algn="ctr">
              <a:lnSpc>
                <a:spcPct val="100000"/>
              </a:lnSpc>
              <a:defRPr lang="en-US" sz="4000" cap="all" spc="150" dirty="0">
                <a:solidFill>
                  <a:schemeClr val="tx2"/>
                </a:solidFill>
                <a:latin typeface="+mj-lt"/>
              </a:defRPr>
            </a:lvl1pPr>
          </a:lstStyle>
          <a:p>
            <a:r>
              <a:rPr lang="en-US" dirty="0"/>
              <a:t>Click to edit Master title style</a:t>
            </a:r>
          </a:p>
        </p:txBody>
      </p:sp>
      <p:sp>
        <p:nvSpPr>
          <p:cNvPr id="3" name="Slide Number Placeholder 3"/>
          <p:cNvSpPr>
            <a:spLocks noGrp="1"/>
          </p:cNvSpPr>
          <p:nvPr>
            <p:ph type="sldNum" sz="quarter" idx="12"/>
          </p:nvPr>
        </p:nvSpPr>
        <p:spPr/>
        <p:txBody>
          <a:bodyPr rtlCol="0"/>
          <a:lstStyle>
            <a:lvl1pPr lvl="0"/>
          </a:lstStyle>
          <a:p>
            <a:r>
              <a:rPr lang="en-US" dirty="0"/>
              <a:t>&lt;#&gt;</a:t>
            </a:r>
          </a:p>
        </p:txBody>
      </p:sp>
      <p:sp>
        <p:nvSpPr>
          <p:cNvPr id="4" name="Footer Placeholder 2"/>
          <p:cNvSpPr>
            <a:spLocks noGrp="1"/>
          </p:cNvSpPr>
          <p:nvPr>
            <p:ph type="ftr" sz="quarter" idx="11"/>
          </p:nvPr>
        </p:nvSpPr>
        <p:spPr/>
        <p:txBody>
          <a:bodyPr rtlCol="0"/>
          <a:lstStyle>
            <a:lvl1pPr lvl="0"/>
          </a:lstStyle>
          <a:p>
            <a:r>
              <a:rPr lang="en-US" dirty="0"/>
              <a:t>Footer</a:t>
            </a:r>
          </a:p>
        </p:txBody>
      </p:sp>
      <p:sp>
        <p:nvSpPr>
          <p:cNvPr id="5" name="Date Placeholder 1"/>
          <p:cNvSpPr>
            <a:spLocks noGrp="1"/>
          </p:cNvSpPr>
          <p:nvPr>
            <p:ph type="dt" sz="half" idx="10"/>
          </p:nvPr>
        </p:nvSpPr>
        <p:spPr/>
        <p:txBody>
          <a:bodyPr rtlCol="0"/>
          <a:lstStyle>
            <a:lvl1pPr lvl="0"/>
          </a:lstStyle>
          <a:p>
            <a:r>
              <a:rPr lang="en-US" dirty="0"/>
              <a:t>Date</a:t>
            </a:r>
          </a:p>
        </p:txBody>
      </p:sp>
      <p:pic>
        <p:nvPicPr>
          <p:cNvPr id="6" name="Picture 5"/>
          <p:cNvPicPr>
            <a:picLocks noChangeAspect="1"/>
          </p:cNvPicPr>
          <p:nvPr/>
        </p:nvPicPr>
        <p:blipFill>
          <a:blip r:embed="rId2"/>
          <a:srcRect l="410"/>
          <a:stretch>
            <a:fillRect/>
          </a:stretch>
        </p:blipFill>
        <p:spPr>
          <a:xfrm flipV="1">
            <a:off x="2812066" y="3724275"/>
            <a:ext cx="6331933" cy="1173506"/>
          </a:xfrm>
          <a:prstGeom prst="rect">
            <a:avLst/>
          </a:prstGeom>
        </p:spPr>
      </p:pic>
      <p:pic>
        <p:nvPicPr>
          <p:cNvPr id="7" name="Picture 6"/>
          <p:cNvPicPr>
            <a:picLocks noChangeAspect="1"/>
          </p:cNvPicPr>
          <p:nvPr/>
        </p:nvPicPr>
        <p:blipFill>
          <a:blip r:embed="rId2"/>
          <a:srcRect l="410"/>
          <a:stretch>
            <a:fillRect/>
          </a:stretch>
        </p:blipFill>
        <p:spPr>
          <a:xfrm flipH="1">
            <a:off x="0" y="219075"/>
            <a:ext cx="6331933" cy="117350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rtlCol="0"/>
          <a:lstStyle>
            <a:lvl1pPr lvl="0"/>
          </a:lstStyle>
          <a:p>
            <a:r>
              <a:rPr lang="en-US" dirty="0"/>
              <a:t>&lt;#&gt;</a:t>
            </a:r>
          </a:p>
        </p:txBody>
      </p:sp>
      <p:sp>
        <p:nvSpPr>
          <p:cNvPr id="3" name="Footer Placeholder 2"/>
          <p:cNvSpPr>
            <a:spLocks noGrp="1"/>
          </p:cNvSpPr>
          <p:nvPr>
            <p:ph type="ftr" sz="quarter" idx="11"/>
          </p:nvPr>
        </p:nvSpPr>
        <p:spPr/>
        <p:txBody>
          <a:bodyPr rtlCol="0"/>
          <a:lstStyle>
            <a:lvl1pPr lvl="0"/>
          </a:lstStyle>
          <a:p>
            <a:r>
              <a:rPr lang="en-US" dirty="0"/>
              <a:t>Footer</a:t>
            </a:r>
          </a:p>
        </p:txBody>
      </p:sp>
      <p:sp>
        <p:nvSpPr>
          <p:cNvPr id="4" name="Date Placeholder 1"/>
          <p:cNvSpPr>
            <a:spLocks noGrp="1"/>
          </p:cNvSpPr>
          <p:nvPr>
            <p:ph type="dt" sz="half" idx="10"/>
          </p:nvPr>
        </p:nvSpPr>
        <p:spPr/>
        <p:txBody>
          <a:bodyPr rtlCol="0"/>
          <a:lstStyle>
            <a:lvl1pPr lvl="0"/>
          </a:lstStyle>
          <a:p>
            <a:r>
              <a:rPr lang="en-US" dirty="0"/>
              <a:t>Date</a:t>
            </a:r>
          </a:p>
        </p:txBody>
      </p:sp>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pic>
        <p:nvPicPr>
          <p:cNvPr id="6" name="Picture 5"/>
          <p:cNvPicPr>
            <a:picLocks noChangeAspect="1"/>
          </p:cNvPicPr>
          <p:nvPr/>
        </p:nvPicPr>
        <p:blipFill>
          <a:blip r:embed="rId2"/>
          <a:srcRect l="750"/>
          <a:stretch>
            <a:fillRect/>
          </a:stretch>
        </p:blipFill>
        <p:spPr>
          <a:xfrm flipH="1" flipV="1">
            <a:off x="0" y="4473814"/>
            <a:ext cx="3290309" cy="66099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 y="0"/>
            <a:ext cx="255270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9"/>
          <p:cNvCxnSpPr/>
          <p:nvPr/>
        </p:nvCxnSpPr>
        <p:spPr>
          <a:xfrm rot="10800000" flipH="1">
            <a:off x="3463781" y="1343025"/>
            <a:ext cx="5124450"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3445407" y="314325"/>
            <a:ext cx="5127093" cy="1000125"/>
          </a:xfrm>
          <a:prstGeom prst="rect">
            <a:avLst/>
          </a:prstGeom>
        </p:spPr>
        <p:txBody>
          <a:bodyPr rtlCol="0"/>
          <a:lstStyle>
            <a:lvl1pPr lvl="0"/>
          </a:lstStyle>
          <a:p>
            <a:r>
              <a:rPr lang="en-US" dirty="0"/>
              <a:t>Click to edit Master title style</a:t>
            </a:r>
          </a:p>
        </p:txBody>
      </p:sp>
      <p:sp>
        <p:nvSpPr>
          <p:cNvPr id="5" name="Content Placeholder 2"/>
          <p:cNvSpPr>
            <a:spLocks noGrp="1"/>
          </p:cNvSpPr>
          <p:nvPr>
            <p:ph idx="1"/>
          </p:nvPr>
        </p:nvSpPr>
        <p:spPr>
          <a:xfrm>
            <a:off x="3444591" y="1380137"/>
            <a:ext cx="5127908" cy="3181668"/>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idx="2"/>
          </p:nvPr>
        </p:nvSpPr>
        <p:spPr>
          <a:xfrm>
            <a:off x="737532" y="374676"/>
            <a:ext cx="2220634" cy="4196724"/>
          </a:xfrm>
          <a:ln w="9525" cap="flat">
            <a:solidFill>
              <a:schemeClr val="bg1"/>
            </a:solidFill>
            <a:prstDash val="solid"/>
            <a:round/>
          </a:ln>
        </p:spPr>
        <p:txBody>
          <a:bodyPr vert="horz" lIns="91440" tIns="93600" rIns="91440" bIns="45720" rtlCol="0" anchor="t">
            <a:normAutofit/>
          </a:bodyPr>
          <a:lstStyle>
            <a:lvl1pPr marL="0" lvl="0" indent="0">
              <a:lnSpc>
                <a:spcPct val="125000"/>
              </a:lnSpc>
              <a:buNone/>
              <a:defRPr lang="en-US" cap="all" dirty="0">
                <a:solidFill>
                  <a:srgbClr val="FFFFFF"/>
                </a:solidFill>
                <a:latin typeface="+mn-lt"/>
              </a:defRPr>
            </a:lvl1pPr>
          </a:lstStyle>
          <a:p>
            <a:r>
              <a:rPr lang="en-US" dirty="0"/>
              <a:t>Click to edit Master text styles</a:t>
            </a:r>
          </a:p>
        </p:txBody>
      </p:sp>
      <p:sp>
        <p:nvSpPr>
          <p:cNvPr id="7" name="Slide Number Placeholder 3"/>
          <p:cNvSpPr>
            <a:spLocks noGrp="1"/>
          </p:cNvSpPr>
          <p:nvPr>
            <p:ph type="sldNum" sz="quarter" idx="12"/>
          </p:nvPr>
        </p:nvSpPr>
        <p:spPr/>
        <p:txBody>
          <a:bodyPr rtlCol="0"/>
          <a:lstStyle>
            <a:lvl1pPr lvl="0"/>
          </a:lstStyle>
          <a:p>
            <a:r>
              <a:rPr lang="en-US" dirty="0"/>
              <a:t>&lt;#&gt;</a:t>
            </a:r>
          </a:p>
        </p:txBody>
      </p:sp>
      <p:sp>
        <p:nvSpPr>
          <p:cNvPr id="8" name="Footer Placeholder 2"/>
          <p:cNvSpPr>
            <a:spLocks noGrp="1"/>
          </p:cNvSpPr>
          <p:nvPr>
            <p:ph type="ftr" sz="quarter" idx="11"/>
          </p:nvPr>
        </p:nvSpPr>
        <p:spPr/>
        <p:txBody>
          <a:bodyPr rtlCol="0"/>
          <a:lstStyle>
            <a:lvl1pPr lvl="0"/>
          </a:lstStyle>
          <a:p>
            <a:r>
              <a:rPr lang="en-US" dirty="0"/>
              <a:t>Footer</a:t>
            </a:r>
          </a:p>
        </p:txBody>
      </p:sp>
      <p:sp>
        <p:nvSpPr>
          <p:cNvPr id="9" name="Date Placeholder 1"/>
          <p:cNvSpPr>
            <a:spLocks noGrp="1"/>
          </p:cNvSpPr>
          <p:nvPr>
            <p:ph type="dt" sz="half" idx="10"/>
          </p:nvPr>
        </p:nvSpPr>
        <p:spPr/>
        <p:txBody>
          <a:bodyPr rtlCol="0"/>
          <a:lstStyle>
            <a:lvl1pPr lvl="0"/>
          </a:lstStyle>
          <a:p>
            <a:r>
              <a:rPr lang="en-US" dirty="0"/>
              <a:t>Date</a:t>
            </a:r>
          </a:p>
        </p:txBody>
      </p:sp>
      <p:pic>
        <p:nvPicPr>
          <p:cNvPr id="10" name="Picture 9"/>
          <p:cNvPicPr>
            <a:picLocks noChangeAspect="1"/>
          </p:cNvPicPr>
          <p:nvPr/>
        </p:nvPicPr>
        <p:blipFill>
          <a:blip r:embed="rId2"/>
          <a:srcRect l="750"/>
          <a:stretch>
            <a:fillRect/>
          </a:stretch>
        </p:blipFill>
        <p:spPr>
          <a:xfrm>
            <a:off x="5853690" y="0"/>
            <a:ext cx="3290309" cy="66099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p:txBody>
          <a:bodyPr rtlCol="0"/>
          <a:lstStyle>
            <a:lvl1pPr lvl="0"/>
          </a:lstStyle>
          <a:p>
            <a:r>
              <a:rPr lang="en-US" dirty="0"/>
              <a:t>&lt;#&gt;</a:t>
            </a:r>
          </a:p>
        </p:txBody>
      </p:sp>
      <p:sp>
        <p:nvSpPr>
          <p:cNvPr id="3" name="Footer Placeholder 3"/>
          <p:cNvSpPr>
            <a:spLocks noGrp="1"/>
          </p:cNvSpPr>
          <p:nvPr>
            <p:ph type="ftr" sz="quarter" idx="11"/>
          </p:nvPr>
        </p:nvSpPr>
        <p:spPr/>
        <p:txBody>
          <a:bodyPr rtlCol="0"/>
          <a:lstStyle>
            <a:lvl1pPr lvl="0"/>
          </a:lstStyle>
          <a:p>
            <a:r>
              <a:rPr lang="en-US" dirty="0"/>
              <a:t>Footer</a:t>
            </a:r>
          </a:p>
        </p:txBody>
      </p:sp>
      <p:sp>
        <p:nvSpPr>
          <p:cNvPr id="4" name="Date Placeholder 1"/>
          <p:cNvSpPr>
            <a:spLocks noGrp="1"/>
          </p:cNvSpPr>
          <p:nvPr>
            <p:ph type="dt" sz="half" idx="10"/>
          </p:nvPr>
        </p:nvSpPr>
        <p:spPr/>
        <p:txBody>
          <a:bodyPr rtlCol="0"/>
          <a:lstStyle>
            <a:lvl1pPr lvl="0"/>
          </a:lstStyle>
          <a:p>
            <a:r>
              <a:rPr lang="en-US" dirty="0"/>
              <a:t>Date</a:t>
            </a:r>
          </a:p>
        </p:txBody>
      </p:sp>
      <p:sp>
        <p:nvSpPr>
          <p:cNvPr id="5" name="Text Placeholder 3"/>
          <p:cNvSpPr>
            <a:spLocks noGrp="1"/>
          </p:cNvSpPr>
          <p:nvPr>
            <p:ph type="body"/>
          </p:nvPr>
        </p:nvSpPr>
        <p:spPr>
          <a:xfrm>
            <a:off x="3828390" y="1371600"/>
            <a:ext cx="4744109" cy="3181350"/>
          </a:xfrm>
        </p:spPr>
        <p:txBody>
          <a:bodyPr vert="horz" lIns="91440" tIns="93600" rIns="91440" bIns="45720" rtlCol="0" anchor="t">
            <a:normAutofit/>
          </a:bodyPr>
          <a:lstStyle>
            <a:lvl1pPr marL="0" lvl="0" indent="0">
              <a:lnSpc>
                <a:spcPct val="100000"/>
              </a:lnSpc>
              <a:buNone/>
              <a:defRPr lang="en-US" sz="1600" b="0" dirty="0">
                <a:solidFill>
                  <a:schemeClr val="tx1"/>
                </a:solidFill>
                <a:latin typeface="+mn-lt"/>
              </a:defRPr>
            </a:lvl1pPr>
          </a:lstStyle>
          <a:p>
            <a:r>
              <a:rPr lang="en-US" dirty="0"/>
              <a:t>Click to edit Master text styles</a:t>
            </a:r>
          </a:p>
        </p:txBody>
      </p:sp>
      <p:sp>
        <p:nvSpPr>
          <p:cNvPr id="6" name="Title 1"/>
          <p:cNvSpPr>
            <a:spLocks noGrp="1"/>
          </p:cNvSpPr>
          <p:nvPr>
            <p:ph type="title" idx="1"/>
          </p:nvPr>
        </p:nvSpPr>
        <p:spPr>
          <a:xfrm>
            <a:off x="3828390" y="317763"/>
            <a:ext cx="4742470" cy="995975"/>
          </a:xfrm>
          <a:prstGeom prst="rect">
            <a:avLst/>
          </a:prstGeom>
        </p:spPr>
        <p:txBody>
          <a:bodyPr rtlCol="0"/>
          <a:lstStyle>
            <a:lvl1pPr lvl="0"/>
          </a:lstStyle>
          <a:p>
            <a:r>
              <a:rPr lang="en-US" dirty="0"/>
              <a:t>Click to edit Master title style</a:t>
            </a:r>
          </a:p>
        </p:txBody>
      </p:sp>
      <p:sp>
        <p:nvSpPr>
          <p:cNvPr id="7" name="Picture Placeholder 2"/>
          <p:cNvSpPr>
            <a:spLocks noGrp="1"/>
          </p:cNvSpPr>
          <p:nvPr>
            <p:ph type="pic" idx="2"/>
          </p:nvPr>
        </p:nvSpPr>
        <p:spPr>
          <a:xfrm>
            <a:off x="0" y="0"/>
            <a:ext cx="3603599" cy="5142900"/>
          </a:xfrm>
          <a:ln w="38100">
            <a:noFill/>
            <a:miter lim="800000"/>
          </a:ln>
        </p:spPr>
        <p:txBody>
          <a:bodyPr rtlCol="0"/>
          <a:lstStyle/>
          <a:p>
            <a:r>
              <a:rPr lang="en-US" dirty="0"/>
              <a:t>Click icon to add picture</a:t>
            </a:r>
          </a:p>
        </p:txBody>
      </p:sp>
      <p:cxnSp>
        <p:nvCxnSpPr>
          <p:cNvPr id="8" name="Straight Connector 4"/>
          <p:cNvCxnSpPr/>
          <p:nvPr/>
        </p:nvCxnSpPr>
        <p:spPr>
          <a:xfrm rot="10800000" flipH="1" flipV="1">
            <a:off x="3818795" y="1343025"/>
            <a:ext cx="4778291"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rcRect l="750"/>
          <a:stretch>
            <a:fillRect/>
          </a:stretch>
        </p:blipFill>
        <p:spPr>
          <a:xfrm>
            <a:off x="5853690" y="0"/>
            <a:ext cx="3290309" cy="660991"/>
          </a:xfrm>
          <a:prstGeom prst="rect">
            <a:avLst/>
          </a:prstGeom>
        </p:spPr>
      </p:pic>
      <p:pic>
        <p:nvPicPr>
          <p:cNvPr id="10" name="Picture 9"/>
          <p:cNvPicPr>
            <a:picLocks noChangeAspect="1"/>
          </p:cNvPicPr>
          <p:nvPr/>
        </p:nvPicPr>
        <p:blipFill>
          <a:blip r:embed="rId2"/>
          <a:srcRect l="750"/>
          <a:stretch>
            <a:fillRect/>
          </a:stretch>
        </p:blipFill>
        <p:spPr>
          <a:xfrm flipH="1" flipV="1">
            <a:off x="0" y="4473814"/>
            <a:ext cx="3290309" cy="66099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572099"/>
            <a:ext cx="8001000" cy="624157"/>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571500" y="1276350"/>
            <a:ext cx="8001000" cy="328922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6123448" y="4761638"/>
            <a:ext cx="2450148" cy="285750"/>
          </a:xfrm>
          <a:prstGeom prst="rect">
            <a:avLst/>
          </a:prstGeom>
        </p:spPr>
        <p:txBody>
          <a:bodyPr vert="horz" lIns="91440" tIns="45720" rIns="91440" bIns="45720" rtlCol="0" anchor="ctr"/>
          <a:lstStyle>
            <a:lvl1pPr lvl="0" algn="r">
              <a:defRPr lang="en-US" sz="600" b="0" i="0" dirty="0">
                <a:solidFill>
                  <a:schemeClr val="tx1"/>
                </a:solidFill>
                <a:latin typeface="+mn-lt"/>
              </a:defRPr>
            </a:lvl1pPr>
          </a:lstStyle>
          <a:p>
            <a:r>
              <a:rPr lang="en-US" dirty="0"/>
              <a:t>&lt;#&gt;</a:t>
            </a:r>
          </a:p>
        </p:txBody>
      </p:sp>
      <p:sp>
        <p:nvSpPr>
          <p:cNvPr id="5" name="Footer Placeholder 4"/>
          <p:cNvSpPr>
            <a:spLocks noGrp="1"/>
          </p:cNvSpPr>
          <p:nvPr>
            <p:ph type="ftr" sz="quarter" idx="3"/>
          </p:nvPr>
        </p:nvSpPr>
        <p:spPr>
          <a:xfrm>
            <a:off x="3124200" y="4771233"/>
            <a:ext cx="2895600" cy="285750"/>
          </a:xfrm>
          <a:prstGeom prst="rect">
            <a:avLst/>
          </a:prstGeom>
        </p:spPr>
        <p:txBody>
          <a:bodyPr vert="horz" lIns="91440" tIns="45720" rIns="91440" bIns="45720" rtlCol="0" anchor="ctr"/>
          <a:lstStyle>
            <a:lvl1pPr lvl="0" algn="ctr">
              <a:defRPr lang="en-US" sz="600" b="0" i="0" dirty="0">
                <a:solidFill>
                  <a:schemeClr val="tx1"/>
                </a:solidFill>
                <a:latin typeface="+mn-lt"/>
              </a:defRPr>
            </a:lvl1pPr>
          </a:lstStyle>
          <a:p>
            <a:r>
              <a:rPr lang="en-US" dirty="0"/>
              <a:t>Footer</a:t>
            </a:r>
          </a:p>
        </p:txBody>
      </p:sp>
      <p:sp>
        <p:nvSpPr>
          <p:cNvPr id="6" name="Date Placeholder 3"/>
          <p:cNvSpPr>
            <a:spLocks noGrp="1"/>
          </p:cNvSpPr>
          <p:nvPr>
            <p:ph type="dt" sz="half" idx="2"/>
          </p:nvPr>
        </p:nvSpPr>
        <p:spPr>
          <a:xfrm>
            <a:off x="570403" y="4771233"/>
            <a:ext cx="2462604" cy="285750"/>
          </a:xfrm>
          <a:prstGeom prst="rect">
            <a:avLst/>
          </a:prstGeom>
        </p:spPr>
        <p:txBody>
          <a:bodyPr vert="horz" lIns="91440" tIns="45720" rIns="91440" bIns="45720" rtlCol="0" anchor="ctr"/>
          <a:lstStyle>
            <a:lvl1pPr lvl="0" algn="l">
              <a:defRPr lang="en-US" sz="600" b="0" i="0" dirty="0">
                <a:solidFill>
                  <a:schemeClr val="tx1"/>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rtl="0">
        <a:lnSpc>
          <a:spcPct val="100000"/>
        </a:lnSpc>
        <a:spcBef>
          <a:spcPct val="0"/>
        </a:spcBef>
        <a:buNone/>
        <a:defRPr lang="en-US" sz="3200" b="1" i="0" cap="all" dirty="0">
          <a:solidFill>
            <a:schemeClr val="tx2"/>
          </a:solidFill>
          <a:latin typeface="+mj-lt"/>
        </a:defRPr>
      </a:lvl1pPr>
    </p:titleStyle>
    <p:bodyStyle>
      <a:lvl1pPr marL="342900" lvl="0" indent="-342900" algn="l" rtl="0">
        <a:lnSpc>
          <a:spcPct val="100000"/>
        </a:lnSpc>
        <a:spcBef>
          <a:spcPts val="1200"/>
        </a:spcBef>
        <a:buClr>
          <a:schemeClr val="accent1"/>
        </a:buClr>
        <a:buFont typeface="Arial"/>
        <a:buChar char="•"/>
        <a:defRPr lang="en-US" sz="1800" b="0" i="0" dirty="0">
          <a:solidFill>
            <a:schemeClr val="tx1"/>
          </a:solidFill>
          <a:latin typeface="+mn-lt"/>
        </a:defRPr>
      </a:lvl1pPr>
      <a:lvl2pPr marL="742950" lvl="1" indent="-285750" algn="l" rtl="0">
        <a:lnSpc>
          <a:spcPct val="100000"/>
        </a:lnSpc>
        <a:spcBef>
          <a:spcPts val="300"/>
        </a:spcBef>
        <a:buClr>
          <a:schemeClr val="tx1">
            <a:lumMod val="50000"/>
            <a:lumOff val="50000"/>
          </a:schemeClr>
        </a:buClr>
        <a:buFont typeface="Arial"/>
        <a:buChar char="•"/>
        <a:defRPr lang="en-US" sz="1600" b="0" i="0" dirty="0">
          <a:solidFill>
            <a:schemeClr val="tx1"/>
          </a:solidFill>
          <a:latin typeface="+mn-lt"/>
        </a:defRPr>
      </a:lvl2pPr>
      <a:lvl3pPr marL="1143000" lvl="2" indent="-228600" algn="l" rtl="0">
        <a:lnSpc>
          <a:spcPct val="100000"/>
        </a:lnSpc>
        <a:spcBef>
          <a:spcPts val="300"/>
        </a:spcBef>
        <a:buClr>
          <a:schemeClr val="tx1">
            <a:lumMod val="50000"/>
            <a:lumOff val="50000"/>
          </a:schemeClr>
        </a:buClr>
        <a:buFont typeface="Arial"/>
        <a:buChar char="•"/>
        <a:defRPr lang="en-US" sz="1400" b="0" i="0" dirty="0">
          <a:solidFill>
            <a:schemeClr val="tx1"/>
          </a:solidFill>
          <a:latin typeface="+mn-lt"/>
        </a:defRPr>
      </a:lvl3pPr>
      <a:lvl4pPr marL="1600200" lvl="3" indent="-228600" algn="l" rtl="0">
        <a:lnSpc>
          <a:spcPct val="100000"/>
        </a:lnSpc>
        <a:spcBef>
          <a:spcPts val="300"/>
        </a:spcBef>
        <a:buClr>
          <a:schemeClr val="tx1">
            <a:lumMod val="50000"/>
            <a:lumOff val="50000"/>
          </a:schemeClr>
        </a:buClr>
        <a:buFont typeface="Arial"/>
        <a:buChar char="•"/>
        <a:defRPr lang="en-US" sz="1200" b="0" i="0" dirty="0">
          <a:solidFill>
            <a:schemeClr val="tx1"/>
          </a:solidFill>
          <a:latin typeface="+mn-lt"/>
        </a:defRPr>
      </a:lvl4pPr>
      <a:lvl5pPr marL="2057400" lvl="4" indent="-228600" algn="l" rtl="0">
        <a:lnSpc>
          <a:spcPct val="100000"/>
        </a:lnSpc>
        <a:spcBef>
          <a:spcPts val="300"/>
        </a:spcBef>
        <a:buClr>
          <a:schemeClr val="tx1">
            <a:lumMod val="50000"/>
            <a:lumOff val="50000"/>
          </a:schemeClr>
        </a:buClr>
        <a:buFont typeface="Arial"/>
        <a:buChar char="•"/>
        <a:defRPr lang="en-US" sz="1100" b="0" i="0" dirty="0">
          <a:solidFill>
            <a:schemeClr val="tx1"/>
          </a:solidFill>
          <a:latin typeface="+mn-lt"/>
        </a:defRPr>
      </a:lvl5pPr>
      <a:lvl6pPr marL="2514600" lvl="5" indent="-228600" algn="l" rtl="0">
        <a:spcBef>
          <a:spcPct val="20000"/>
        </a:spcBef>
        <a:buFont typeface="Arial"/>
        <a:buChar char="-"/>
        <a:defRPr lang="en-US" sz="1100" b="0" i="0" dirty="0">
          <a:solidFill>
            <a:schemeClr val="tx1"/>
          </a:solidFill>
          <a:latin typeface="+mn-lt"/>
        </a:defRPr>
      </a:lvl6pPr>
      <a:lvl7pPr marL="2971800" lvl="6" indent="-228600" algn="l" rtl="0">
        <a:spcBef>
          <a:spcPct val="20000"/>
        </a:spcBef>
        <a:buFont typeface="Arial"/>
        <a:buChar char="-"/>
        <a:defRPr lang="en-US" sz="1100" b="0" i="0" dirty="0">
          <a:solidFill>
            <a:schemeClr val="tx1"/>
          </a:solidFill>
          <a:latin typeface="+mn-lt"/>
        </a:defRPr>
      </a:lvl7pPr>
      <a:lvl8pPr marL="3429000" lvl="7" indent="-228600" algn="l" rtl="0">
        <a:spcBef>
          <a:spcPct val="20000"/>
        </a:spcBef>
        <a:buFont typeface="Arial"/>
        <a:buChar char="-"/>
        <a:defRPr lang="en-US" sz="1100" b="0" i="0" dirty="0">
          <a:solidFill>
            <a:schemeClr val="tx1"/>
          </a:solidFill>
          <a:latin typeface="+mn-lt"/>
        </a:defRPr>
      </a:lvl8pPr>
      <a:lvl9pPr marL="3886200" lvl="8" indent="-228600" algn="l" rtl="0">
        <a:spcBef>
          <a:spcPct val="20000"/>
        </a:spcBef>
        <a:buFont typeface="Arial"/>
        <a:buChar char="-"/>
        <a:defRPr lang="en-US" sz="1100" b="0" i="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bstract/document/7978955"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a:xfrm>
            <a:off x="990600" y="819151"/>
            <a:ext cx="7362415" cy="2160613"/>
          </a:xfrm>
        </p:spPr>
        <p:txBody>
          <a:bodyPr vert="horz" rtlCol="0">
            <a:noAutofit/>
          </a:bodyPr>
          <a:lstStyle/>
          <a:p>
            <a:r>
              <a:rPr lang="en-US" sz="3200" dirty="0"/>
              <a:t>Advanced Secure AND Reliable tcp/udp data transmission </a:t>
            </a:r>
          </a:p>
        </p:txBody>
      </p:sp>
      <p:sp>
        <p:nvSpPr>
          <p:cNvPr id="3" name="Subtitle 2"/>
          <p:cNvSpPr>
            <a:spLocks noGrp="1"/>
          </p:cNvSpPr>
          <p:nvPr>
            <p:ph type="subTitle" idx="1"/>
          </p:nvPr>
        </p:nvSpPr>
        <p:spPr>
          <a:xfrm flipV="1">
            <a:off x="885824" y="3055963"/>
            <a:ext cx="7362415" cy="1268386"/>
          </a:xfrm>
        </p:spPr>
        <p:txBody>
          <a:bodyPr rot="10800000" rtlCol="0">
            <a:normAutofit lnSpcReduction="10000"/>
          </a:bodyPr>
          <a:lstStyle/>
          <a:p>
            <a:r>
              <a:rPr lang="en-US" dirty="0"/>
              <a:t>Submitted by</a:t>
            </a:r>
          </a:p>
          <a:p>
            <a:endParaRPr lang="en-US" dirty="0"/>
          </a:p>
          <a:p>
            <a:r>
              <a:rPr lang="en-US" dirty="0"/>
              <a:t>B. </a:t>
            </a:r>
            <a:r>
              <a:rPr lang="en-US"/>
              <a:t>Aakash </a:t>
            </a:r>
          </a:p>
          <a:p>
            <a:r>
              <a:rPr lang="en-US"/>
              <a:t>(</a:t>
            </a:r>
            <a:r>
              <a:rPr lang="en-US" dirty="0"/>
              <a:t>122003004)</a:t>
            </a:r>
          </a:p>
          <a:p>
            <a:r>
              <a:rPr lang="en-US" dirty="0"/>
              <a:t>B. Tech Computer science &amp; </a:t>
            </a:r>
            <a:r>
              <a:rPr lang="en-IN" dirty="0"/>
              <a:t>Engineering </a:t>
            </a:r>
            <a:endParaRPr lang="en-US" dirty="0"/>
          </a:p>
          <a:p>
            <a:endParaRPr lang="en-US" dirty="0"/>
          </a:p>
        </p:txBody>
      </p:sp>
      <p:sp>
        <p:nvSpPr>
          <p:cNvPr id="4" name="Slide Number Placeholder 5"/>
          <p:cNvSpPr>
            <a:spLocks noGrp="1"/>
          </p:cNvSpPr>
          <p:nvPr>
            <p:ph type="sldNum" sz="quarter"/>
          </p:nvPr>
        </p:nvSpPr>
        <p:spPr>
          <a:xfrm flipV="1">
            <a:off x="1981200" y="5802630"/>
            <a:ext cx="7362415" cy="45719"/>
          </a:xfrm>
          <a:prstGeom prst="rect">
            <a:avLst/>
          </a:prstGeom>
        </p:spPr>
        <p:txBody>
          <a:bodyPr rtlCol="0"/>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0562"/>
            <a:ext cx="6934200" cy="584775"/>
          </a:xfrm>
          <a:prstGeom prst="rect">
            <a:avLst/>
          </a:prstGeom>
          <a:noFill/>
        </p:spPr>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Problem Statement &amp; Objective:</a:t>
            </a:r>
          </a:p>
        </p:txBody>
      </p:sp>
      <p:pic>
        <p:nvPicPr>
          <p:cNvPr id="6" name="Picture 5" descr="METU.CTE319 / activity - introduction to dd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08" y="1035337"/>
            <a:ext cx="2525383" cy="2974166"/>
          </a:xfrm>
          <a:prstGeom prst="rect">
            <a:avLst/>
          </a:prstGeom>
          <a:effectLst>
            <a:outerShdw blurRad="76200" dir="18900000" sy="23000" kx="-1200000" algn="bl" rotWithShape="0">
              <a:prstClr val="black">
                <a:alpha val="20000"/>
              </a:prstClr>
            </a:outerShdw>
          </a:effectLst>
        </p:spPr>
      </p:pic>
      <p:sp>
        <p:nvSpPr>
          <p:cNvPr id="7" name="TextBox 6"/>
          <p:cNvSpPr txBox="1"/>
          <p:nvPr/>
        </p:nvSpPr>
        <p:spPr>
          <a:xfrm>
            <a:off x="3382115" y="1431726"/>
            <a:ext cx="5257800" cy="2558393"/>
          </a:xfrm>
          <a:prstGeom prst="rect">
            <a:avLst/>
          </a:prstGeom>
          <a:solidFill>
            <a:srgbClr val="FFFFFF"/>
          </a:solidFill>
          <a:ln w="25400" cap="flat">
            <a:solidFill>
              <a:srgbClr val="BFBFBF"/>
            </a:solidFill>
            <a:prstDash val="solid"/>
            <a:round/>
          </a:ln>
          <a:effectLst>
            <a:outerShdw blurRad="50800" dist="95250" dir="2700000">
              <a:srgbClr val="3F3F3F">
                <a:alpha val="39999"/>
              </a:srgbClr>
            </a:outerShdw>
          </a:effectLst>
        </p:spPr>
        <p:txBody>
          <a:bodyPr vert="horz" wrap="square" lIns="95250" tIns="47625" rIns="95250" bIns="47625" rtlCol="0" anchor="ctr">
            <a:spAutoFit/>
          </a:bodyPr>
          <a:lstStyle/>
          <a:p>
            <a:pPr>
              <a:defRPr lang="en-US" sz="1400" dirty="0"/>
            </a:pPr>
            <a:r>
              <a:rPr lang="en-US" sz="2000" b="1" dirty="0">
                <a:solidFill>
                  <a:srgbClr val="000000"/>
                </a:solidFill>
                <a:latin typeface="Times New Roman"/>
              </a:rPr>
              <a:t>Problem Statement:</a:t>
            </a:r>
          </a:p>
          <a:p>
            <a:pPr>
              <a:defRPr lang="en-US" sz="1400" dirty="0"/>
            </a:pPr>
            <a:r>
              <a:rPr lang="en-US" sz="2000" dirty="0">
                <a:solidFill>
                  <a:srgbClr val="000000"/>
                </a:solidFill>
                <a:latin typeface="Times New Roman"/>
              </a:rPr>
              <a:t>To transmit reliable and secure the data using tcp/udp protocol.</a:t>
            </a:r>
          </a:p>
          <a:p>
            <a:pPr>
              <a:defRPr lang="en-US" sz="1400" dirty="0"/>
            </a:pPr>
            <a:endParaRPr lang="en-US" sz="2000" dirty="0">
              <a:solidFill>
                <a:srgbClr val="000000"/>
              </a:solidFill>
              <a:latin typeface="Times New Roman"/>
            </a:endParaRPr>
          </a:p>
          <a:p>
            <a:pPr>
              <a:defRPr lang="en-US" sz="1400" dirty="0"/>
            </a:pPr>
            <a:r>
              <a:rPr lang="en-US" sz="2000" b="1" dirty="0">
                <a:solidFill>
                  <a:srgbClr val="000000"/>
                </a:solidFill>
                <a:latin typeface="Times New Roman"/>
              </a:rPr>
              <a:t>Objective:</a:t>
            </a:r>
          </a:p>
          <a:p>
            <a:pPr>
              <a:defRPr lang="en-US" sz="1400" dirty="0"/>
            </a:pPr>
            <a:r>
              <a:rPr lang="en-US" sz="2000" dirty="0">
                <a:solidFill>
                  <a:srgbClr val="000000"/>
                </a:solidFill>
                <a:latin typeface="Times New Roman"/>
              </a:rPr>
              <a:t>The objective is to implement real time transmission of encrypted data with reliable Queue based udp transmission</a:t>
            </a:r>
            <a:endParaRPr lang="en-US" sz="2000" b="1" dirty="0">
              <a:solidFill>
                <a:srgbClr val="000000"/>
              </a:solidFill>
              <a:latin typeface="Times New Roman"/>
            </a:endParaRPr>
          </a:p>
        </p:txBody>
      </p:sp>
    </p:spTree>
    <p:extLst>
      <p:ext uri="{BB962C8B-B14F-4D97-AF65-F5344CB8AC3E}">
        <p14:creationId xmlns:p14="http://schemas.microsoft.com/office/powerpoint/2010/main" val="371069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90550"/>
            <a:ext cx="2284414" cy="584775"/>
          </a:xfrm>
          <a:prstGeom prst="rect">
            <a:avLst/>
          </a:prstGeom>
          <a:solidFill>
            <a:schemeClr val="lt1">
              <a:tint val="80000"/>
              <a:satMod val="300000"/>
            </a:schemeClr>
          </a:solidFill>
          <a:effectLst>
            <a:softEdge rad="12700"/>
          </a:effectLst>
        </p:spPr>
        <p:style>
          <a:lnRef idx="0">
            <a:scrgbClr r="0" g="0" b="0"/>
          </a:lnRef>
          <a:fillRef idx="1003">
            <a:schemeClr val="lt1"/>
          </a:fillRef>
          <a:effectRef idx="0">
            <a:scrgbClr r="0" g="0" b="0"/>
          </a:effectRef>
          <a:fontRef idx="major"/>
        </p:style>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Abstract:</a:t>
            </a:r>
          </a:p>
        </p:txBody>
      </p:sp>
      <p:sp>
        <p:nvSpPr>
          <p:cNvPr id="2" name="TextBox 1">
            <a:extLst>
              <a:ext uri="{FF2B5EF4-FFF2-40B4-BE49-F238E27FC236}">
                <a16:creationId xmlns:a16="http://schemas.microsoft.com/office/drawing/2014/main" id="{099BE507-785E-4916-8880-C32FEEACF106}"/>
              </a:ext>
            </a:extLst>
          </p:cNvPr>
          <p:cNvSpPr txBox="1"/>
          <p:nvPr/>
        </p:nvSpPr>
        <p:spPr>
          <a:xfrm>
            <a:off x="609600" y="1276350"/>
            <a:ext cx="7848600" cy="2862322"/>
          </a:xfrm>
          <a:prstGeom prst="rect">
            <a:avLst/>
          </a:prstGeom>
          <a:noFill/>
        </p:spPr>
        <p:txBody>
          <a:bodyPr wrap="square" rtlCol="0">
            <a:spAutoFit/>
          </a:bodyPr>
          <a:lstStyle/>
          <a:p>
            <a:r>
              <a:rPr lang="en-US" dirty="0"/>
              <a:t>	 In real-time control systems, a fast and reliable data transmission mechanism is necessary. This paper analyzes the advantages and disadvantages of the existing data transmission protocol and proposes a data transmission protocol called Deque-ERUDP (Deque Efficient and Reliable Protocol Based on UDP) which can guarantee encrypted data transmission reliability and efficiency. The proposed protocol uses double sub-queue data transmission and acknowledgment mechanism. This protocol controls TIQ (Timeout Interval of Queue) and TIP (Timeout Interval of Packet) dynamically to avoid network congestion. By comparing the results of simulation experiment, it really verifies the feasibility of Deque-ERUDP and improves the reliability of data transmission very well. </a:t>
            </a:r>
            <a:endParaRPr lang="en-IN" dirty="0"/>
          </a:p>
        </p:txBody>
      </p:sp>
    </p:spTree>
    <p:extLst>
      <p:ext uri="{BB962C8B-B14F-4D97-AF65-F5344CB8AC3E}">
        <p14:creationId xmlns:p14="http://schemas.microsoft.com/office/powerpoint/2010/main" val="342782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90550"/>
            <a:ext cx="4876800" cy="584775"/>
          </a:xfrm>
          <a:prstGeom prst="rect">
            <a:avLst/>
          </a:prstGeom>
          <a:solidFill>
            <a:schemeClr val="lt1">
              <a:tint val="80000"/>
              <a:satMod val="300000"/>
            </a:schemeClr>
          </a:solidFill>
          <a:effectLst>
            <a:softEdge rad="12700"/>
          </a:effectLst>
        </p:spPr>
        <p:style>
          <a:lnRef idx="0">
            <a:scrgbClr r="0" g="0" b="0"/>
          </a:lnRef>
          <a:fillRef idx="1003">
            <a:schemeClr val="lt1"/>
          </a:fillRef>
          <a:effectRef idx="0">
            <a:scrgbClr r="0" g="0" b="0"/>
          </a:effectRef>
          <a:fontRef idx="major"/>
        </p:style>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Base Paper Details</a:t>
            </a:r>
          </a:p>
        </p:txBody>
      </p:sp>
      <p:sp>
        <p:nvSpPr>
          <p:cNvPr id="2" name="TextBox 1">
            <a:extLst>
              <a:ext uri="{FF2B5EF4-FFF2-40B4-BE49-F238E27FC236}">
                <a16:creationId xmlns:a16="http://schemas.microsoft.com/office/drawing/2014/main" id="{099BE507-785E-4916-8880-C32FEEACF106}"/>
              </a:ext>
            </a:extLst>
          </p:cNvPr>
          <p:cNvSpPr txBox="1"/>
          <p:nvPr/>
        </p:nvSpPr>
        <p:spPr>
          <a:xfrm>
            <a:off x="3657600" y="1581150"/>
            <a:ext cx="4800600" cy="1200329"/>
          </a:xfrm>
          <a:prstGeom prst="rect">
            <a:avLst/>
          </a:prstGeom>
          <a:noFill/>
        </p:spPr>
        <p:txBody>
          <a:bodyPr wrap="square" rtlCol="0">
            <a:spAutoFit/>
          </a:bodyPr>
          <a:lstStyle/>
          <a:p>
            <a:pPr marL="285750" indent="-285750">
              <a:buFont typeface="Arial" panose="020B0604020202020204" pitchFamily="34" charset="0"/>
              <a:buChar char="•"/>
            </a:pPr>
            <a:r>
              <a:rPr lang="en-IN" b="1" i="1" dirty="0"/>
              <a:t>Title:  </a:t>
            </a:r>
            <a:r>
              <a:rPr lang="en-US" dirty="0"/>
              <a:t>A UDP-based Way to Improve Data Transmission Reliability </a:t>
            </a:r>
          </a:p>
          <a:p>
            <a:endParaRPr lang="en-US" dirty="0"/>
          </a:p>
          <a:p>
            <a:pPr marL="285750" indent="-285750">
              <a:buFont typeface="Arial" panose="020B0604020202020204" pitchFamily="34" charset="0"/>
              <a:buChar char="•"/>
            </a:pPr>
            <a:r>
              <a:rPr lang="en-US" b="1" i="1" dirty="0"/>
              <a:t>URL: </a:t>
            </a:r>
            <a:r>
              <a:rPr lang="en-US" i="1" dirty="0">
                <a:hlinkClick r:id="rId2"/>
              </a:rPr>
              <a:t>link</a:t>
            </a:r>
            <a:endParaRPr lang="en-IN" i="1" dirty="0"/>
          </a:p>
        </p:txBody>
      </p:sp>
    </p:spTree>
    <p:extLst>
      <p:ext uri="{BB962C8B-B14F-4D97-AF65-F5344CB8AC3E}">
        <p14:creationId xmlns:p14="http://schemas.microsoft.com/office/powerpoint/2010/main" val="194499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90550"/>
            <a:ext cx="4876800" cy="584775"/>
          </a:xfrm>
          <a:prstGeom prst="rect">
            <a:avLst/>
          </a:prstGeom>
          <a:solidFill>
            <a:schemeClr val="lt1">
              <a:tint val="80000"/>
              <a:satMod val="300000"/>
            </a:schemeClr>
          </a:solidFill>
          <a:effectLst>
            <a:softEdge rad="12700"/>
          </a:effectLst>
        </p:spPr>
        <p:style>
          <a:lnRef idx="0">
            <a:scrgbClr r="0" g="0" b="0"/>
          </a:lnRef>
          <a:fillRef idx="1003">
            <a:schemeClr val="lt1"/>
          </a:fillRef>
          <a:effectRef idx="0">
            <a:scrgbClr r="0" g="0" b="0"/>
          </a:effectRef>
          <a:fontRef idx="major"/>
        </p:style>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Languages and Tools used:</a:t>
            </a:r>
          </a:p>
        </p:txBody>
      </p:sp>
      <p:sp>
        <p:nvSpPr>
          <p:cNvPr id="2" name="TextBox 1">
            <a:extLst>
              <a:ext uri="{FF2B5EF4-FFF2-40B4-BE49-F238E27FC236}">
                <a16:creationId xmlns:a16="http://schemas.microsoft.com/office/drawing/2014/main" id="{099BE507-785E-4916-8880-C32FEEACF106}"/>
              </a:ext>
            </a:extLst>
          </p:cNvPr>
          <p:cNvSpPr txBox="1"/>
          <p:nvPr/>
        </p:nvSpPr>
        <p:spPr>
          <a:xfrm>
            <a:off x="4114800" y="1504950"/>
            <a:ext cx="43434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Python (version3.7)</a:t>
            </a:r>
          </a:p>
          <a:p>
            <a:pPr marL="285750" indent="-285750">
              <a:buFont typeface="Arial" panose="020B0604020202020204" pitchFamily="34" charset="0"/>
              <a:buChar char="•"/>
            </a:pPr>
            <a:r>
              <a:rPr lang="en-US" sz="2400" dirty="0"/>
              <a:t>NS2 for Simulation Results</a:t>
            </a:r>
          </a:p>
        </p:txBody>
      </p:sp>
    </p:spTree>
    <p:extLst>
      <p:ext uri="{BB962C8B-B14F-4D97-AF65-F5344CB8AC3E}">
        <p14:creationId xmlns:p14="http://schemas.microsoft.com/office/powerpoint/2010/main" val="1764342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Dosis-medium"/>
</p:tagLst>
</file>

<file path=ppt/tags/tag2.xml><?xml version="1.0" encoding="utf-8"?>
<p:tagLst xmlns:a="http://schemas.openxmlformats.org/drawingml/2006/main" xmlns:r="http://schemas.openxmlformats.org/officeDocument/2006/relationships" xmlns:p="http://schemas.openxmlformats.org/presentationml/2006/main">
  <p:tag name="FONTWEIGHT:3:0:0" val="5"/>
</p:tagLst>
</file>

<file path=ppt/tags/tag3.xml><?xml version="1.0" encoding="utf-8"?>
<p:tagLst xmlns:a="http://schemas.openxmlformats.org/drawingml/2006/main" xmlns:r="http://schemas.openxmlformats.org/officeDocument/2006/relationships" xmlns:p="http://schemas.openxmlformats.org/presentationml/2006/main">
  <p:tag name="FONTWEIGHT:4:0:0"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algn="ctr"/>
      </a:lstStyle>
    </a:lnDef>
  </a:objectDefaults>
  <a:extraClrSchemeLst/>
</a:theme>
</file>

<file path=ppt/theme/theme2.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algn="ctr"/>
      </a:lstStyle>
    </a:ln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368</TotalTime>
  <Words>95</Words>
  <Application>Microsoft Office PowerPoint</Application>
  <PresentationFormat>On-screen Show (16:9)</PresentationFormat>
  <Paragraphs>21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Abel</vt:lpstr>
      <vt:lpstr>Arial</vt:lpstr>
      <vt:lpstr>Times New Roman</vt:lpstr>
      <vt:lpstr>Bahnschrift SemiBold SemiConden</vt:lpstr>
      <vt:lpstr>Dosis</vt:lpstr>
      <vt:lpstr>Dosis-medium</vt:lpstr>
      <vt:lpstr>Breezy</vt:lpstr>
      <vt:lpstr>Advanced Secure AND Reliable tcp/udp data transmission </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dc:creator>
  <cp:lastModifiedBy>Aakash Babu</cp:lastModifiedBy>
  <cp:revision>126</cp:revision>
  <dcterms:created xsi:type="dcterms:W3CDTF">2020-05-08T23:49:04Z</dcterms:created>
  <dcterms:modified xsi:type="dcterms:W3CDTF">2020-11-30T07:44:09Z</dcterms:modified>
</cp:coreProperties>
</file>