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5405" autoAdjust="0"/>
  </p:normalViewPr>
  <p:slideViewPr>
    <p:cSldViewPr snapToGrid="0">
      <p:cViewPr varScale="1">
        <p:scale>
          <a:sx n="64" d="100"/>
          <a:sy n="64" d="100"/>
        </p:scale>
        <p:origin x="528" y="5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dirty="0"/>
              <a:t>AGILE AND SCRUM 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0B3A279-3390-2034-E7CC-423C4406D4DA}"/>
              </a:ext>
            </a:extLst>
          </p:cNvPr>
          <p:cNvSpPr txBox="1">
            <a:spLocks/>
          </p:cNvSpPr>
          <p:nvPr/>
        </p:nvSpPr>
        <p:spPr>
          <a:xfrm>
            <a:off x="6900420" y="5514680"/>
            <a:ext cx="6441697" cy="1542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Aakash Gupta 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um vs Agile: which framework is best for your needs?">
            <a:extLst>
              <a:ext uri="{FF2B5EF4-FFF2-40B4-BE49-F238E27FC236}">
                <a16:creationId xmlns:a16="http://schemas.microsoft.com/office/drawing/2014/main" id="{A9E55370-BE73-894E-3015-0CE99ABB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23" y="122548"/>
            <a:ext cx="8832523" cy="588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598370B2-91A9-B0DB-3D5E-E539B78A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35" y="5687767"/>
            <a:ext cx="7534656" cy="914400"/>
          </a:xfrm>
        </p:spPr>
        <p:txBody>
          <a:bodyPr/>
          <a:lstStyle/>
          <a:p>
            <a:r>
              <a:rPr lang="en-IN" dirty="0"/>
              <a:t>Agile vs Scrum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IN" dirty="0"/>
              <a:t>What is agile?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24CD4-EC02-52BA-43F2-82CB0F67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69" y="608029"/>
            <a:ext cx="6513922" cy="6249971"/>
          </a:xfrm>
        </p:spPr>
        <p:txBody>
          <a:bodyPr>
            <a:noAutofit/>
          </a:bodyPr>
          <a:lstStyle/>
          <a:p>
            <a:pPr algn="l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planning a road trip…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deciding every single stop in advance, you stay flexible, adjust based on traffic, weather, and what everyone wants. That’s Agile—a way of working that’s flexible, fast, and customer-focused! </a:t>
            </a:r>
          </a:p>
          <a:p>
            <a:pPr algn="l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Ideas of Agile: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 &amp; Collaboration – Everyone works together and communicates openly.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&amp; Quick Steps – Work is done in short, manageable cycles.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First – Get feedback, make changes, and improve continuously.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Embracing Change – Plans adapt as new ideas or challenges come up.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63" y="348792"/>
            <a:ext cx="5641848" cy="2158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Agile?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wait months (or years) for a final product. Agile delivers useful features step by step, just like building a house room by room instead of all at once.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1745E8-830A-D66A-4717-1219D3D87FFD}"/>
              </a:ext>
            </a:extLst>
          </p:cNvPr>
          <p:cNvSpPr txBox="1">
            <a:spLocks/>
          </p:cNvSpPr>
          <p:nvPr/>
        </p:nvSpPr>
        <p:spPr>
          <a:xfrm>
            <a:off x="317463" y="1828800"/>
            <a:ext cx="5641848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400" b="1" dirty="0"/>
              <a:t>Key Ideas of Agile:</a:t>
            </a:r>
          </a:p>
          <a:p>
            <a:pPr>
              <a:lnSpc>
                <a:spcPct val="100000"/>
              </a:lnSpc>
            </a:pPr>
            <a:endParaRPr lang="en-GB" sz="24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b="1" dirty="0"/>
              <a:t>Teamwork &amp; Collaboration</a:t>
            </a:r>
            <a:r>
              <a:rPr lang="en-GB" sz="2400" dirty="0"/>
              <a:t> – Everyone contributes and communicates openly.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b="1" dirty="0"/>
              <a:t>Small &amp; Quick Steps</a:t>
            </a:r>
            <a:r>
              <a:rPr lang="en-GB" sz="2400" dirty="0"/>
              <a:t> – Work is divided into short cycles (like making small pit stops).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b="1" dirty="0"/>
              <a:t>Customer First</a:t>
            </a:r>
            <a:r>
              <a:rPr lang="en-GB" sz="2400" dirty="0"/>
              <a:t> – Instead of guessing what people want, Agile teams get feedback and adjust.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2400" b="1" dirty="0"/>
              <a:t>Embracing Change</a:t>
            </a:r>
            <a:r>
              <a:rPr lang="en-GB" sz="2400" dirty="0"/>
              <a:t> – Plans can shift, and that’s okay!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F5D951-8782-6744-9D45-B292D40EF4B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91E3-EE82-FC35-D68A-86C7FAB7C6D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71088" y="5521656"/>
            <a:ext cx="5449824" cy="1280160"/>
          </a:xfrm>
        </p:spPr>
        <p:txBody>
          <a:bodyPr/>
          <a:lstStyle/>
          <a:p>
            <a:pPr algn="ctr"/>
            <a:r>
              <a:rPr lang="en-IN" dirty="0" err="1"/>
              <a:t>aGile</a:t>
            </a:r>
            <a:r>
              <a:rPr lang="en-IN" dirty="0"/>
              <a:t> principles</a:t>
            </a:r>
          </a:p>
        </p:txBody>
      </p:sp>
      <p:pic>
        <p:nvPicPr>
          <p:cNvPr id="1028" name="Picture 4" descr="Manifesto for Agile Software Development - GeeksforGeeks">
            <a:extLst>
              <a:ext uri="{FF2B5EF4-FFF2-40B4-BE49-F238E27FC236}">
                <a16:creationId xmlns:a16="http://schemas.microsoft.com/office/drawing/2014/main" id="{78683B4F-CBA6-40EF-D604-203EB35E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24" y="696264"/>
            <a:ext cx="8694152" cy="434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9410"/>
            <a:ext cx="7534656" cy="914400"/>
          </a:xfrm>
        </p:spPr>
        <p:txBody>
          <a:bodyPr/>
          <a:lstStyle/>
          <a:p>
            <a:r>
              <a:rPr lang="en-IN" dirty="0"/>
              <a:t>Advantages of agile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7D56A8-CA97-DD61-4D22-F9F50D2DF60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741030"/>
            <a:ext cx="696640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Delivery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 &amp; Adaptability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Collaboration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Customer Satisfaction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Risks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Quality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9" y="544643"/>
            <a:ext cx="8625620" cy="1137532"/>
          </a:xfrm>
        </p:spPr>
        <p:txBody>
          <a:bodyPr anchor="b"/>
          <a:lstStyle/>
          <a:p>
            <a:r>
              <a:rPr lang="en-IN" sz="4000" dirty="0"/>
              <a:t>Disadvantages of agile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3E45-8D82-31C6-CD66-FBF09B2520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331479" y="1832555"/>
            <a:ext cx="56575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Predictability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Active Collaboration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Ideal for Large Projects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Challenges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Skilled Teams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4" y="84841"/>
            <a:ext cx="10360152" cy="914400"/>
          </a:xfrm>
        </p:spPr>
        <p:txBody>
          <a:bodyPr/>
          <a:lstStyle/>
          <a:p>
            <a:r>
              <a:rPr lang="en-IN" dirty="0"/>
              <a:t>What is scrum?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25864" y="999241"/>
            <a:ext cx="7767687" cy="5144113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is a framework within Agile that helps teams work efficiently by breaking work into small, manageable parts and continuously improving through feedback. Think of it like a rugby scrum—a team working together, adjusting, and moving forward in short, focused bursts. Key Elements of Scrum: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Sprints – Short, time-boxed work cycles (usually 1-4 weeks).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 – Includes a Product Owner, Scrum Master, and Developers working together.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Stand-ups – Quick daily meetings to discuss progress and obstacles.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Backlog – A list of tasks/features to be completed.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 &amp; Retrospective – End-of-sprint meetings to review work and improve.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of scrum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02AA-0CD9-6FA2-1AC8-17A17D2CC59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2271233"/>
            <a:ext cx="64008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Delivery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Flexibility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Collaboration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Product Quality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Customer Satisfaction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Risk Management 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scrum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FBCEB9-C52C-8059-F75D-A71132F0A3A5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914400" y="2436706"/>
            <a:ext cx="788389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Experienced Team Members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Scale for Large Teams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Changes Can Cause Scope Creep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Commitment Needed from Team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 Daily Meetings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Detailed Documentation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Suitable for All Projects 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{8725EA13-DB04-4885-AB69-724B8CDBB662}tf11964407_win32</Template>
  <TotalTime>18</TotalTime>
  <Words>452</Words>
  <Application>Microsoft Office PowerPoint</Application>
  <PresentationFormat>Widescreen</PresentationFormat>
  <Paragraphs>71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AGILE AND SCRUM </vt:lpstr>
      <vt:lpstr>What is agile?</vt:lpstr>
      <vt:lpstr>Why Agile?Traditional methods wait months (or years) for a final product. Agile delivers useful features step by step, just like building a house room by room instead of all at once.  </vt:lpstr>
      <vt:lpstr>PowerPoint Presentation</vt:lpstr>
      <vt:lpstr>Advantages of agile</vt:lpstr>
      <vt:lpstr>Disadvantages of agile</vt:lpstr>
      <vt:lpstr>What is scrum?</vt:lpstr>
      <vt:lpstr>Advantages of scrum</vt:lpstr>
      <vt:lpstr>Disadvantages of scrum</vt:lpstr>
      <vt:lpstr>Agile vs Scrum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GUPTA M</dc:creator>
  <cp:lastModifiedBy>AAKASH GUPTA M</cp:lastModifiedBy>
  <cp:revision>20</cp:revision>
  <dcterms:created xsi:type="dcterms:W3CDTF">2025-03-19T03:07:29Z</dcterms:created>
  <dcterms:modified xsi:type="dcterms:W3CDTF">2025-03-19T03:54:01Z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