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73" r:id="rId12"/>
    <p:sldId id="265" r:id="rId13"/>
    <p:sldId id="266" r:id="rId14"/>
    <p:sldId id="267" r:id="rId15"/>
    <p:sldId id="268" r:id="rId16"/>
    <p:sldId id="274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23DFC-F832-4577-9257-899533EA1ACB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DBCCA4-2733-4C19-BCC9-F197A5707FEE}">
      <dgm:prSet/>
      <dgm:spPr/>
      <dgm:t>
        <a:bodyPr/>
        <a:lstStyle/>
        <a:p>
          <a:r>
            <a:rPr lang="en-US" b="0" i="0" baseline="0"/>
            <a:t>CRISP-DM Methodology</a:t>
          </a:r>
          <a:endParaRPr lang="en-US"/>
        </a:p>
      </dgm:t>
    </dgm:pt>
    <dgm:pt modelId="{5E536E77-8794-4D0E-9182-17EEEA109F58}" type="parTrans" cxnId="{4EBDFB41-D81B-4735-8291-FD5C2E1CB7B7}">
      <dgm:prSet/>
      <dgm:spPr/>
      <dgm:t>
        <a:bodyPr/>
        <a:lstStyle/>
        <a:p>
          <a:endParaRPr lang="en-US"/>
        </a:p>
      </dgm:t>
    </dgm:pt>
    <dgm:pt modelId="{D83BAD4D-415D-4AFF-8375-D4FA12B9FD69}" type="sibTrans" cxnId="{4EBDFB41-D81B-4735-8291-FD5C2E1CB7B7}">
      <dgm:prSet/>
      <dgm:spPr/>
      <dgm:t>
        <a:bodyPr/>
        <a:lstStyle/>
        <a:p>
          <a:endParaRPr lang="en-US"/>
        </a:p>
      </dgm:t>
    </dgm:pt>
    <dgm:pt modelId="{3CBB6EA0-0845-43D3-B985-E77D1ADE6F7E}">
      <dgm:prSet/>
      <dgm:spPr/>
      <dgm:t>
        <a:bodyPr/>
        <a:lstStyle/>
        <a:p>
          <a:r>
            <a:rPr lang="en-US" b="0" i="0" baseline="0"/>
            <a:t>Business Understanding</a:t>
          </a:r>
          <a:endParaRPr lang="en-US"/>
        </a:p>
      </dgm:t>
    </dgm:pt>
    <dgm:pt modelId="{D65ADA97-A348-47E0-93AD-441363AFF921}" type="parTrans" cxnId="{EF961C25-6D4A-45C0-904C-9455537926C5}">
      <dgm:prSet/>
      <dgm:spPr/>
      <dgm:t>
        <a:bodyPr/>
        <a:lstStyle/>
        <a:p>
          <a:endParaRPr lang="en-US"/>
        </a:p>
      </dgm:t>
    </dgm:pt>
    <dgm:pt modelId="{88E9A0D5-519B-4EEC-96A1-31721050F861}" type="sibTrans" cxnId="{EF961C25-6D4A-45C0-904C-9455537926C5}">
      <dgm:prSet/>
      <dgm:spPr/>
      <dgm:t>
        <a:bodyPr/>
        <a:lstStyle/>
        <a:p>
          <a:endParaRPr lang="en-US"/>
        </a:p>
      </dgm:t>
    </dgm:pt>
    <dgm:pt modelId="{F3F8F140-56A3-4CAD-ADB7-7AA2B42A2E6E}">
      <dgm:prSet/>
      <dgm:spPr/>
      <dgm:t>
        <a:bodyPr/>
        <a:lstStyle/>
        <a:p>
          <a:r>
            <a:rPr lang="en-US" b="0" i="0" baseline="0"/>
            <a:t>Data Understanding</a:t>
          </a:r>
          <a:endParaRPr lang="en-US"/>
        </a:p>
      </dgm:t>
    </dgm:pt>
    <dgm:pt modelId="{3A8CD3B8-269E-45AA-B760-6B85617C448F}" type="parTrans" cxnId="{EEEE9063-BD87-4C8E-BC59-21604614CE17}">
      <dgm:prSet/>
      <dgm:spPr/>
      <dgm:t>
        <a:bodyPr/>
        <a:lstStyle/>
        <a:p>
          <a:endParaRPr lang="en-US"/>
        </a:p>
      </dgm:t>
    </dgm:pt>
    <dgm:pt modelId="{0A307E3E-3E6D-40EB-BA89-784024011AEA}" type="sibTrans" cxnId="{EEEE9063-BD87-4C8E-BC59-21604614CE17}">
      <dgm:prSet/>
      <dgm:spPr/>
      <dgm:t>
        <a:bodyPr/>
        <a:lstStyle/>
        <a:p>
          <a:endParaRPr lang="en-US"/>
        </a:p>
      </dgm:t>
    </dgm:pt>
    <dgm:pt modelId="{FF3C02FF-1487-4B19-88B4-324BBEB2B0F0}">
      <dgm:prSet/>
      <dgm:spPr/>
      <dgm:t>
        <a:bodyPr/>
        <a:lstStyle/>
        <a:p>
          <a:r>
            <a:rPr lang="en-US" b="0" i="0" baseline="0"/>
            <a:t>Data Preparation</a:t>
          </a:r>
          <a:endParaRPr lang="en-US"/>
        </a:p>
      </dgm:t>
    </dgm:pt>
    <dgm:pt modelId="{038E7856-FB50-4A09-B188-9FFBEB0B0DB4}" type="parTrans" cxnId="{9B6D879A-2D6F-4BAE-8680-B807DA50BD2E}">
      <dgm:prSet/>
      <dgm:spPr/>
      <dgm:t>
        <a:bodyPr/>
        <a:lstStyle/>
        <a:p>
          <a:endParaRPr lang="en-US"/>
        </a:p>
      </dgm:t>
    </dgm:pt>
    <dgm:pt modelId="{5C6BE6B9-7E80-4F3C-A62E-46FA6AD391A7}" type="sibTrans" cxnId="{9B6D879A-2D6F-4BAE-8680-B807DA50BD2E}">
      <dgm:prSet/>
      <dgm:spPr/>
      <dgm:t>
        <a:bodyPr/>
        <a:lstStyle/>
        <a:p>
          <a:endParaRPr lang="en-US"/>
        </a:p>
      </dgm:t>
    </dgm:pt>
    <dgm:pt modelId="{F842EA04-C8E2-440C-A54B-8062458D96D6}">
      <dgm:prSet/>
      <dgm:spPr/>
      <dgm:t>
        <a:bodyPr/>
        <a:lstStyle/>
        <a:p>
          <a:r>
            <a:rPr lang="en-US" b="0" i="0" baseline="0"/>
            <a:t>Modelling</a:t>
          </a:r>
          <a:endParaRPr lang="en-US"/>
        </a:p>
      </dgm:t>
    </dgm:pt>
    <dgm:pt modelId="{B1D38157-13CD-46E8-AE3E-CC8EF57280B5}" type="parTrans" cxnId="{0B538CFA-F5DC-4B01-99A9-8219888C43E9}">
      <dgm:prSet/>
      <dgm:spPr/>
      <dgm:t>
        <a:bodyPr/>
        <a:lstStyle/>
        <a:p>
          <a:endParaRPr lang="en-US"/>
        </a:p>
      </dgm:t>
    </dgm:pt>
    <dgm:pt modelId="{B6B0474A-6919-45DF-B8BC-C2E98006B483}" type="sibTrans" cxnId="{0B538CFA-F5DC-4B01-99A9-8219888C43E9}">
      <dgm:prSet/>
      <dgm:spPr/>
      <dgm:t>
        <a:bodyPr/>
        <a:lstStyle/>
        <a:p>
          <a:endParaRPr lang="en-US"/>
        </a:p>
      </dgm:t>
    </dgm:pt>
    <dgm:pt modelId="{E6EF790D-8719-42F4-AB30-0029FB967B4C}">
      <dgm:prSet/>
      <dgm:spPr/>
      <dgm:t>
        <a:bodyPr/>
        <a:lstStyle/>
        <a:p>
          <a:r>
            <a:rPr lang="en-US" b="0" i="0" baseline="0"/>
            <a:t>Evaluation</a:t>
          </a:r>
          <a:endParaRPr lang="en-US"/>
        </a:p>
      </dgm:t>
    </dgm:pt>
    <dgm:pt modelId="{87F7E8D1-8C6F-4A9C-9887-80ECD3CB9D27}" type="parTrans" cxnId="{920EA161-A386-4174-8D71-A39CC2E21F1F}">
      <dgm:prSet/>
      <dgm:spPr/>
      <dgm:t>
        <a:bodyPr/>
        <a:lstStyle/>
        <a:p>
          <a:endParaRPr lang="en-US"/>
        </a:p>
      </dgm:t>
    </dgm:pt>
    <dgm:pt modelId="{427855F0-44B3-4908-B33E-80A265C5F763}" type="sibTrans" cxnId="{920EA161-A386-4174-8D71-A39CC2E21F1F}">
      <dgm:prSet/>
      <dgm:spPr/>
      <dgm:t>
        <a:bodyPr/>
        <a:lstStyle/>
        <a:p>
          <a:endParaRPr lang="en-US"/>
        </a:p>
      </dgm:t>
    </dgm:pt>
    <dgm:pt modelId="{AEB5530D-B778-4111-BB16-9D3CDC49FBBA}">
      <dgm:prSet/>
      <dgm:spPr/>
      <dgm:t>
        <a:bodyPr/>
        <a:lstStyle/>
        <a:p>
          <a:r>
            <a:rPr lang="en-US" b="0" i="0" baseline="0"/>
            <a:t>Deployment</a:t>
          </a:r>
          <a:endParaRPr lang="en-US"/>
        </a:p>
      </dgm:t>
    </dgm:pt>
    <dgm:pt modelId="{5DD2ED17-06AD-45F7-8520-AF12BDEBC99C}" type="parTrans" cxnId="{BBCC0F63-D77E-485E-891B-B7DD5A01BDBD}">
      <dgm:prSet/>
      <dgm:spPr/>
      <dgm:t>
        <a:bodyPr/>
        <a:lstStyle/>
        <a:p>
          <a:endParaRPr lang="en-US"/>
        </a:p>
      </dgm:t>
    </dgm:pt>
    <dgm:pt modelId="{4E9C89F7-E9C7-4852-BCD4-DC0333FF0FA5}" type="sibTrans" cxnId="{BBCC0F63-D77E-485E-891B-B7DD5A01BDBD}">
      <dgm:prSet/>
      <dgm:spPr/>
      <dgm:t>
        <a:bodyPr/>
        <a:lstStyle/>
        <a:p>
          <a:endParaRPr lang="en-US"/>
        </a:p>
      </dgm:t>
    </dgm:pt>
    <dgm:pt modelId="{A2FA0970-3B46-441C-B4D1-D3DD9DF1E8C4}">
      <dgm:prSet/>
      <dgm:spPr/>
      <dgm:t>
        <a:bodyPr/>
        <a:lstStyle/>
        <a:p>
          <a:r>
            <a:rPr lang="en-US" b="0" i="0" baseline="0"/>
            <a:t>References</a:t>
          </a:r>
          <a:endParaRPr lang="en-US"/>
        </a:p>
      </dgm:t>
    </dgm:pt>
    <dgm:pt modelId="{089148B5-3A92-4C97-AD90-AFAD8D1BEB14}" type="parTrans" cxnId="{C1BC65D2-43A0-4114-9C37-083777769FBA}">
      <dgm:prSet/>
      <dgm:spPr/>
      <dgm:t>
        <a:bodyPr/>
        <a:lstStyle/>
        <a:p>
          <a:endParaRPr lang="en-US"/>
        </a:p>
      </dgm:t>
    </dgm:pt>
    <dgm:pt modelId="{3D0AD824-F6C4-49D6-8E0C-0CA9B678B435}" type="sibTrans" cxnId="{C1BC65D2-43A0-4114-9C37-083777769FBA}">
      <dgm:prSet/>
      <dgm:spPr/>
      <dgm:t>
        <a:bodyPr/>
        <a:lstStyle/>
        <a:p>
          <a:endParaRPr lang="en-US"/>
        </a:p>
      </dgm:t>
    </dgm:pt>
    <dgm:pt modelId="{73DC004D-297A-4F0B-AA55-4D00D2488DC8}" type="pres">
      <dgm:prSet presAssocID="{AD523DFC-F832-4577-9257-899533EA1ACB}" presName="Name0" presStyleCnt="0">
        <dgm:presLayoutVars>
          <dgm:dir/>
          <dgm:animLvl val="lvl"/>
          <dgm:resizeHandles val="exact"/>
        </dgm:presLayoutVars>
      </dgm:prSet>
      <dgm:spPr/>
    </dgm:pt>
    <dgm:pt modelId="{AEBFF215-1F3D-485C-BFF9-21863FDE00C5}" type="pres">
      <dgm:prSet presAssocID="{03DBCCA4-2733-4C19-BCC9-F197A5707FEE}" presName="linNode" presStyleCnt="0"/>
      <dgm:spPr/>
    </dgm:pt>
    <dgm:pt modelId="{41EC12EB-7EF6-4428-8056-077466C7AC5D}" type="pres">
      <dgm:prSet presAssocID="{03DBCCA4-2733-4C19-BCC9-F197A5707FEE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151C3215-DC84-43C1-B652-58EC458E5EEE}" type="pres">
      <dgm:prSet presAssocID="{D83BAD4D-415D-4AFF-8375-D4FA12B9FD69}" presName="sp" presStyleCnt="0"/>
      <dgm:spPr/>
    </dgm:pt>
    <dgm:pt modelId="{6A4D93B8-E6C9-40DC-866F-9C3CB39F324E}" type="pres">
      <dgm:prSet presAssocID="{3CBB6EA0-0845-43D3-B985-E77D1ADE6F7E}" presName="linNode" presStyleCnt="0"/>
      <dgm:spPr/>
    </dgm:pt>
    <dgm:pt modelId="{7E02014E-ED6F-4059-AC21-4D975E890B26}" type="pres">
      <dgm:prSet presAssocID="{3CBB6EA0-0845-43D3-B985-E77D1ADE6F7E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729671F4-5C6B-496F-BE3D-E75A39617BC0}" type="pres">
      <dgm:prSet presAssocID="{88E9A0D5-519B-4EEC-96A1-31721050F861}" presName="sp" presStyleCnt="0"/>
      <dgm:spPr/>
    </dgm:pt>
    <dgm:pt modelId="{7FCB67F4-AADC-4F58-BA38-E10E3B45E0B2}" type="pres">
      <dgm:prSet presAssocID="{F3F8F140-56A3-4CAD-ADB7-7AA2B42A2E6E}" presName="linNode" presStyleCnt="0"/>
      <dgm:spPr/>
    </dgm:pt>
    <dgm:pt modelId="{7BD6681E-E50E-44EF-996D-B47D2EADF25F}" type="pres">
      <dgm:prSet presAssocID="{F3F8F140-56A3-4CAD-ADB7-7AA2B42A2E6E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237A278D-3C2F-433F-A81B-B63CF08B0BF1}" type="pres">
      <dgm:prSet presAssocID="{0A307E3E-3E6D-40EB-BA89-784024011AEA}" presName="sp" presStyleCnt="0"/>
      <dgm:spPr/>
    </dgm:pt>
    <dgm:pt modelId="{15848A4A-9193-4C3E-BBE2-3D1A9A28DDBF}" type="pres">
      <dgm:prSet presAssocID="{FF3C02FF-1487-4B19-88B4-324BBEB2B0F0}" presName="linNode" presStyleCnt="0"/>
      <dgm:spPr/>
    </dgm:pt>
    <dgm:pt modelId="{47DA8D52-EAF6-40CA-BDB6-06BBFE210A27}" type="pres">
      <dgm:prSet presAssocID="{FF3C02FF-1487-4B19-88B4-324BBEB2B0F0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422C920B-DAA3-47AA-96B8-F75BD74E2AED}" type="pres">
      <dgm:prSet presAssocID="{5C6BE6B9-7E80-4F3C-A62E-46FA6AD391A7}" presName="sp" presStyleCnt="0"/>
      <dgm:spPr/>
    </dgm:pt>
    <dgm:pt modelId="{BA25D1A4-8B51-4014-B982-7B86426B3A9E}" type="pres">
      <dgm:prSet presAssocID="{F842EA04-C8E2-440C-A54B-8062458D96D6}" presName="linNode" presStyleCnt="0"/>
      <dgm:spPr/>
    </dgm:pt>
    <dgm:pt modelId="{9D3848F8-C2C4-45B3-845D-CDE1FD7A88EA}" type="pres">
      <dgm:prSet presAssocID="{F842EA04-C8E2-440C-A54B-8062458D96D6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EF6B34C5-3682-4C7D-B9E6-43B12DD095EB}" type="pres">
      <dgm:prSet presAssocID="{B6B0474A-6919-45DF-B8BC-C2E98006B483}" presName="sp" presStyleCnt="0"/>
      <dgm:spPr/>
    </dgm:pt>
    <dgm:pt modelId="{EDE4C4BC-4ED9-4366-BE56-436F2733BCA4}" type="pres">
      <dgm:prSet presAssocID="{E6EF790D-8719-42F4-AB30-0029FB967B4C}" presName="linNode" presStyleCnt="0"/>
      <dgm:spPr/>
    </dgm:pt>
    <dgm:pt modelId="{043C5A29-B20A-469C-8D5D-0D8B8264A82C}" type="pres">
      <dgm:prSet presAssocID="{E6EF790D-8719-42F4-AB30-0029FB967B4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6A2E404B-E4A2-42B3-B404-55DF43CBE896}" type="pres">
      <dgm:prSet presAssocID="{427855F0-44B3-4908-B33E-80A265C5F763}" presName="sp" presStyleCnt="0"/>
      <dgm:spPr/>
    </dgm:pt>
    <dgm:pt modelId="{078C2A9E-88CA-485A-A9FF-F7A48B41C749}" type="pres">
      <dgm:prSet presAssocID="{AEB5530D-B778-4111-BB16-9D3CDC49FBBA}" presName="linNode" presStyleCnt="0"/>
      <dgm:spPr/>
    </dgm:pt>
    <dgm:pt modelId="{B58D35A0-93C3-48F3-A902-8FD64D0CB00E}" type="pres">
      <dgm:prSet presAssocID="{AEB5530D-B778-4111-BB16-9D3CDC49FBBA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C8485C66-9239-4CD0-A82C-2AE611C6FDD6}" type="pres">
      <dgm:prSet presAssocID="{4E9C89F7-E9C7-4852-BCD4-DC0333FF0FA5}" presName="sp" presStyleCnt="0"/>
      <dgm:spPr/>
    </dgm:pt>
    <dgm:pt modelId="{A64FFA11-5C15-44ED-A24C-987B530CE883}" type="pres">
      <dgm:prSet presAssocID="{A2FA0970-3B46-441C-B4D1-D3DD9DF1E8C4}" presName="linNode" presStyleCnt="0"/>
      <dgm:spPr/>
    </dgm:pt>
    <dgm:pt modelId="{46FCA937-7E74-4BF8-ADF6-C8541ABD165C}" type="pres">
      <dgm:prSet presAssocID="{A2FA0970-3B46-441C-B4D1-D3DD9DF1E8C4}" presName="parentText" presStyleLbl="node1" presStyleIdx="7" presStyleCnt="8">
        <dgm:presLayoutVars>
          <dgm:chMax val="1"/>
          <dgm:bulletEnabled val="1"/>
        </dgm:presLayoutVars>
      </dgm:prSet>
      <dgm:spPr/>
    </dgm:pt>
  </dgm:ptLst>
  <dgm:cxnLst>
    <dgm:cxn modelId="{601B2512-5F33-4482-B47A-50B83F0F094D}" type="presOf" srcId="{3CBB6EA0-0845-43D3-B985-E77D1ADE6F7E}" destId="{7E02014E-ED6F-4059-AC21-4D975E890B26}" srcOrd="0" destOrd="0" presId="urn:microsoft.com/office/officeart/2005/8/layout/vList5"/>
    <dgm:cxn modelId="{188A1925-0E51-4B17-BB6D-73AC574210A1}" type="presOf" srcId="{AEB5530D-B778-4111-BB16-9D3CDC49FBBA}" destId="{B58D35A0-93C3-48F3-A902-8FD64D0CB00E}" srcOrd="0" destOrd="0" presId="urn:microsoft.com/office/officeart/2005/8/layout/vList5"/>
    <dgm:cxn modelId="{EF961C25-6D4A-45C0-904C-9455537926C5}" srcId="{AD523DFC-F832-4577-9257-899533EA1ACB}" destId="{3CBB6EA0-0845-43D3-B985-E77D1ADE6F7E}" srcOrd="1" destOrd="0" parTransId="{D65ADA97-A348-47E0-93AD-441363AFF921}" sibTransId="{88E9A0D5-519B-4EEC-96A1-31721050F861}"/>
    <dgm:cxn modelId="{19941D60-5A6E-4CC0-805F-38E742800ACD}" type="presOf" srcId="{A2FA0970-3B46-441C-B4D1-D3DD9DF1E8C4}" destId="{46FCA937-7E74-4BF8-ADF6-C8541ABD165C}" srcOrd="0" destOrd="0" presId="urn:microsoft.com/office/officeart/2005/8/layout/vList5"/>
    <dgm:cxn modelId="{920EA161-A386-4174-8D71-A39CC2E21F1F}" srcId="{AD523DFC-F832-4577-9257-899533EA1ACB}" destId="{E6EF790D-8719-42F4-AB30-0029FB967B4C}" srcOrd="5" destOrd="0" parTransId="{87F7E8D1-8C6F-4A9C-9887-80ECD3CB9D27}" sibTransId="{427855F0-44B3-4908-B33E-80A265C5F763}"/>
    <dgm:cxn modelId="{4EBDFB41-D81B-4735-8291-FD5C2E1CB7B7}" srcId="{AD523DFC-F832-4577-9257-899533EA1ACB}" destId="{03DBCCA4-2733-4C19-BCC9-F197A5707FEE}" srcOrd="0" destOrd="0" parTransId="{5E536E77-8794-4D0E-9182-17EEEA109F58}" sibTransId="{D83BAD4D-415D-4AFF-8375-D4FA12B9FD69}"/>
    <dgm:cxn modelId="{BBCC0F63-D77E-485E-891B-B7DD5A01BDBD}" srcId="{AD523DFC-F832-4577-9257-899533EA1ACB}" destId="{AEB5530D-B778-4111-BB16-9D3CDC49FBBA}" srcOrd="6" destOrd="0" parTransId="{5DD2ED17-06AD-45F7-8520-AF12BDEBC99C}" sibTransId="{4E9C89F7-E9C7-4852-BCD4-DC0333FF0FA5}"/>
    <dgm:cxn modelId="{EEEE9063-BD87-4C8E-BC59-21604614CE17}" srcId="{AD523DFC-F832-4577-9257-899533EA1ACB}" destId="{F3F8F140-56A3-4CAD-ADB7-7AA2B42A2E6E}" srcOrd="2" destOrd="0" parTransId="{3A8CD3B8-269E-45AA-B760-6B85617C448F}" sibTransId="{0A307E3E-3E6D-40EB-BA89-784024011AEA}"/>
    <dgm:cxn modelId="{343A1446-CBBB-4F2A-9EF6-BBE51C1239E9}" type="presOf" srcId="{03DBCCA4-2733-4C19-BCC9-F197A5707FEE}" destId="{41EC12EB-7EF6-4428-8056-077466C7AC5D}" srcOrd="0" destOrd="0" presId="urn:microsoft.com/office/officeart/2005/8/layout/vList5"/>
    <dgm:cxn modelId="{FFD8D78C-3CA4-4A9D-815D-BCEDFD1D767E}" type="presOf" srcId="{AD523DFC-F832-4577-9257-899533EA1ACB}" destId="{73DC004D-297A-4F0B-AA55-4D00D2488DC8}" srcOrd="0" destOrd="0" presId="urn:microsoft.com/office/officeart/2005/8/layout/vList5"/>
    <dgm:cxn modelId="{1DCFE790-0F26-4E55-8237-6CE889959B95}" type="presOf" srcId="{FF3C02FF-1487-4B19-88B4-324BBEB2B0F0}" destId="{47DA8D52-EAF6-40CA-BDB6-06BBFE210A27}" srcOrd="0" destOrd="0" presId="urn:microsoft.com/office/officeart/2005/8/layout/vList5"/>
    <dgm:cxn modelId="{9B6D879A-2D6F-4BAE-8680-B807DA50BD2E}" srcId="{AD523DFC-F832-4577-9257-899533EA1ACB}" destId="{FF3C02FF-1487-4B19-88B4-324BBEB2B0F0}" srcOrd="3" destOrd="0" parTransId="{038E7856-FB50-4A09-B188-9FFBEB0B0DB4}" sibTransId="{5C6BE6B9-7E80-4F3C-A62E-46FA6AD391A7}"/>
    <dgm:cxn modelId="{0CCE9A9B-0606-47D0-984A-37F352739A13}" type="presOf" srcId="{F842EA04-C8E2-440C-A54B-8062458D96D6}" destId="{9D3848F8-C2C4-45B3-845D-CDE1FD7A88EA}" srcOrd="0" destOrd="0" presId="urn:microsoft.com/office/officeart/2005/8/layout/vList5"/>
    <dgm:cxn modelId="{CF96DBAF-5ABB-4FDB-BE0B-71E444E86EC5}" type="presOf" srcId="{E6EF790D-8719-42F4-AB30-0029FB967B4C}" destId="{043C5A29-B20A-469C-8D5D-0D8B8264A82C}" srcOrd="0" destOrd="0" presId="urn:microsoft.com/office/officeart/2005/8/layout/vList5"/>
    <dgm:cxn modelId="{C1BC65D2-43A0-4114-9C37-083777769FBA}" srcId="{AD523DFC-F832-4577-9257-899533EA1ACB}" destId="{A2FA0970-3B46-441C-B4D1-D3DD9DF1E8C4}" srcOrd="7" destOrd="0" parTransId="{089148B5-3A92-4C97-AD90-AFAD8D1BEB14}" sibTransId="{3D0AD824-F6C4-49D6-8E0C-0CA9B678B435}"/>
    <dgm:cxn modelId="{0B538CFA-F5DC-4B01-99A9-8219888C43E9}" srcId="{AD523DFC-F832-4577-9257-899533EA1ACB}" destId="{F842EA04-C8E2-440C-A54B-8062458D96D6}" srcOrd="4" destOrd="0" parTransId="{B1D38157-13CD-46E8-AE3E-CC8EF57280B5}" sibTransId="{B6B0474A-6919-45DF-B8BC-C2E98006B483}"/>
    <dgm:cxn modelId="{25ADCDFD-83E7-4727-B476-09BD0EE6D726}" type="presOf" srcId="{F3F8F140-56A3-4CAD-ADB7-7AA2B42A2E6E}" destId="{7BD6681E-E50E-44EF-996D-B47D2EADF25F}" srcOrd="0" destOrd="0" presId="urn:microsoft.com/office/officeart/2005/8/layout/vList5"/>
    <dgm:cxn modelId="{4ECDAF45-D89F-4CD3-9043-7AD8B2A6EF23}" type="presParOf" srcId="{73DC004D-297A-4F0B-AA55-4D00D2488DC8}" destId="{AEBFF215-1F3D-485C-BFF9-21863FDE00C5}" srcOrd="0" destOrd="0" presId="urn:microsoft.com/office/officeart/2005/8/layout/vList5"/>
    <dgm:cxn modelId="{2EC1E803-1699-461A-91DF-52BAF873C930}" type="presParOf" srcId="{AEBFF215-1F3D-485C-BFF9-21863FDE00C5}" destId="{41EC12EB-7EF6-4428-8056-077466C7AC5D}" srcOrd="0" destOrd="0" presId="urn:microsoft.com/office/officeart/2005/8/layout/vList5"/>
    <dgm:cxn modelId="{41F8322C-7E32-4383-9267-E836D0A1BC27}" type="presParOf" srcId="{73DC004D-297A-4F0B-AA55-4D00D2488DC8}" destId="{151C3215-DC84-43C1-B652-58EC458E5EEE}" srcOrd="1" destOrd="0" presId="urn:microsoft.com/office/officeart/2005/8/layout/vList5"/>
    <dgm:cxn modelId="{107EC44D-7FFB-41DF-9DC3-A519AC74FD28}" type="presParOf" srcId="{73DC004D-297A-4F0B-AA55-4D00D2488DC8}" destId="{6A4D93B8-E6C9-40DC-866F-9C3CB39F324E}" srcOrd="2" destOrd="0" presId="urn:microsoft.com/office/officeart/2005/8/layout/vList5"/>
    <dgm:cxn modelId="{2C70455F-EA32-49A4-B06B-343F1E27DE63}" type="presParOf" srcId="{6A4D93B8-E6C9-40DC-866F-9C3CB39F324E}" destId="{7E02014E-ED6F-4059-AC21-4D975E890B26}" srcOrd="0" destOrd="0" presId="urn:microsoft.com/office/officeart/2005/8/layout/vList5"/>
    <dgm:cxn modelId="{736ADBC4-B286-4DD4-A73B-78B017BCC817}" type="presParOf" srcId="{73DC004D-297A-4F0B-AA55-4D00D2488DC8}" destId="{729671F4-5C6B-496F-BE3D-E75A39617BC0}" srcOrd="3" destOrd="0" presId="urn:microsoft.com/office/officeart/2005/8/layout/vList5"/>
    <dgm:cxn modelId="{CFA21BAB-D9D9-43B4-8876-883C0E94F118}" type="presParOf" srcId="{73DC004D-297A-4F0B-AA55-4D00D2488DC8}" destId="{7FCB67F4-AADC-4F58-BA38-E10E3B45E0B2}" srcOrd="4" destOrd="0" presId="urn:microsoft.com/office/officeart/2005/8/layout/vList5"/>
    <dgm:cxn modelId="{7129D296-A5EF-43FC-A765-96F5D57614F8}" type="presParOf" srcId="{7FCB67F4-AADC-4F58-BA38-E10E3B45E0B2}" destId="{7BD6681E-E50E-44EF-996D-B47D2EADF25F}" srcOrd="0" destOrd="0" presId="urn:microsoft.com/office/officeart/2005/8/layout/vList5"/>
    <dgm:cxn modelId="{F4587AF1-FAE2-48C8-B38B-266812EE1BE6}" type="presParOf" srcId="{73DC004D-297A-4F0B-AA55-4D00D2488DC8}" destId="{237A278D-3C2F-433F-A81B-B63CF08B0BF1}" srcOrd="5" destOrd="0" presId="urn:microsoft.com/office/officeart/2005/8/layout/vList5"/>
    <dgm:cxn modelId="{9E478BF5-E68D-469F-9496-F65484922488}" type="presParOf" srcId="{73DC004D-297A-4F0B-AA55-4D00D2488DC8}" destId="{15848A4A-9193-4C3E-BBE2-3D1A9A28DDBF}" srcOrd="6" destOrd="0" presId="urn:microsoft.com/office/officeart/2005/8/layout/vList5"/>
    <dgm:cxn modelId="{D88FD2F0-23FD-4B13-BAFA-8AC0866EE127}" type="presParOf" srcId="{15848A4A-9193-4C3E-BBE2-3D1A9A28DDBF}" destId="{47DA8D52-EAF6-40CA-BDB6-06BBFE210A27}" srcOrd="0" destOrd="0" presId="urn:microsoft.com/office/officeart/2005/8/layout/vList5"/>
    <dgm:cxn modelId="{46C2BF71-D515-450E-9E3F-232C3CBEEA5F}" type="presParOf" srcId="{73DC004D-297A-4F0B-AA55-4D00D2488DC8}" destId="{422C920B-DAA3-47AA-96B8-F75BD74E2AED}" srcOrd="7" destOrd="0" presId="urn:microsoft.com/office/officeart/2005/8/layout/vList5"/>
    <dgm:cxn modelId="{AB600150-64A4-4DD7-822B-EF11E103AB9D}" type="presParOf" srcId="{73DC004D-297A-4F0B-AA55-4D00D2488DC8}" destId="{BA25D1A4-8B51-4014-B982-7B86426B3A9E}" srcOrd="8" destOrd="0" presId="urn:microsoft.com/office/officeart/2005/8/layout/vList5"/>
    <dgm:cxn modelId="{8356433C-9592-4CBC-B349-7C2D903C3B27}" type="presParOf" srcId="{BA25D1A4-8B51-4014-B982-7B86426B3A9E}" destId="{9D3848F8-C2C4-45B3-845D-CDE1FD7A88EA}" srcOrd="0" destOrd="0" presId="urn:microsoft.com/office/officeart/2005/8/layout/vList5"/>
    <dgm:cxn modelId="{64BC3461-C84A-4031-875C-E54B961681D5}" type="presParOf" srcId="{73DC004D-297A-4F0B-AA55-4D00D2488DC8}" destId="{EF6B34C5-3682-4C7D-B9E6-43B12DD095EB}" srcOrd="9" destOrd="0" presId="urn:microsoft.com/office/officeart/2005/8/layout/vList5"/>
    <dgm:cxn modelId="{C3F08E13-C9DE-416D-97F6-68979A8366BA}" type="presParOf" srcId="{73DC004D-297A-4F0B-AA55-4D00D2488DC8}" destId="{EDE4C4BC-4ED9-4366-BE56-436F2733BCA4}" srcOrd="10" destOrd="0" presId="urn:microsoft.com/office/officeart/2005/8/layout/vList5"/>
    <dgm:cxn modelId="{9D7D453A-23AB-406D-BF2A-F8201284E2A5}" type="presParOf" srcId="{EDE4C4BC-4ED9-4366-BE56-436F2733BCA4}" destId="{043C5A29-B20A-469C-8D5D-0D8B8264A82C}" srcOrd="0" destOrd="0" presId="urn:microsoft.com/office/officeart/2005/8/layout/vList5"/>
    <dgm:cxn modelId="{AEF643BE-BDC5-456C-9BF0-A2ECD581B55B}" type="presParOf" srcId="{73DC004D-297A-4F0B-AA55-4D00D2488DC8}" destId="{6A2E404B-E4A2-42B3-B404-55DF43CBE896}" srcOrd="11" destOrd="0" presId="urn:microsoft.com/office/officeart/2005/8/layout/vList5"/>
    <dgm:cxn modelId="{12B25500-CF43-40B1-9578-358882F9AE18}" type="presParOf" srcId="{73DC004D-297A-4F0B-AA55-4D00D2488DC8}" destId="{078C2A9E-88CA-485A-A9FF-F7A48B41C749}" srcOrd="12" destOrd="0" presId="urn:microsoft.com/office/officeart/2005/8/layout/vList5"/>
    <dgm:cxn modelId="{771EDA83-D87A-457B-8CDF-E27737D918E9}" type="presParOf" srcId="{078C2A9E-88CA-485A-A9FF-F7A48B41C749}" destId="{B58D35A0-93C3-48F3-A902-8FD64D0CB00E}" srcOrd="0" destOrd="0" presId="urn:microsoft.com/office/officeart/2005/8/layout/vList5"/>
    <dgm:cxn modelId="{179324C5-F6D3-470A-9C4D-503B83531F59}" type="presParOf" srcId="{73DC004D-297A-4F0B-AA55-4D00D2488DC8}" destId="{C8485C66-9239-4CD0-A82C-2AE611C6FDD6}" srcOrd="13" destOrd="0" presId="urn:microsoft.com/office/officeart/2005/8/layout/vList5"/>
    <dgm:cxn modelId="{C274F556-7211-4F41-9A3B-ACCA95A5A25A}" type="presParOf" srcId="{73DC004D-297A-4F0B-AA55-4D00D2488DC8}" destId="{A64FFA11-5C15-44ED-A24C-987B530CE883}" srcOrd="14" destOrd="0" presId="urn:microsoft.com/office/officeart/2005/8/layout/vList5"/>
    <dgm:cxn modelId="{615B7227-CF1D-43BB-B8B0-F10F3A0726B8}" type="presParOf" srcId="{A64FFA11-5C15-44ED-A24C-987B530CE883}" destId="{46FCA937-7E74-4BF8-ADF6-C8541ABD165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FB761F-D0AD-4091-B52E-2B94D50FC93D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DF6621-E075-4977-B78E-EEF7773DE7DE}">
      <dgm:prSet/>
      <dgm:spPr/>
      <dgm:t>
        <a:bodyPr/>
        <a:lstStyle/>
        <a:p>
          <a:r>
            <a:rPr lang="en-US"/>
            <a:t>Churn = Customers leaving the service</a:t>
          </a:r>
        </a:p>
      </dgm:t>
    </dgm:pt>
    <dgm:pt modelId="{7EEF156E-D03B-40F0-AF82-EE87FD5BDF24}" type="parTrans" cxnId="{0914EC60-209E-4EEF-AA21-83E90C0E211F}">
      <dgm:prSet/>
      <dgm:spPr/>
      <dgm:t>
        <a:bodyPr/>
        <a:lstStyle/>
        <a:p>
          <a:endParaRPr lang="en-US"/>
        </a:p>
      </dgm:t>
    </dgm:pt>
    <dgm:pt modelId="{24ED0E7D-BB8B-4448-9E1B-CAFA56543FB0}" type="sibTrans" cxnId="{0914EC60-209E-4EEF-AA21-83E90C0E211F}">
      <dgm:prSet/>
      <dgm:spPr/>
      <dgm:t>
        <a:bodyPr/>
        <a:lstStyle/>
        <a:p>
          <a:endParaRPr lang="en-US"/>
        </a:p>
      </dgm:t>
    </dgm:pt>
    <dgm:pt modelId="{AC889873-2989-42B4-BD5D-C538C335352F}">
      <dgm:prSet/>
      <dgm:spPr/>
      <dgm:t>
        <a:bodyPr/>
        <a:lstStyle/>
        <a:p>
          <a:r>
            <a:rPr lang="en-US"/>
            <a:t>Telecom churn leads to revenue loss</a:t>
          </a:r>
        </a:p>
      </dgm:t>
    </dgm:pt>
    <dgm:pt modelId="{95E51B8B-7E00-4965-9612-9375592EB1DE}" type="parTrans" cxnId="{BB6DD3F5-CE22-4A3B-AC25-4069803F3E43}">
      <dgm:prSet/>
      <dgm:spPr/>
      <dgm:t>
        <a:bodyPr/>
        <a:lstStyle/>
        <a:p>
          <a:endParaRPr lang="en-US"/>
        </a:p>
      </dgm:t>
    </dgm:pt>
    <dgm:pt modelId="{44BF9E01-C970-473E-B0B3-BA82C90D2390}" type="sibTrans" cxnId="{BB6DD3F5-CE22-4A3B-AC25-4069803F3E43}">
      <dgm:prSet/>
      <dgm:spPr/>
      <dgm:t>
        <a:bodyPr/>
        <a:lstStyle/>
        <a:p>
          <a:endParaRPr lang="en-US"/>
        </a:p>
      </dgm:t>
    </dgm:pt>
    <dgm:pt modelId="{D5C5E2D5-E3E2-46C1-9C51-721BDEFB19DE}">
      <dgm:prSet/>
      <dgm:spPr/>
      <dgm:t>
        <a:bodyPr/>
        <a:lstStyle/>
        <a:p>
          <a:r>
            <a:rPr lang="en-US"/>
            <a:t>Cheaper to retain than acquire customers</a:t>
          </a:r>
        </a:p>
      </dgm:t>
    </dgm:pt>
    <dgm:pt modelId="{A85672E0-1F8C-4BA1-8CF1-70ABC43EDC5C}" type="parTrans" cxnId="{4A6C90C8-00C5-4551-90CB-D40EEBBC4B6D}">
      <dgm:prSet/>
      <dgm:spPr/>
      <dgm:t>
        <a:bodyPr/>
        <a:lstStyle/>
        <a:p>
          <a:endParaRPr lang="en-US"/>
        </a:p>
      </dgm:t>
    </dgm:pt>
    <dgm:pt modelId="{B7601288-9D6F-42CF-8837-10E7D8FB5690}" type="sibTrans" cxnId="{4A6C90C8-00C5-4551-90CB-D40EEBBC4B6D}">
      <dgm:prSet/>
      <dgm:spPr/>
      <dgm:t>
        <a:bodyPr/>
        <a:lstStyle/>
        <a:p>
          <a:endParaRPr lang="en-US"/>
        </a:p>
      </dgm:t>
    </dgm:pt>
    <dgm:pt modelId="{E3334B2E-33AD-4573-BBE1-38B737B1D4E0}">
      <dgm:prSet/>
      <dgm:spPr/>
      <dgm:t>
        <a:bodyPr/>
        <a:lstStyle/>
        <a:p>
          <a:r>
            <a:rPr lang="en-US" b="1"/>
            <a:t>Business Goal:</a:t>
          </a:r>
          <a:r>
            <a:rPr lang="en-US"/>
            <a:t> Predict churn early</a:t>
          </a:r>
        </a:p>
      </dgm:t>
    </dgm:pt>
    <dgm:pt modelId="{1DF46B19-9C6E-45C8-9FEE-4F767821A2F7}" type="parTrans" cxnId="{735EC006-7269-4EF9-8884-695DDA7DF469}">
      <dgm:prSet/>
      <dgm:spPr/>
      <dgm:t>
        <a:bodyPr/>
        <a:lstStyle/>
        <a:p>
          <a:endParaRPr lang="en-US"/>
        </a:p>
      </dgm:t>
    </dgm:pt>
    <dgm:pt modelId="{B0A8E7B9-E699-47C5-BF2F-AB27ECACD74A}" type="sibTrans" cxnId="{735EC006-7269-4EF9-8884-695DDA7DF469}">
      <dgm:prSet/>
      <dgm:spPr/>
      <dgm:t>
        <a:bodyPr/>
        <a:lstStyle/>
        <a:p>
          <a:endParaRPr lang="en-US"/>
        </a:p>
      </dgm:t>
    </dgm:pt>
    <dgm:pt modelId="{F6F2963C-CE6C-4A68-99F6-1998F3F39443}">
      <dgm:prSet/>
      <dgm:spPr/>
      <dgm:t>
        <a:bodyPr/>
        <a:lstStyle/>
        <a:p>
          <a:r>
            <a:rPr lang="en-US" b="1"/>
            <a:t>Data Mining Goal:</a:t>
          </a:r>
          <a:r>
            <a:rPr lang="en-US"/>
            <a:t> Build a classifier using features like:</a:t>
          </a:r>
        </a:p>
      </dgm:t>
    </dgm:pt>
    <dgm:pt modelId="{2D4FDDA3-DC92-4307-BAE4-27B33B8E615A}" type="parTrans" cxnId="{D27597F1-EFFC-414C-881C-D19A7000843E}">
      <dgm:prSet/>
      <dgm:spPr/>
      <dgm:t>
        <a:bodyPr/>
        <a:lstStyle/>
        <a:p>
          <a:endParaRPr lang="en-US"/>
        </a:p>
      </dgm:t>
    </dgm:pt>
    <dgm:pt modelId="{8F63C07C-9F32-43CB-AFA7-40E462DFAA6F}" type="sibTrans" cxnId="{D27597F1-EFFC-414C-881C-D19A7000843E}">
      <dgm:prSet/>
      <dgm:spPr/>
      <dgm:t>
        <a:bodyPr/>
        <a:lstStyle/>
        <a:p>
          <a:endParaRPr lang="en-US"/>
        </a:p>
      </dgm:t>
    </dgm:pt>
    <dgm:pt modelId="{107E90B8-F4DA-4A91-A8DB-1D6590267FD8}">
      <dgm:prSet/>
      <dgm:spPr/>
      <dgm:t>
        <a:bodyPr/>
        <a:lstStyle/>
        <a:p>
          <a:r>
            <a:rPr lang="en-US"/>
            <a:t>Tenure, Contract, Monthly Charges, etc.</a:t>
          </a:r>
        </a:p>
      </dgm:t>
    </dgm:pt>
    <dgm:pt modelId="{230F8E0B-6323-4680-BFD9-1739E50FDB46}" type="parTrans" cxnId="{9CA02B3F-13EA-4AFD-9765-CC9FEF33349F}">
      <dgm:prSet/>
      <dgm:spPr/>
      <dgm:t>
        <a:bodyPr/>
        <a:lstStyle/>
        <a:p>
          <a:endParaRPr lang="en-US"/>
        </a:p>
      </dgm:t>
    </dgm:pt>
    <dgm:pt modelId="{21123DC5-9B65-4BC8-8167-B6249305313B}" type="sibTrans" cxnId="{9CA02B3F-13EA-4AFD-9765-CC9FEF33349F}">
      <dgm:prSet/>
      <dgm:spPr/>
      <dgm:t>
        <a:bodyPr/>
        <a:lstStyle/>
        <a:p>
          <a:endParaRPr lang="en-US"/>
        </a:p>
      </dgm:t>
    </dgm:pt>
    <dgm:pt modelId="{E12AAC5C-619D-42F5-AF9D-04BB769E618A}" type="pres">
      <dgm:prSet presAssocID="{6BFB761F-D0AD-4091-B52E-2B94D50FC93D}" presName="diagram" presStyleCnt="0">
        <dgm:presLayoutVars>
          <dgm:dir/>
          <dgm:resizeHandles val="exact"/>
        </dgm:presLayoutVars>
      </dgm:prSet>
      <dgm:spPr/>
    </dgm:pt>
    <dgm:pt modelId="{C5C86D02-64E5-41B3-8379-55870C7487C8}" type="pres">
      <dgm:prSet presAssocID="{40DF6621-E075-4977-B78E-EEF7773DE7DE}" presName="node" presStyleLbl="node1" presStyleIdx="0" presStyleCnt="5">
        <dgm:presLayoutVars>
          <dgm:bulletEnabled val="1"/>
        </dgm:presLayoutVars>
      </dgm:prSet>
      <dgm:spPr/>
    </dgm:pt>
    <dgm:pt modelId="{4B160B9B-22AA-4D54-91B5-4D26A095FF7B}" type="pres">
      <dgm:prSet presAssocID="{24ED0E7D-BB8B-4448-9E1B-CAFA56543FB0}" presName="sibTrans" presStyleCnt="0"/>
      <dgm:spPr/>
    </dgm:pt>
    <dgm:pt modelId="{34CEAC4C-63EE-4C79-9EAE-D8CD8917E5D2}" type="pres">
      <dgm:prSet presAssocID="{AC889873-2989-42B4-BD5D-C538C335352F}" presName="node" presStyleLbl="node1" presStyleIdx="1" presStyleCnt="5">
        <dgm:presLayoutVars>
          <dgm:bulletEnabled val="1"/>
        </dgm:presLayoutVars>
      </dgm:prSet>
      <dgm:spPr/>
    </dgm:pt>
    <dgm:pt modelId="{48C36337-88AB-4345-9A5B-1CA6A55E4286}" type="pres">
      <dgm:prSet presAssocID="{44BF9E01-C970-473E-B0B3-BA82C90D2390}" presName="sibTrans" presStyleCnt="0"/>
      <dgm:spPr/>
    </dgm:pt>
    <dgm:pt modelId="{6DBA567C-D70F-489D-96E2-CD3DB0FAAF97}" type="pres">
      <dgm:prSet presAssocID="{D5C5E2D5-E3E2-46C1-9C51-721BDEFB19DE}" presName="node" presStyleLbl="node1" presStyleIdx="2" presStyleCnt="5">
        <dgm:presLayoutVars>
          <dgm:bulletEnabled val="1"/>
        </dgm:presLayoutVars>
      </dgm:prSet>
      <dgm:spPr/>
    </dgm:pt>
    <dgm:pt modelId="{DAD6A98A-13BB-4FA6-9A47-5A9756953385}" type="pres">
      <dgm:prSet presAssocID="{B7601288-9D6F-42CF-8837-10E7D8FB5690}" presName="sibTrans" presStyleCnt="0"/>
      <dgm:spPr/>
    </dgm:pt>
    <dgm:pt modelId="{BF6124F0-90E1-4925-8C12-1BBC14AC6B13}" type="pres">
      <dgm:prSet presAssocID="{E3334B2E-33AD-4573-BBE1-38B737B1D4E0}" presName="node" presStyleLbl="node1" presStyleIdx="3" presStyleCnt="5">
        <dgm:presLayoutVars>
          <dgm:bulletEnabled val="1"/>
        </dgm:presLayoutVars>
      </dgm:prSet>
      <dgm:spPr/>
    </dgm:pt>
    <dgm:pt modelId="{648ED52E-8BDF-4393-8DB3-EF78A48FED91}" type="pres">
      <dgm:prSet presAssocID="{B0A8E7B9-E699-47C5-BF2F-AB27ECACD74A}" presName="sibTrans" presStyleCnt="0"/>
      <dgm:spPr/>
    </dgm:pt>
    <dgm:pt modelId="{CFEA1019-6F64-41D3-9753-8B3AA32BC944}" type="pres">
      <dgm:prSet presAssocID="{F6F2963C-CE6C-4A68-99F6-1998F3F39443}" presName="node" presStyleLbl="node1" presStyleIdx="4" presStyleCnt="5">
        <dgm:presLayoutVars>
          <dgm:bulletEnabled val="1"/>
        </dgm:presLayoutVars>
      </dgm:prSet>
      <dgm:spPr/>
    </dgm:pt>
  </dgm:ptLst>
  <dgm:cxnLst>
    <dgm:cxn modelId="{735EC006-7269-4EF9-8884-695DDA7DF469}" srcId="{6BFB761F-D0AD-4091-B52E-2B94D50FC93D}" destId="{E3334B2E-33AD-4573-BBE1-38B737B1D4E0}" srcOrd="3" destOrd="0" parTransId="{1DF46B19-9C6E-45C8-9FEE-4F767821A2F7}" sibTransId="{B0A8E7B9-E699-47C5-BF2F-AB27ECACD74A}"/>
    <dgm:cxn modelId="{9CA02B3F-13EA-4AFD-9765-CC9FEF33349F}" srcId="{F6F2963C-CE6C-4A68-99F6-1998F3F39443}" destId="{107E90B8-F4DA-4A91-A8DB-1D6590267FD8}" srcOrd="0" destOrd="0" parTransId="{230F8E0B-6323-4680-BFD9-1739E50FDB46}" sibTransId="{21123DC5-9B65-4BC8-8167-B6249305313B}"/>
    <dgm:cxn modelId="{78D3C75B-3A5F-4823-9C9E-4F1C8B63046D}" type="presOf" srcId="{6BFB761F-D0AD-4091-B52E-2B94D50FC93D}" destId="{E12AAC5C-619D-42F5-AF9D-04BB769E618A}" srcOrd="0" destOrd="0" presId="urn:microsoft.com/office/officeart/2005/8/layout/default"/>
    <dgm:cxn modelId="{0914EC60-209E-4EEF-AA21-83E90C0E211F}" srcId="{6BFB761F-D0AD-4091-B52E-2B94D50FC93D}" destId="{40DF6621-E075-4977-B78E-EEF7773DE7DE}" srcOrd="0" destOrd="0" parTransId="{7EEF156E-D03B-40F0-AF82-EE87FD5BDF24}" sibTransId="{24ED0E7D-BB8B-4448-9E1B-CAFA56543FB0}"/>
    <dgm:cxn modelId="{DCE15946-E780-47C5-A32F-23237ABF6D84}" type="presOf" srcId="{107E90B8-F4DA-4A91-A8DB-1D6590267FD8}" destId="{CFEA1019-6F64-41D3-9753-8B3AA32BC944}" srcOrd="0" destOrd="1" presId="urn:microsoft.com/office/officeart/2005/8/layout/default"/>
    <dgm:cxn modelId="{FF43FC74-897A-4C09-A86D-282B7DD48462}" type="presOf" srcId="{F6F2963C-CE6C-4A68-99F6-1998F3F39443}" destId="{CFEA1019-6F64-41D3-9753-8B3AA32BC944}" srcOrd="0" destOrd="0" presId="urn:microsoft.com/office/officeart/2005/8/layout/default"/>
    <dgm:cxn modelId="{2F33347B-0A74-4687-BE9A-A0A1E35F252F}" type="presOf" srcId="{40DF6621-E075-4977-B78E-EEF7773DE7DE}" destId="{C5C86D02-64E5-41B3-8379-55870C7487C8}" srcOrd="0" destOrd="0" presId="urn:microsoft.com/office/officeart/2005/8/layout/default"/>
    <dgm:cxn modelId="{4CCA65A2-AF05-429C-8FDC-9A8D11530632}" type="presOf" srcId="{D5C5E2D5-E3E2-46C1-9C51-721BDEFB19DE}" destId="{6DBA567C-D70F-489D-96E2-CD3DB0FAAF97}" srcOrd="0" destOrd="0" presId="urn:microsoft.com/office/officeart/2005/8/layout/default"/>
    <dgm:cxn modelId="{4A6C90C8-00C5-4551-90CB-D40EEBBC4B6D}" srcId="{6BFB761F-D0AD-4091-B52E-2B94D50FC93D}" destId="{D5C5E2D5-E3E2-46C1-9C51-721BDEFB19DE}" srcOrd="2" destOrd="0" parTransId="{A85672E0-1F8C-4BA1-8CF1-70ABC43EDC5C}" sibTransId="{B7601288-9D6F-42CF-8837-10E7D8FB5690}"/>
    <dgm:cxn modelId="{42F807CD-25F7-4770-A65B-9B212509D1D1}" type="presOf" srcId="{E3334B2E-33AD-4573-BBE1-38B737B1D4E0}" destId="{BF6124F0-90E1-4925-8C12-1BBC14AC6B13}" srcOrd="0" destOrd="0" presId="urn:microsoft.com/office/officeart/2005/8/layout/default"/>
    <dgm:cxn modelId="{3C80DBD9-B8CE-4AAE-8268-F9ECD690F4D9}" type="presOf" srcId="{AC889873-2989-42B4-BD5D-C538C335352F}" destId="{34CEAC4C-63EE-4C79-9EAE-D8CD8917E5D2}" srcOrd="0" destOrd="0" presId="urn:microsoft.com/office/officeart/2005/8/layout/default"/>
    <dgm:cxn modelId="{D27597F1-EFFC-414C-881C-D19A7000843E}" srcId="{6BFB761F-D0AD-4091-B52E-2B94D50FC93D}" destId="{F6F2963C-CE6C-4A68-99F6-1998F3F39443}" srcOrd="4" destOrd="0" parTransId="{2D4FDDA3-DC92-4307-BAE4-27B33B8E615A}" sibTransId="{8F63C07C-9F32-43CB-AFA7-40E462DFAA6F}"/>
    <dgm:cxn modelId="{BB6DD3F5-CE22-4A3B-AC25-4069803F3E43}" srcId="{6BFB761F-D0AD-4091-B52E-2B94D50FC93D}" destId="{AC889873-2989-42B4-BD5D-C538C335352F}" srcOrd="1" destOrd="0" parTransId="{95E51B8B-7E00-4965-9612-9375592EB1DE}" sibTransId="{44BF9E01-C970-473E-B0B3-BA82C90D2390}"/>
    <dgm:cxn modelId="{7215C404-FE8F-413F-9D74-3E3F3FDB8DC8}" type="presParOf" srcId="{E12AAC5C-619D-42F5-AF9D-04BB769E618A}" destId="{C5C86D02-64E5-41B3-8379-55870C7487C8}" srcOrd="0" destOrd="0" presId="urn:microsoft.com/office/officeart/2005/8/layout/default"/>
    <dgm:cxn modelId="{6906AC0A-B5BB-40F3-903E-7B919A5E376E}" type="presParOf" srcId="{E12AAC5C-619D-42F5-AF9D-04BB769E618A}" destId="{4B160B9B-22AA-4D54-91B5-4D26A095FF7B}" srcOrd="1" destOrd="0" presId="urn:microsoft.com/office/officeart/2005/8/layout/default"/>
    <dgm:cxn modelId="{6EC33800-DD1C-4243-9010-A569F15278AB}" type="presParOf" srcId="{E12AAC5C-619D-42F5-AF9D-04BB769E618A}" destId="{34CEAC4C-63EE-4C79-9EAE-D8CD8917E5D2}" srcOrd="2" destOrd="0" presId="urn:microsoft.com/office/officeart/2005/8/layout/default"/>
    <dgm:cxn modelId="{D6F099FA-3590-45CC-B251-7B3880216723}" type="presParOf" srcId="{E12AAC5C-619D-42F5-AF9D-04BB769E618A}" destId="{48C36337-88AB-4345-9A5B-1CA6A55E4286}" srcOrd="3" destOrd="0" presId="urn:microsoft.com/office/officeart/2005/8/layout/default"/>
    <dgm:cxn modelId="{4130A4D7-A131-4CC6-8279-3486B2061374}" type="presParOf" srcId="{E12AAC5C-619D-42F5-AF9D-04BB769E618A}" destId="{6DBA567C-D70F-489D-96E2-CD3DB0FAAF97}" srcOrd="4" destOrd="0" presId="urn:microsoft.com/office/officeart/2005/8/layout/default"/>
    <dgm:cxn modelId="{473AB682-D8B1-4922-AE9E-F1DAC3E13D8D}" type="presParOf" srcId="{E12AAC5C-619D-42F5-AF9D-04BB769E618A}" destId="{DAD6A98A-13BB-4FA6-9A47-5A9756953385}" srcOrd="5" destOrd="0" presId="urn:microsoft.com/office/officeart/2005/8/layout/default"/>
    <dgm:cxn modelId="{2163AF9A-94F1-4C89-B026-2D8C59F6D80F}" type="presParOf" srcId="{E12AAC5C-619D-42F5-AF9D-04BB769E618A}" destId="{BF6124F0-90E1-4925-8C12-1BBC14AC6B13}" srcOrd="6" destOrd="0" presId="urn:microsoft.com/office/officeart/2005/8/layout/default"/>
    <dgm:cxn modelId="{9BD8CAB7-6B15-478C-B40A-D1CB5DB6DFD6}" type="presParOf" srcId="{E12AAC5C-619D-42F5-AF9D-04BB769E618A}" destId="{648ED52E-8BDF-4393-8DB3-EF78A48FED91}" srcOrd="7" destOrd="0" presId="urn:microsoft.com/office/officeart/2005/8/layout/default"/>
    <dgm:cxn modelId="{C717A84A-8EC6-4841-A029-6F717C7FF041}" type="presParOf" srcId="{E12AAC5C-619D-42F5-AF9D-04BB769E618A}" destId="{CFEA1019-6F64-41D3-9753-8B3AA32BC94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365F39-D720-4DFF-8A06-F1A18ABF246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07FB6B-886C-417D-BFE3-D1486DE2488D}">
      <dgm:prSet/>
      <dgm:spPr/>
      <dgm:t>
        <a:bodyPr/>
        <a:lstStyle/>
        <a:p>
          <a:r>
            <a:rPr lang="en-US" b="0" i="0" baseline="0"/>
            <a:t>Removed: customerID (non-predictive)</a:t>
          </a:r>
          <a:endParaRPr lang="en-US"/>
        </a:p>
      </dgm:t>
    </dgm:pt>
    <dgm:pt modelId="{8CB457DE-05E0-48D7-8C57-77BCE19E9B93}" type="parTrans" cxnId="{0CAE7FAB-F6F6-43B6-9F94-67D99EAF148C}">
      <dgm:prSet/>
      <dgm:spPr/>
      <dgm:t>
        <a:bodyPr/>
        <a:lstStyle/>
        <a:p>
          <a:endParaRPr lang="en-US"/>
        </a:p>
      </dgm:t>
    </dgm:pt>
    <dgm:pt modelId="{21069BCA-1F1E-48FF-9EA1-AD789679A8FA}" type="sibTrans" cxnId="{0CAE7FAB-F6F6-43B6-9F94-67D99EAF148C}">
      <dgm:prSet/>
      <dgm:spPr/>
      <dgm:t>
        <a:bodyPr/>
        <a:lstStyle/>
        <a:p>
          <a:endParaRPr lang="en-US"/>
        </a:p>
      </dgm:t>
    </dgm:pt>
    <dgm:pt modelId="{24A4C5B3-13A0-4E54-8A3C-6BC8BD12443C}">
      <dgm:prSet/>
      <dgm:spPr/>
      <dgm:t>
        <a:bodyPr/>
        <a:lstStyle/>
        <a:p>
          <a:r>
            <a:rPr lang="en-US" b="0" i="0" baseline="0"/>
            <a:t>Binary encoding: Gender, Partner, etc.</a:t>
          </a:r>
          <a:endParaRPr lang="en-US"/>
        </a:p>
      </dgm:t>
    </dgm:pt>
    <dgm:pt modelId="{3F582C05-7328-4CF2-81E0-B546B54777C0}" type="parTrans" cxnId="{CE88C710-D020-436F-8088-DB701BF6DB72}">
      <dgm:prSet/>
      <dgm:spPr/>
      <dgm:t>
        <a:bodyPr/>
        <a:lstStyle/>
        <a:p>
          <a:endParaRPr lang="en-US"/>
        </a:p>
      </dgm:t>
    </dgm:pt>
    <dgm:pt modelId="{ED86F333-8138-4CC5-99FC-D8C5DC74D2C7}" type="sibTrans" cxnId="{CE88C710-D020-436F-8088-DB701BF6DB72}">
      <dgm:prSet/>
      <dgm:spPr/>
      <dgm:t>
        <a:bodyPr/>
        <a:lstStyle/>
        <a:p>
          <a:endParaRPr lang="en-US"/>
        </a:p>
      </dgm:t>
    </dgm:pt>
    <dgm:pt modelId="{3816777F-814B-40C7-BDFA-FE3157D86A3A}">
      <dgm:prSet/>
      <dgm:spPr/>
      <dgm:t>
        <a:bodyPr/>
        <a:lstStyle/>
        <a:p>
          <a:r>
            <a:rPr lang="en-US" b="0" i="0" baseline="0"/>
            <a:t>One-hot encoding: Contract, InternetService</a:t>
          </a:r>
          <a:endParaRPr lang="en-US"/>
        </a:p>
      </dgm:t>
    </dgm:pt>
    <dgm:pt modelId="{4FCF376C-D45F-48BB-945B-70D350C87D29}" type="parTrans" cxnId="{EABB1C2A-89FF-484D-B944-8386BB1D6589}">
      <dgm:prSet/>
      <dgm:spPr/>
      <dgm:t>
        <a:bodyPr/>
        <a:lstStyle/>
        <a:p>
          <a:endParaRPr lang="en-US"/>
        </a:p>
      </dgm:t>
    </dgm:pt>
    <dgm:pt modelId="{8D6233DC-F587-4A3E-AD3B-2388C532C32D}" type="sibTrans" cxnId="{EABB1C2A-89FF-484D-B944-8386BB1D6589}">
      <dgm:prSet/>
      <dgm:spPr/>
      <dgm:t>
        <a:bodyPr/>
        <a:lstStyle/>
        <a:p>
          <a:endParaRPr lang="en-US"/>
        </a:p>
      </dgm:t>
    </dgm:pt>
    <dgm:pt modelId="{93A61BA4-2866-4A39-A7F1-75D5CD9B8900}">
      <dgm:prSet/>
      <dgm:spPr/>
      <dgm:t>
        <a:bodyPr/>
        <a:lstStyle/>
        <a:p>
          <a:r>
            <a:rPr lang="en-US" b="0" i="0" baseline="0"/>
            <a:t>Feature scaling with StandardScaler</a:t>
          </a:r>
          <a:endParaRPr lang="en-US"/>
        </a:p>
      </dgm:t>
    </dgm:pt>
    <dgm:pt modelId="{06106187-B98C-4195-8DBC-4502E3B4C362}" type="parTrans" cxnId="{95261EF5-EAAC-4F88-B4A7-95D141B0F315}">
      <dgm:prSet/>
      <dgm:spPr/>
      <dgm:t>
        <a:bodyPr/>
        <a:lstStyle/>
        <a:p>
          <a:endParaRPr lang="en-US"/>
        </a:p>
      </dgm:t>
    </dgm:pt>
    <dgm:pt modelId="{465CED10-E201-4665-9E44-57A770BE52A4}" type="sibTrans" cxnId="{95261EF5-EAAC-4F88-B4A7-95D141B0F315}">
      <dgm:prSet/>
      <dgm:spPr/>
      <dgm:t>
        <a:bodyPr/>
        <a:lstStyle/>
        <a:p>
          <a:endParaRPr lang="en-US"/>
        </a:p>
      </dgm:t>
    </dgm:pt>
    <dgm:pt modelId="{139131EB-A5C0-427B-B9D4-39577D864C44}">
      <dgm:prSet/>
      <dgm:spPr/>
      <dgm:t>
        <a:bodyPr/>
        <a:lstStyle/>
        <a:p>
          <a:r>
            <a:rPr lang="en-US" b="0" i="0" baseline="0"/>
            <a:t>Class imbalance handled using SMOTE</a:t>
          </a:r>
          <a:endParaRPr lang="en-US"/>
        </a:p>
      </dgm:t>
    </dgm:pt>
    <dgm:pt modelId="{B4856A3B-A6E9-453B-9AAE-B0F5D5DE75AF}" type="parTrans" cxnId="{A2C65726-7C5D-4B8A-AEAA-AD837DF4D28B}">
      <dgm:prSet/>
      <dgm:spPr/>
      <dgm:t>
        <a:bodyPr/>
        <a:lstStyle/>
        <a:p>
          <a:endParaRPr lang="en-US"/>
        </a:p>
      </dgm:t>
    </dgm:pt>
    <dgm:pt modelId="{0E148EE9-0495-4343-9C4E-B62F77DD4953}" type="sibTrans" cxnId="{A2C65726-7C5D-4B8A-AEAA-AD837DF4D28B}">
      <dgm:prSet/>
      <dgm:spPr/>
      <dgm:t>
        <a:bodyPr/>
        <a:lstStyle/>
        <a:p>
          <a:endParaRPr lang="en-US"/>
        </a:p>
      </dgm:t>
    </dgm:pt>
    <dgm:pt modelId="{F50694E2-3556-466A-BCA1-E53771E30396}">
      <dgm:prSet/>
      <dgm:spPr/>
      <dgm:t>
        <a:bodyPr/>
        <a:lstStyle/>
        <a:p>
          <a:r>
            <a:rPr lang="en-US" b="0" i="0" baseline="0"/>
            <a:t>Final dataset: Clean, encoded, scaled, balanced</a:t>
          </a:r>
          <a:endParaRPr lang="en-US"/>
        </a:p>
      </dgm:t>
    </dgm:pt>
    <dgm:pt modelId="{A793ABBC-6C37-4159-A5C5-47F76FB0FB55}" type="parTrans" cxnId="{FAC60687-C054-48B9-8B9E-0A65BD0E44DD}">
      <dgm:prSet/>
      <dgm:spPr/>
      <dgm:t>
        <a:bodyPr/>
        <a:lstStyle/>
        <a:p>
          <a:endParaRPr lang="en-US"/>
        </a:p>
      </dgm:t>
    </dgm:pt>
    <dgm:pt modelId="{5C400183-C5DB-4DF3-80B6-4D17CAE929A2}" type="sibTrans" cxnId="{FAC60687-C054-48B9-8B9E-0A65BD0E44DD}">
      <dgm:prSet/>
      <dgm:spPr/>
      <dgm:t>
        <a:bodyPr/>
        <a:lstStyle/>
        <a:p>
          <a:endParaRPr lang="en-US"/>
        </a:p>
      </dgm:t>
    </dgm:pt>
    <dgm:pt modelId="{33C6F01F-DDEC-4922-B0CC-A5E4B386A231}" type="pres">
      <dgm:prSet presAssocID="{BF365F39-D720-4DFF-8A06-F1A18ABF246B}" presName="linear" presStyleCnt="0">
        <dgm:presLayoutVars>
          <dgm:animLvl val="lvl"/>
          <dgm:resizeHandles val="exact"/>
        </dgm:presLayoutVars>
      </dgm:prSet>
      <dgm:spPr/>
    </dgm:pt>
    <dgm:pt modelId="{D82EFB67-825A-4F82-B93A-92E823E2D05F}" type="pres">
      <dgm:prSet presAssocID="{0207FB6B-886C-417D-BFE3-D1486DE2488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01066F4-AA2A-4306-AA6C-91D0AD7FD79F}" type="pres">
      <dgm:prSet presAssocID="{21069BCA-1F1E-48FF-9EA1-AD789679A8FA}" presName="spacer" presStyleCnt="0"/>
      <dgm:spPr/>
    </dgm:pt>
    <dgm:pt modelId="{200FFDAD-C4BC-40A3-BC87-DC3101984491}" type="pres">
      <dgm:prSet presAssocID="{24A4C5B3-13A0-4E54-8A3C-6BC8BD12443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4D19148-F322-4F95-86DB-613DBF043224}" type="pres">
      <dgm:prSet presAssocID="{ED86F333-8138-4CC5-99FC-D8C5DC74D2C7}" presName="spacer" presStyleCnt="0"/>
      <dgm:spPr/>
    </dgm:pt>
    <dgm:pt modelId="{1AE9FD7D-0114-4E4F-8546-BB2273453F9D}" type="pres">
      <dgm:prSet presAssocID="{3816777F-814B-40C7-BDFA-FE3157D86A3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4AA5D97-5BC6-4A37-964F-0276B25090E7}" type="pres">
      <dgm:prSet presAssocID="{8D6233DC-F587-4A3E-AD3B-2388C532C32D}" presName="spacer" presStyleCnt="0"/>
      <dgm:spPr/>
    </dgm:pt>
    <dgm:pt modelId="{DB722460-A623-47E4-A433-5923959EA624}" type="pres">
      <dgm:prSet presAssocID="{93A61BA4-2866-4A39-A7F1-75D5CD9B890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099A56F-D56D-4A41-AFDC-C5F54C64B124}" type="pres">
      <dgm:prSet presAssocID="{465CED10-E201-4665-9E44-57A770BE52A4}" presName="spacer" presStyleCnt="0"/>
      <dgm:spPr/>
    </dgm:pt>
    <dgm:pt modelId="{25B4CD0F-64AB-4986-9BA4-1D662E9E454D}" type="pres">
      <dgm:prSet presAssocID="{139131EB-A5C0-427B-B9D4-39577D864C4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9835D2C-11CC-4515-A105-FE59AA189E80}" type="pres">
      <dgm:prSet presAssocID="{0E148EE9-0495-4343-9C4E-B62F77DD4953}" presName="spacer" presStyleCnt="0"/>
      <dgm:spPr/>
    </dgm:pt>
    <dgm:pt modelId="{1658FD23-38DE-47C3-8652-B6A6C7DF3F34}" type="pres">
      <dgm:prSet presAssocID="{F50694E2-3556-466A-BCA1-E53771E3039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E88C710-D020-436F-8088-DB701BF6DB72}" srcId="{BF365F39-D720-4DFF-8A06-F1A18ABF246B}" destId="{24A4C5B3-13A0-4E54-8A3C-6BC8BD12443C}" srcOrd="1" destOrd="0" parTransId="{3F582C05-7328-4CF2-81E0-B546B54777C0}" sibTransId="{ED86F333-8138-4CC5-99FC-D8C5DC74D2C7}"/>
    <dgm:cxn modelId="{777F0018-0714-49AD-BEC3-FEAAAA6D2840}" type="presOf" srcId="{93A61BA4-2866-4A39-A7F1-75D5CD9B8900}" destId="{DB722460-A623-47E4-A433-5923959EA624}" srcOrd="0" destOrd="0" presId="urn:microsoft.com/office/officeart/2005/8/layout/vList2"/>
    <dgm:cxn modelId="{A2C65726-7C5D-4B8A-AEAA-AD837DF4D28B}" srcId="{BF365F39-D720-4DFF-8A06-F1A18ABF246B}" destId="{139131EB-A5C0-427B-B9D4-39577D864C44}" srcOrd="4" destOrd="0" parTransId="{B4856A3B-A6E9-453B-9AAE-B0F5D5DE75AF}" sibTransId="{0E148EE9-0495-4343-9C4E-B62F77DD4953}"/>
    <dgm:cxn modelId="{EABB1C2A-89FF-484D-B944-8386BB1D6589}" srcId="{BF365F39-D720-4DFF-8A06-F1A18ABF246B}" destId="{3816777F-814B-40C7-BDFA-FE3157D86A3A}" srcOrd="2" destOrd="0" parTransId="{4FCF376C-D45F-48BB-945B-70D350C87D29}" sibTransId="{8D6233DC-F587-4A3E-AD3B-2388C532C32D}"/>
    <dgm:cxn modelId="{F7D40230-86E4-4A7A-80B6-6E209B934ADE}" type="presOf" srcId="{139131EB-A5C0-427B-B9D4-39577D864C44}" destId="{25B4CD0F-64AB-4986-9BA4-1D662E9E454D}" srcOrd="0" destOrd="0" presId="urn:microsoft.com/office/officeart/2005/8/layout/vList2"/>
    <dgm:cxn modelId="{02EAA353-9321-4FEF-B0F4-41AA58E5FB87}" type="presOf" srcId="{0207FB6B-886C-417D-BFE3-D1486DE2488D}" destId="{D82EFB67-825A-4F82-B93A-92E823E2D05F}" srcOrd="0" destOrd="0" presId="urn:microsoft.com/office/officeart/2005/8/layout/vList2"/>
    <dgm:cxn modelId="{B95E7776-0FAC-414A-A8BB-4D4DA1ACAB74}" type="presOf" srcId="{F50694E2-3556-466A-BCA1-E53771E30396}" destId="{1658FD23-38DE-47C3-8652-B6A6C7DF3F34}" srcOrd="0" destOrd="0" presId="urn:microsoft.com/office/officeart/2005/8/layout/vList2"/>
    <dgm:cxn modelId="{70594759-5B46-477F-9C1A-A278E0A0B579}" type="presOf" srcId="{24A4C5B3-13A0-4E54-8A3C-6BC8BD12443C}" destId="{200FFDAD-C4BC-40A3-BC87-DC3101984491}" srcOrd="0" destOrd="0" presId="urn:microsoft.com/office/officeart/2005/8/layout/vList2"/>
    <dgm:cxn modelId="{EF788F79-D1E3-4808-B3A8-6D4FA43C68ED}" type="presOf" srcId="{3816777F-814B-40C7-BDFA-FE3157D86A3A}" destId="{1AE9FD7D-0114-4E4F-8546-BB2273453F9D}" srcOrd="0" destOrd="0" presId="urn:microsoft.com/office/officeart/2005/8/layout/vList2"/>
    <dgm:cxn modelId="{FAC60687-C054-48B9-8B9E-0A65BD0E44DD}" srcId="{BF365F39-D720-4DFF-8A06-F1A18ABF246B}" destId="{F50694E2-3556-466A-BCA1-E53771E30396}" srcOrd="5" destOrd="0" parTransId="{A793ABBC-6C37-4159-A5C5-47F76FB0FB55}" sibTransId="{5C400183-C5DB-4DF3-80B6-4D17CAE929A2}"/>
    <dgm:cxn modelId="{E348759D-B52F-45DE-9B9D-197FBD0495FE}" type="presOf" srcId="{BF365F39-D720-4DFF-8A06-F1A18ABF246B}" destId="{33C6F01F-DDEC-4922-B0CC-A5E4B386A231}" srcOrd="0" destOrd="0" presId="urn:microsoft.com/office/officeart/2005/8/layout/vList2"/>
    <dgm:cxn modelId="{0CAE7FAB-F6F6-43B6-9F94-67D99EAF148C}" srcId="{BF365F39-D720-4DFF-8A06-F1A18ABF246B}" destId="{0207FB6B-886C-417D-BFE3-D1486DE2488D}" srcOrd="0" destOrd="0" parTransId="{8CB457DE-05E0-48D7-8C57-77BCE19E9B93}" sibTransId="{21069BCA-1F1E-48FF-9EA1-AD789679A8FA}"/>
    <dgm:cxn modelId="{95261EF5-EAAC-4F88-B4A7-95D141B0F315}" srcId="{BF365F39-D720-4DFF-8A06-F1A18ABF246B}" destId="{93A61BA4-2866-4A39-A7F1-75D5CD9B8900}" srcOrd="3" destOrd="0" parTransId="{06106187-B98C-4195-8DBC-4502E3B4C362}" sibTransId="{465CED10-E201-4665-9E44-57A770BE52A4}"/>
    <dgm:cxn modelId="{B38090BD-48C1-4C2F-B846-D6DDF375CE97}" type="presParOf" srcId="{33C6F01F-DDEC-4922-B0CC-A5E4B386A231}" destId="{D82EFB67-825A-4F82-B93A-92E823E2D05F}" srcOrd="0" destOrd="0" presId="urn:microsoft.com/office/officeart/2005/8/layout/vList2"/>
    <dgm:cxn modelId="{B4F7688A-2C09-4E86-9C78-A9A56786F83D}" type="presParOf" srcId="{33C6F01F-DDEC-4922-B0CC-A5E4B386A231}" destId="{501066F4-AA2A-4306-AA6C-91D0AD7FD79F}" srcOrd="1" destOrd="0" presId="urn:microsoft.com/office/officeart/2005/8/layout/vList2"/>
    <dgm:cxn modelId="{293DEDE1-1F6B-4F31-A19D-7F8EDC064818}" type="presParOf" srcId="{33C6F01F-DDEC-4922-B0CC-A5E4B386A231}" destId="{200FFDAD-C4BC-40A3-BC87-DC3101984491}" srcOrd="2" destOrd="0" presId="urn:microsoft.com/office/officeart/2005/8/layout/vList2"/>
    <dgm:cxn modelId="{B4CFAF84-527E-4259-9BB1-D065DCD4BF05}" type="presParOf" srcId="{33C6F01F-DDEC-4922-B0CC-A5E4B386A231}" destId="{F4D19148-F322-4F95-86DB-613DBF043224}" srcOrd="3" destOrd="0" presId="urn:microsoft.com/office/officeart/2005/8/layout/vList2"/>
    <dgm:cxn modelId="{A10F3B1D-05C2-46BD-A617-2C08917292E0}" type="presParOf" srcId="{33C6F01F-DDEC-4922-B0CC-A5E4B386A231}" destId="{1AE9FD7D-0114-4E4F-8546-BB2273453F9D}" srcOrd="4" destOrd="0" presId="urn:microsoft.com/office/officeart/2005/8/layout/vList2"/>
    <dgm:cxn modelId="{FFB7BC16-95B8-4306-BB03-C2FC935839A2}" type="presParOf" srcId="{33C6F01F-DDEC-4922-B0CC-A5E4B386A231}" destId="{04AA5D97-5BC6-4A37-964F-0276B25090E7}" srcOrd="5" destOrd="0" presId="urn:microsoft.com/office/officeart/2005/8/layout/vList2"/>
    <dgm:cxn modelId="{B407E405-ACC0-43FE-940D-B65C6F83B7D9}" type="presParOf" srcId="{33C6F01F-DDEC-4922-B0CC-A5E4B386A231}" destId="{DB722460-A623-47E4-A433-5923959EA624}" srcOrd="6" destOrd="0" presId="urn:microsoft.com/office/officeart/2005/8/layout/vList2"/>
    <dgm:cxn modelId="{5BCFD495-2165-492B-8A8A-BB743D52E539}" type="presParOf" srcId="{33C6F01F-DDEC-4922-B0CC-A5E4B386A231}" destId="{8099A56F-D56D-4A41-AFDC-C5F54C64B124}" srcOrd="7" destOrd="0" presId="urn:microsoft.com/office/officeart/2005/8/layout/vList2"/>
    <dgm:cxn modelId="{C19C9913-E7CF-4BAD-8401-6474B33049E6}" type="presParOf" srcId="{33C6F01F-DDEC-4922-B0CC-A5E4B386A231}" destId="{25B4CD0F-64AB-4986-9BA4-1D662E9E454D}" srcOrd="8" destOrd="0" presId="urn:microsoft.com/office/officeart/2005/8/layout/vList2"/>
    <dgm:cxn modelId="{0679A894-8905-4BFD-8EAB-91ADCF57683A}" type="presParOf" srcId="{33C6F01F-DDEC-4922-B0CC-A5E4B386A231}" destId="{69835D2C-11CC-4515-A105-FE59AA189E80}" srcOrd="9" destOrd="0" presId="urn:microsoft.com/office/officeart/2005/8/layout/vList2"/>
    <dgm:cxn modelId="{C0716440-48E6-4D58-9B8D-CD5776AC14F2}" type="presParOf" srcId="{33C6F01F-DDEC-4922-B0CC-A5E4B386A231}" destId="{1658FD23-38DE-47C3-8652-B6A6C7DF3F3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039BFF-1DCD-48CB-A8A1-4E8EBA36D4C7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EA2AF03-2B1C-4233-861E-24817CA5D383}">
      <dgm:prSet/>
      <dgm:spPr/>
      <dgm:t>
        <a:bodyPr/>
        <a:lstStyle/>
        <a:p>
          <a:r>
            <a:rPr lang="en-US"/>
            <a:t>Explain</a:t>
          </a:r>
        </a:p>
      </dgm:t>
    </dgm:pt>
    <dgm:pt modelId="{706CAFBC-DAEF-433F-9529-4CC2B3432579}" type="parTrans" cxnId="{F472127D-EF06-4E5E-91EE-2D92190420E0}">
      <dgm:prSet/>
      <dgm:spPr/>
      <dgm:t>
        <a:bodyPr/>
        <a:lstStyle/>
        <a:p>
          <a:endParaRPr lang="en-US"/>
        </a:p>
      </dgm:t>
    </dgm:pt>
    <dgm:pt modelId="{806B44E2-7B87-4BFB-BA05-B1815233B218}" type="sibTrans" cxnId="{F472127D-EF06-4E5E-91EE-2D92190420E0}">
      <dgm:prSet/>
      <dgm:spPr/>
      <dgm:t>
        <a:bodyPr/>
        <a:lstStyle/>
        <a:p>
          <a:endParaRPr lang="en-US"/>
        </a:p>
      </dgm:t>
    </dgm:pt>
    <dgm:pt modelId="{27928FF4-B23D-466D-B420-5C4E8EF5D1A0}">
      <dgm:prSet/>
      <dgm:spPr/>
      <dgm:t>
        <a:bodyPr/>
        <a:lstStyle/>
        <a:p>
          <a:r>
            <a:rPr lang="en-US"/>
            <a:t>Explain the class imbalance issue (~26% churners before SMOTE).</a:t>
          </a:r>
        </a:p>
      </dgm:t>
    </dgm:pt>
    <dgm:pt modelId="{EFAB6C33-183B-4C0D-B0B8-929E1D502818}" type="parTrans" cxnId="{903F6DBF-6638-4DC8-B53C-35D39D5CAC75}">
      <dgm:prSet/>
      <dgm:spPr/>
      <dgm:t>
        <a:bodyPr/>
        <a:lstStyle/>
        <a:p>
          <a:endParaRPr lang="en-US"/>
        </a:p>
      </dgm:t>
    </dgm:pt>
    <dgm:pt modelId="{04FFA154-AE2D-44EE-93E6-A394923EB745}" type="sibTrans" cxnId="{903F6DBF-6638-4DC8-B53C-35D39D5CAC75}">
      <dgm:prSet/>
      <dgm:spPr/>
      <dgm:t>
        <a:bodyPr/>
        <a:lstStyle/>
        <a:p>
          <a:endParaRPr lang="en-US"/>
        </a:p>
      </dgm:t>
    </dgm:pt>
    <dgm:pt modelId="{FA5FC364-DB3E-41C3-BEEA-6C1EED3DDE0B}">
      <dgm:prSet/>
      <dgm:spPr/>
      <dgm:t>
        <a:bodyPr/>
        <a:lstStyle/>
        <a:p>
          <a:r>
            <a:rPr lang="en-US"/>
            <a:t>Describe</a:t>
          </a:r>
        </a:p>
      </dgm:t>
    </dgm:pt>
    <dgm:pt modelId="{1077A097-2DF4-49D8-A3B3-2BA3645FA376}" type="parTrans" cxnId="{861F59E1-6CF9-4069-BACA-734FE790DE90}">
      <dgm:prSet/>
      <dgm:spPr/>
      <dgm:t>
        <a:bodyPr/>
        <a:lstStyle/>
        <a:p>
          <a:endParaRPr lang="en-US"/>
        </a:p>
      </dgm:t>
    </dgm:pt>
    <dgm:pt modelId="{17930805-A915-43CF-B414-7605D3F6BF46}" type="sibTrans" cxnId="{861F59E1-6CF9-4069-BACA-734FE790DE90}">
      <dgm:prSet/>
      <dgm:spPr/>
      <dgm:t>
        <a:bodyPr/>
        <a:lstStyle/>
        <a:p>
          <a:endParaRPr lang="en-US"/>
        </a:p>
      </dgm:t>
    </dgm:pt>
    <dgm:pt modelId="{59985E6B-A5D1-4DEA-A1D1-CB7F88FC1A17}">
      <dgm:prSet/>
      <dgm:spPr/>
      <dgm:t>
        <a:bodyPr/>
        <a:lstStyle/>
        <a:p>
          <a:r>
            <a:rPr lang="en-US"/>
            <a:t>Describe how SMOTE balanced the training dataset to 50:50.</a:t>
          </a:r>
        </a:p>
      </dgm:t>
    </dgm:pt>
    <dgm:pt modelId="{CAD3463B-0877-46FC-802D-FD65B7BD8D7B}" type="parTrans" cxnId="{219C6D81-5D24-42B3-8B33-492EEA5596BF}">
      <dgm:prSet/>
      <dgm:spPr/>
      <dgm:t>
        <a:bodyPr/>
        <a:lstStyle/>
        <a:p>
          <a:endParaRPr lang="en-US"/>
        </a:p>
      </dgm:t>
    </dgm:pt>
    <dgm:pt modelId="{5A90D32E-1D78-4296-8086-62A16B4061C7}" type="sibTrans" cxnId="{219C6D81-5D24-42B3-8B33-492EEA5596BF}">
      <dgm:prSet/>
      <dgm:spPr/>
      <dgm:t>
        <a:bodyPr/>
        <a:lstStyle/>
        <a:p>
          <a:endParaRPr lang="en-US"/>
        </a:p>
      </dgm:t>
    </dgm:pt>
    <dgm:pt modelId="{A095CCC6-0E40-4D78-9BD2-01E4712FCC22}">
      <dgm:prSet/>
      <dgm:spPr/>
      <dgm:t>
        <a:bodyPr/>
        <a:lstStyle/>
        <a:p>
          <a:r>
            <a:rPr lang="en-US"/>
            <a:t>Show</a:t>
          </a:r>
        </a:p>
      </dgm:t>
    </dgm:pt>
    <dgm:pt modelId="{F828BF7E-E6A4-4A0B-A234-5E0BD5F4B407}" type="parTrans" cxnId="{E4962954-CBFF-42E2-91A1-7A8127F36EB7}">
      <dgm:prSet/>
      <dgm:spPr/>
      <dgm:t>
        <a:bodyPr/>
        <a:lstStyle/>
        <a:p>
          <a:endParaRPr lang="en-US"/>
        </a:p>
      </dgm:t>
    </dgm:pt>
    <dgm:pt modelId="{3B3BC61A-A95C-4873-BD4E-0E4BBA334152}" type="sibTrans" cxnId="{E4962954-CBFF-42E2-91A1-7A8127F36EB7}">
      <dgm:prSet/>
      <dgm:spPr/>
      <dgm:t>
        <a:bodyPr/>
        <a:lstStyle/>
        <a:p>
          <a:endParaRPr lang="en-US"/>
        </a:p>
      </dgm:t>
    </dgm:pt>
    <dgm:pt modelId="{33ED5AE9-B302-4232-966C-F357BE454F92}">
      <dgm:prSet/>
      <dgm:spPr/>
      <dgm:t>
        <a:bodyPr/>
        <a:lstStyle/>
        <a:p>
          <a:r>
            <a:rPr lang="en-US"/>
            <a:t>Show before/after counts for churn vs non-churn in training set.</a:t>
          </a:r>
        </a:p>
      </dgm:t>
    </dgm:pt>
    <dgm:pt modelId="{C851DA1B-6A2D-40BA-8658-86D052B4E517}" type="parTrans" cxnId="{EA6B35F9-68C6-4E4A-8C4E-D72837219F04}">
      <dgm:prSet/>
      <dgm:spPr/>
      <dgm:t>
        <a:bodyPr/>
        <a:lstStyle/>
        <a:p>
          <a:endParaRPr lang="en-US"/>
        </a:p>
      </dgm:t>
    </dgm:pt>
    <dgm:pt modelId="{9A716C2E-B2AC-4D19-978B-683E096A3D66}" type="sibTrans" cxnId="{EA6B35F9-68C6-4E4A-8C4E-D72837219F04}">
      <dgm:prSet/>
      <dgm:spPr/>
      <dgm:t>
        <a:bodyPr/>
        <a:lstStyle/>
        <a:p>
          <a:endParaRPr lang="en-US"/>
        </a:p>
      </dgm:t>
    </dgm:pt>
    <dgm:pt modelId="{61ABC661-85EE-4BE4-9A07-9EB85A591EE7}">
      <dgm:prSet/>
      <dgm:spPr/>
      <dgm:t>
        <a:bodyPr/>
        <a:lstStyle/>
        <a:p>
          <a:r>
            <a:rPr lang="en-US"/>
            <a:t>Mention</a:t>
          </a:r>
        </a:p>
      </dgm:t>
    </dgm:pt>
    <dgm:pt modelId="{83D29BC7-08E2-445F-B8C8-594F06B4A60C}" type="parTrans" cxnId="{175C82F3-5D3A-40DF-BE7A-75B3F3208CC6}">
      <dgm:prSet/>
      <dgm:spPr/>
      <dgm:t>
        <a:bodyPr/>
        <a:lstStyle/>
        <a:p>
          <a:endParaRPr lang="en-US"/>
        </a:p>
      </dgm:t>
    </dgm:pt>
    <dgm:pt modelId="{2824FCFE-40FE-450F-989B-54E0B4CADE96}" type="sibTrans" cxnId="{175C82F3-5D3A-40DF-BE7A-75B3F3208CC6}">
      <dgm:prSet/>
      <dgm:spPr/>
      <dgm:t>
        <a:bodyPr/>
        <a:lstStyle/>
        <a:p>
          <a:endParaRPr lang="en-US"/>
        </a:p>
      </dgm:t>
    </dgm:pt>
    <dgm:pt modelId="{93DA7ADD-A7F7-4AAF-9983-95DC95D3712C}">
      <dgm:prSet/>
      <dgm:spPr/>
      <dgm:t>
        <a:bodyPr/>
        <a:lstStyle/>
        <a:p>
          <a:r>
            <a:rPr lang="en-US"/>
            <a:t>Mention why SMOTE helps recall for churn detection.</a:t>
          </a:r>
        </a:p>
      </dgm:t>
    </dgm:pt>
    <dgm:pt modelId="{2627DC46-128B-470B-BD08-0D2699BBCF99}" type="parTrans" cxnId="{98A65758-5688-466F-A158-DDF852835798}">
      <dgm:prSet/>
      <dgm:spPr/>
      <dgm:t>
        <a:bodyPr/>
        <a:lstStyle/>
        <a:p>
          <a:endParaRPr lang="en-US"/>
        </a:p>
      </dgm:t>
    </dgm:pt>
    <dgm:pt modelId="{38A7D7A2-D375-4F3D-810B-6F281EB4F52C}" type="sibTrans" cxnId="{98A65758-5688-466F-A158-DDF852835798}">
      <dgm:prSet/>
      <dgm:spPr/>
      <dgm:t>
        <a:bodyPr/>
        <a:lstStyle/>
        <a:p>
          <a:endParaRPr lang="en-US"/>
        </a:p>
      </dgm:t>
    </dgm:pt>
    <dgm:pt modelId="{8EA3C3DA-DE65-450C-AA8A-40A329E03256}" type="pres">
      <dgm:prSet presAssocID="{46039BFF-1DCD-48CB-A8A1-4E8EBA36D4C7}" presName="Name0" presStyleCnt="0">
        <dgm:presLayoutVars>
          <dgm:dir/>
          <dgm:animLvl val="lvl"/>
          <dgm:resizeHandles val="exact"/>
        </dgm:presLayoutVars>
      </dgm:prSet>
      <dgm:spPr/>
    </dgm:pt>
    <dgm:pt modelId="{CB193AFA-5380-4C01-B767-AE4C8AB6B6C5}" type="pres">
      <dgm:prSet presAssocID="{8EA2AF03-2B1C-4233-861E-24817CA5D383}" presName="linNode" presStyleCnt="0"/>
      <dgm:spPr/>
    </dgm:pt>
    <dgm:pt modelId="{E2C8EC15-4212-44D2-B7B2-7E293827323E}" type="pres">
      <dgm:prSet presAssocID="{8EA2AF03-2B1C-4233-861E-24817CA5D383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796B0ED6-1CC7-486C-9190-AA7B60AD8692}" type="pres">
      <dgm:prSet presAssocID="{8EA2AF03-2B1C-4233-861E-24817CA5D383}" presName="descendantText" presStyleLbl="alignNode1" presStyleIdx="0" presStyleCnt="4">
        <dgm:presLayoutVars>
          <dgm:bulletEnabled/>
        </dgm:presLayoutVars>
      </dgm:prSet>
      <dgm:spPr/>
    </dgm:pt>
    <dgm:pt modelId="{B6814AD1-637D-474B-8F36-00ADA45E5277}" type="pres">
      <dgm:prSet presAssocID="{806B44E2-7B87-4BFB-BA05-B1815233B218}" presName="sp" presStyleCnt="0"/>
      <dgm:spPr/>
    </dgm:pt>
    <dgm:pt modelId="{D25AF23F-08E6-4B50-BEA5-7E23C714F740}" type="pres">
      <dgm:prSet presAssocID="{FA5FC364-DB3E-41C3-BEEA-6C1EED3DDE0B}" presName="linNode" presStyleCnt="0"/>
      <dgm:spPr/>
    </dgm:pt>
    <dgm:pt modelId="{21619A64-4D04-4F14-8134-D3B59E5CC027}" type="pres">
      <dgm:prSet presAssocID="{FA5FC364-DB3E-41C3-BEEA-6C1EED3DDE0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F65F0BFA-F6A0-4056-88AE-A6E958CA4230}" type="pres">
      <dgm:prSet presAssocID="{FA5FC364-DB3E-41C3-BEEA-6C1EED3DDE0B}" presName="descendantText" presStyleLbl="alignNode1" presStyleIdx="1" presStyleCnt="4">
        <dgm:presLayoutVars>
          <dgm:bulletEnabled/>
        </dgm:presLayoutVars>
      </dgm:prSet>
      <dgm:spPr/>
    </dgm:pt>
    <dgm:pt modelId="{4E2F6181-A2A5-451C-8FDF-E44E21767132}" type="pres">
      <dgm:prSet presAssocID="{17930805-A915-43CF-B414-7605D3F6BF46}" presName="sp" presStyleCnt="0"/>
      <dgm:spPr/>
    </dgm:pt>
    <dgm:pt modelId="{AED372F3-15D2-4ACE-9236-7E019B0A1A98}" type="pres">
      <dgm:prSet presAssocID="{A095CCC6-0E40-4D78-9BD2-01E4712FCC22}" presName="linNode" presStyleCnt="0"/>
      <dgm:spPr/>
    </dgm:pt>
    <dgm:pt modelId="{DC33024B-C102-4018-89A3-0BCA174F918F}" type="pres">
      <dgm:prSet presAssocID="{A095CCC6-0E40-4D78-9BD2-01E4712FCC22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4F79E9DA-44CD-4FC1-ADDC-DB7FE829ACFF}" type="pres">
      <dgm:prSet presAssocID="{A095CCC6-0E40-4D78-9BD2-01E4712FCC22}" presName="descendantText" presStyleLbl="alignNode1" presStyleIdx="2" presStyleCnt="4">
        <dgm:presLayoutVars>
          <dgm:bulletEnabled/>
        </dgm:presLayoutVars>
      </dgm:prSet>
      <dgm:spPr/>
    </dgm:pt>
    <dgm:pt modelId="{C03164D2-55A0-47A9-9C33-A1E849C04B6B}" type="pres">
      <dgm:prSet presAssocID="{3B3BC61A-A95C-4873-BD4E-0E4BBA334152}" presName="sp" presStyleCnt="0"/>
      <dgm:spPr/>
    </dgm:pt>
    <dgm:pt modelId="{512BF1AD-EADF-438F-9804-9F4699370DF8}" type="pres">
      <dgm:prSet presAssocID="{61ABC661-85EE-4BE4-9A07-9EB85A591EE7}" presName="linNode" presStyleCnt="0"/>
      <dgm:spPr/>
    </dgm:pt>
    <dgm:pt modelId="{80754E21-E589-42AE-B8C6-D90F9E0D7E43}" type="pres">
      <dgm:prSet presAssocID="{61ABC661-85EE-4BE4-9A07-9EB85A591EE7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AC72C958-E80C-4A0E-B48B-CD791B18B246}" type="pres">
      <dgm:prSet presAssocID="{61ABC661-85EE-4BE4-9A07-9EB85A591EE7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E5407B2E-0D5F-4493-B697-26FF9C826131}" type="presOf" srcId="{59985E6B-A5D1-4DEA-A1D1-CB7F88FC1A17}" destId="{F65F0BFA-F6A0-4056-88AE-A6E958CA4230}" srcOrd="0" destOrd="0" presId="urn:microsoft.com/office/officeart/2016/7/layout/VerticalHollowActionList"/>
    <dgm:cxn modelId="{1FA2855E-CCFB-4F78-98B5-A3FA2EA1ED0B}" type="presOf" srcId="{61ABC661-85EE-4BE4-9A07-9EB85A591EE7}" destId="{80754E21-E589-42AE-B8C6-D90F9E0D7E43}" srcOrd="0" destOrd="0" presId="urn:microsoft.com/office/officeart/2016/7/layout/VerticalHollowActionList"/>
    <dgm:cxn modelId="{F4EBEC43-53BF-445C-8DB7-36FE10C4760E}" type="presOf" srcId="{A095CCC6-0E40-4D78-9BD2-01E4712FCC22}" destId="{DC33024B-C102-4018-89A3-0BCA174F918F}" srcOrd="0" destOrd="0" presId="urn:microsoft.com/office/officeart/2016/7/layout/VerticalHollowActionList"/>
    <dgm:cxn modelId="{DCE59871-566E-418D-A401-9F669E215E83}" type="presOf" srcId="{33ED5AE9-B302-4232-966C-F357BE454F92}" destId="{4F79E9DA-44CD-4FC1-ADDC-DB7FE829ACFF}" srcOrd="0" destOrd="0" presId="urn:microsoft.com/office/officeart/2016/7/layout/VerticalHollowActionList"/>
    <dgm:cxn modelId="{E4962954-CBFF-42E2-91A1-7A8127F36EB7}" srcId="{46039BFF-1DCD-48CB-A8A1-4E8EBA36D4C7}" destId="{A095CCC6-0E40-4D78-9BD2-01E4712FCC22}" srcOrd="2" destOrd="0" parTransId="{F828BF7E-E6A4-4A0B-A234-5E0BD5F4B407}" sibTransId="{3B3BC61A-A95C-4873-BD4E-0E4BBA334152}"/>
    <dgm:cxn modelId="{62D0C976-BBB0-414F-8D6B-58C9F677DFF5}" type="presOf" srcId="{46039BFF-1DCD-48CB-A8A1-4E8EBA36D4C7}" destId="{8EA3C3DA-DE65-450C-AA8A-40A329E03256}" srcOrd="0" destOrd="0" presId="urn:microsoft.com/office/officeart/2016/7/layout/VerticalHollowActionList"/>
    <dgm:cxn modelId="{98A65758-5688-466F-A158-DDF852835798}" srcId="{61ABC661-85EE-4BE4-9A07-9EB85A591EE7}" destId="{93DA7ADD-A7F7-4AAF-9983-95DC95D3712C}" srcOrd="0" destOrd="0" parTransId="{2627DC46-128B-470B-BD08-0D2699BBCF99}" sibTransId="{38A7D7A2-D375-4F3D-810B-6F281EB4F52C}"/>
    <dgm:cxn modelId="{F472127D-EF06-4E5E-91EE-2D92190420E0}" srcId="{46039BFF-1DCD-48CB-A8A1-4E8EBA36D4C7}" destId="{8EA2AF03-2B1C-4233-861E-24817CA5D383}" srcOrd="0" destOrd="0" parTransId="{706CAFBC-DAEF-433F-9529-4CC2B3432579}" sibTransId="{806B44E2-7B87-4BFB-BA05-B1815233B218}"/>
    <dgm:cxn modelId="{219C6D81-5D24-42B3-8B33-492EEA5596BF}" srcId="{FA5FC364-DB3E-41C3-BEEA-6C1EED3DDE0B}" destId="{59985E6B-A5D1-4DEA-A1D1-CB7F88FC1A17}" srcOrd="0" destOrd="0" parTransId="{CAD3463B-0877-46FC-802D-FD65B7BD8D7B}" sibTransId="{5A90D32E-1D78-4296-8086-62A16B4061C7}"/>
    <dgm:cxn modelId="{8B6AC28B-BCD8-46C1-BFFD-8092FDA83EDA}" type="presOf" srcId="{8EA2AF03-2B1C-4233-861E-24817CA5D383}" destId="{E2C8EC15-4212-44D2-B7B2-7E293827323E}" srcOrd="0" destOrd="0" presId="urn:microsoft.com/office/officeart/2016/7/layout/VerticalHollowActionList"/>
    <dgm:cxn modelId="{2BB8E0B1-C7BE-438C-9EFD-778CD2C483EA}" type="presOf" srcId="{93DA7ADD-A7F7-4AAF-9983-95DC95D3712C}" destId="{AC72C958-E80C-4A0E-B48B-CD791B18B246}" srcOrd="0" destOrd="0" presId="urn:microsoft.com/office/officeart/2016/7/layout/VerticalHollowActionList"/>
    <dgm:cxn modelId="{903F6DBF-6638-4DC8-B53C-35D39D5CAC75}" srcId="{8EA2AF03-2B1C-4233-861E-24817CA5D383}" destId="{27928FF4-B23D-466D-B420-5C4E8EF5D1A0}" srcOrd="0" destOrd="0" parTransId="{EFAB6C33-183B-4C0D-B0B8-929E1D502818}" sibTransId="{04FFA154-AE2D-44EE-93E6-A394923EB745}"/>
    <dgm:cxn modelId="{BDF4B2D5-E0E3-46FF-83F2-A390E6215485}" type="presOf" srcId="{FA5FC364-DB3E-41C3-BEEA-6C1EED3DDE0B}" destId="{21619A64-4D04-4F14-8134-D3B59E5CC027}" srcOrd="0" destOrd="0" presId="urn:microsoft.com/office/officeart/2016/7/layout/VerticalHollowActionList"/>
    <dgm:cxn modelId="{861F59E1-6CF9-4069-BACA-734FE790DE90}" srcId="{46039BFF-1DCD-48CB-A8A1-4E8EBA36D4C7}" destId="{FA5FC364-DB3E-41C3-BEEA-6C1EED3DDE0B}" srcOrd="1" destOrd="0" parTransId="{1077A097-2DF4-49D8-A3B3-2BA3645FA376}" sibTransId="{17930805-A915-43CF-B414-7605D3F6BF46}"/>
    <dgm:cxn modelId="{F8F4F7EF-995A-4E4C-B25A-E73D84579148}" type="presOf" srcId="{27928FF4-B23D-466D-B420-5C4E8EF5D1A0}" destId="{796B0ED6-1CC7-486C-9190-AA7B60AD8692}" srcOrd="0" destOrd="0" presId="urn:microsoft.com/office/officeart/2016/7/layout/VerticalHollowActionList"/>
    <dgm:cxn modelId="{175C82F3-5D3A-40DF-BE7A-75B3F3208CC6}" srcId="{46039BFF-1DCD-48CB-A8A1-4E8EBA36D4C7}" destId="{61ABC661-85EE-4BE4-9A07-9EB85A591EE7}" srcOrd="3" destOrd="0" parTransId="{83D29BC7-08E2-445F-B8C8-594F06B4A60C}" sibTransId="{2824FCFE-40FE-450F-989B-54E0B4CADE96}"/>
    <dgm:cxn modelId="{EA6B35F9-68C6-4E4A-8C4E-D72837219F04}" srcId="{A095CCC6-0E40-4D78-9BD2-01E4712FCC22}" destId="{33ED5AE9-B302-4232-966C-F357BE454F92}" srcOrd="0" destOrd="0" parTransId="{C851DA1B-6A2D-40BA-8658-86D052B4E517}" sibTransId="{9A716C2E-B2AC-4D19-978B-683E096A3D66}"/>
    <dgm:cxn modelId="{B17606A1-99CC-4FDC-8312-1BCF660BB9FD}" type="presParOf" srcId="{8EA3C3DA-DE65-450C-AA8A-40A329E03256}" destId="{CB193AFA-5380-4C01-B767-AE4C8AB6B6C5}" srcOrd="0" destOrd="0" presId="urn:microsoft.com/office/officeart/2016/7/layout/VerticalHollowActionList"/>
    <dgm:cxn modelId="{E77C4D8F-90FD-4C9C-B400-C87F30A3A402}" type="presParOf" srcId="{CB193AFA-5380-4C01-B767-AE4C8AB6B6C5}" destId="{E2C8EC15-4212-44D2-B7B2-7E293827323E}" srcOrd="0" destOrd="0" presId="urn:microsoft.com/office/officeart/2016/7/layout/VerticalHollowActionList"/>
    <dgm:cxn modelId="{031ECED4-3A5A-4542-B7F7-AF817212A5B9}" type="presParOf" srcId="{CB193AFA-5380-4C01-B767-AE4C8AB6B6C5}" destId="{796B0ED6-1CC7-486C-9190-AA7B60AD8692}" srcOrd="1" destOrd="0" presId="urn:microsoft.com/office/officeart/2016/7/layout/VerticalHollowActionList"/>
    <dgm:cxn modelId="{1A2C0259-7216-46EB-8632-78DF55A7BB98}" type="presParOf" srcId="{8EA3C3DA-DE65-450C-AA8A-40A329E03256}" destId="{B6814AD1-637D-474B-8F36-00ADA45E5277}" srcOrd="1" destOrd="0" presId="urn:microsoft.com/office/officeart/2016/7/layout/VerticalHollowActionList"/>
    <dgm:cxn modelId="{8F719955-441A-4C52-90D7-AE8EA6DDD1FA}" type="presParOf" srcId="{8EA3C3DA-DE65-450C-AA8A-40A329E03256}" destId="{D25AF23F-08E6-4B50-BEA5-7E23C714F740}" srcOrd="2" destOrd="0" presId="urn:microsoft.com/office/officeart/2016/7/layout/VerticalHollowActionList"/>
    <dgm:cxn modelId="{D37D79EC-89DF-4E47-85CE-8F69539D299C}" type="presParOf" srcId="{D25AF23F-08E6-4B50-BEA5-7E23C714F740}" destId="{21619A64-4D04-4F14-8134-D3B59E5CC027}" srcOrd="0" destOrd="0" presId="urn:microsoft.com/office/officeart/2016/7/layout/VerticalHollowActionList"/>
    <dgm:cxn modelId="{291C1499-AAED-474E-AB26-9ACE7A151E84}" type="presParOf" srcId="{D25AF23F-08E6-4B50-BEA5-7E23C714F740}" destId="{F65F0BFA-F6A0-4056-88AE-A6E958CA4230}" srcOrd="1" destOrd="0" presId="urn:microsoft.com/office/officeart/2016/7/layout/VerticalHollowActionList"/>
    <dgm:cxn modelId="{CCF2028B-0E4B-4D87-9257-39E666DDDC2A}" type="presParOf" srcId="{8EA3C3DA-DE65-450C-AA8A-40A329E03256}" destId="{4E2F6181-A2A5-451C-8FDF-E44E21767132}" srcOrd="3" destOrd="0" presId="urn:microsoft.com/office/officeart/2016/7/layout/VerticalHollowActionList"/>
    <dgm:cxn modelId="{455AFFC3-D212-4280-A454-BF98052D2ECE}" type="presParOf" srcId="{8EA3C3DA-DE65-450C-AA8A-40A329E03256}" destId="{AED372F3-15D2-4ACE-9236-7E019B0A1A98}" srcOrd="4" destOrd="0" presId="urn:microsoft.com/office/officeart/2016/7/layout/VerticalHollowActionList"/>
    <dgm:cxn modelId="{AED7DA63-8C3A-42F0-84B7-30C34D301D66}" type="presParOf" srcId="{AED372F3-15D2-4ACE-9236-7E019B0A1A98}" destId="{DC33024B-C102-4018-89A3-0BCA174F918F}" srcOrd="0" destOrd="0" presId="urn:microsoft.com/office/officeart/2016/7/layout/VerticalHollowActionList"/>
    <dgm:cxn modelId="{5688A302-064D-4FC0-88F6-2F77F1D0A2E9}" type="presParOf" srcId="{AED372F3-15D2-4ACE-9236-7E019B0A1A98}" destId="{4F79E9DA-44CD-4FC1-ADDC-DB7FE829ACFF}" srcOrd="1" destOrd="0" presId="urn:microsoft.com/office/officeart/2016/7/layout/VerticalHollowActionList"/>
    <dgm:cxn modelId="{30EA0EE0-E05F-4FE7-8A50-766637BD41A6}" type="presParOf" srcId="{8EA3C3DA-DE65-450C-AA8A-40A329E03256}" destId="{C03164D2-55A0-47A9-9C33-A1E849C04B6B}" srcOrd="5" destOrd="0" presId="urn:microsoft.com/office/officeart/2016/7/layout/VerticalHollowActionList"/>
    <dgm:cxn modelId="{F9FEB1B8-5168-4925-B7BF-96AB4803BD73}" type="presParOf" srcId="{8EA3C3DA-DE65-450C-AA8A-40A329E03256}" destId="{512BF1AD-EADF-438F-9804-9F4699370DF8}" srcOrd="6" destOrd="0" presId="urn:microsoft.com/office/officeart/2016/7/layout/VerticalHollowActionList"/>
    <dgm:cxn modelId="{C654633F-F398-4392-86E5-DE26D5B921CE}" type="presParOf" srcId="{512BF1AD-EADF-438F-9804-9F4699370DF8}" destId="{80754E21-E589-42AE-B8C6-D90F9E0D7E43}" srcOrd="0" destOrd="0" presId="urn:microsoft.com/office/officeart/2016/7/layout/VerticalHollowActionList"/>
    <dgm:cxn modelId="{FF5763A5-C250-47DE-A0CB-040A4FCEBFB3}" type="presParOf" srcId="{512BF1AD-EADF-438F-9804-9F4699370DF8}" destId="{AC72C958-E80C-4A0E-B48B-CD791B18B246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FE3792-5018-4CEF-8DA5-B13C3AE60D5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EACEAE-B5E1-4038-BDAD-BDE8186C55D9}">
      <dgm:prSet/>
      <dgm:spPr/>
      <dgm:t>
        <a:bodyPr/>
        <a:lstStyle/>
        <a:p>
          <a:r>
            <a:rPr lang="en-US"/>
            <a:t>Top churn predictors:</a:t>
          </a:r>
        </a:p>
      </dgm:t>
    </dgm:pt>
    <dgm:pt modelId="{AB674913-2EAF-4E2A-AA9D-29277FAE8C20}" type="parTrans" cxnId="{43AF7002-7A41-4C53-838B-C87813FEF0C3}">
      <dgm:prSet/>
      <dgm:spPr/>
      <dgm:t>
        <a:bodyPr/>
        <a:lstStyle/>
        <a:p>
          <a:endParaRPr lang="en-US"/>
        </a:p>
      </dgm:t>
    </dgm:pt>
    <dgm:pt modelId="{CBE7490C-9B31-4DBD-BB76-B5122CCC3841}" type="sibTrans" cxnId="{43AF7002-7A41-4C53-838B-C87813FEF0C3}">
      <dgm:prSet/>
      <dgm:spPr/>
      <dgm:t>
        <a:bodyPr/>
        <a:lstStyle/>
        <a:p>
          <a:endParaRPr lang="en-US"/>
        </a:p>
      </dgm:t>
    </dgm:pt>
    <dgm:pt modelId="{8580B649-7A8A-463A-A237-4FE902367893}">
      <dgm:prSet/>
      <dgm:spPr/>
      <dgm:t>
        <a:bodyPr/>
        <a:lstStyle/>
        <a:p>
          <a:r>
            <a:rPr lang="en-US"/>
            <a:t>Contract: Month-to-month</a:t>
          </a:r>
        </a:p>
      </dgm:t>
    </dgm:pt>
    <dgm:pt modelId="{8DAB4401-0C94-4278-9782-380E34C76537}" type="parTrans" cxnId="{668F29BB-8081-465D-9004-E45BFF74D83D}">
      <dgm:prSet/>
      <dgm:spPr/>
      <dgm:t>
        <a:bodyPr/>
        <a:lstStyle/>
        <a:p>
          <a:endParaRPr lang="en-US"/>
        </a:p>
      </dgm:t>
    </dgm:pt>
    <dgm:pt modelId="{1C3B510C-64F5-4129-AC98-1B2C4268CB5A}" type="sibTrans" cxnId="{668F29BB-8081-465D-9004-E45BFF74D83D}">
      <dgm:prSet/>
      <dgm:spPr/>
      <dgm:t>
        <a:bodyPr/>
        <a:lstStyle/>
        <a:p>
          <a:endParaRPr lang="en-US"/>
        </a:p>
      </dgm:t>
    </dgm:pt>
    <dgm:pt modelId="{69269AB1-BCCE-4633-82E6-3CE8D8261131}">
      <dgm:prSet/>
      <dgm:spPr/>
      <dgm:t>
        <a:bodyPr/>
        <a:lstStyle/>
        <a:p>
          <a:r>
            <a:rPr lang="en-US"/>
            <a:t>InternetService: Fiber Optic</a:t>
          </a:r>
        </a:p>
      </dgm:t>
    </dgm:pt>
    <dgm:pt modelId="{6D6C83BE-1261-4415-8800-778366104FA2}" type="parTrans" cxnId="{BC8ACB17-D0E3-4AEB-B6DD-3A0A89A60335}">
      <dgm:prSet/>
      <dgm:spPr/>
      <dgm:t>
        <a:bodyPr/>
        <a:lstStyle/>
        <a:p>
          <a:endParaRPr lang="en-US"/>
        </a:p>
      </dgm:t>
    </dgm:pt>
    <dgm:pt modelId="{64FFD73D-C99D-4399-BCF7-417094FCD0A6}" type="sibTrans" cxnId="{BC8ACB17-D0E3-4AEB-B6DD-3A0A89A60335}">
      <dgm:prSet/>
      <dgm:spPr/>
      <dgm:t>
        <a:bodyPr/>
        <a:lstStyle/>
        <a:p>
          <a:endParaRPr lang="en-US"/>
        </a:p>
      </dgm:t>
    </dgm:pt>
    <dgm:pt modelId="{20891477-29B8-4EE7-9E52-92789E5C55EB}">
      <dgm:prSet/>
      <dgm:spPr/>
      <dgm:t>
        <a:bodyPr/>
        <a:lstStyle/>
        <a:p>
          <a:r>
            <a:rPr lang="en-US"/>
            <a:t>Paperless Billing: Yes</a:t>
          </a:r>
        </a:p>
      </dgm:t>
    </dgm:pt>
    <dgm:pt modelId="{DD6F16E3-E221-4F81-8D2C-CD22C387F186}" type="parTrans" cxnId="{7849126F-5196-4828-A3D0-679FAA219A07}">
      <dgm:prSet/>
      <dgm:spPr/>
      <dgm:t>
        <a:bodyPr/>
        <a:lstStyle/>
        <a:p>
          <a:endParaRPr lang="en-US"/>
        </a:p>
      </dgm:t>
    </dgm:pt>
    <dgm:pt modelId="{C3DB9448-E922-4C90-8B52-337269664024}" type="sibTrans" cxnId="{7849126F-5196-4828-A3D0-679FAA219A07}">
      <dgm:prSet/>
      <dgm:spPr/>
      <dgm:t>
        <a:bodyPr/>
        <a:lstStyle/>
        <a:p>
          <a:endParaRPr lang="en-US"/>
        </a:p>
      </dgm:t>
    </dgm:pt>
    <dgm:pt modelId="{D14E8416-1E81-4A71-9D7B-E69105D490F4}">
      <dgm:prSet/>
      <dgm:spPr/>
      <dgm:t>
        <a:bodyPr/>
        <a:lstStyle/>
        <a:p>
          <a:r>
            <a:rPr lang="en-US"/>
            <a:t>AutoModel visualizations:</a:t>
          </a:r>
        </a:p>
      </dgm:t>
    </dgm:pt>
    <dgm:pt modelId="{E3D15E19-223E-47FC-8936-1F846F2760EC}" type="parTrans" cxnId="{0A2C42CF-69A7-4AFF-B7C0-E88A7898B1C3}">
      <dgm:prSet/>
      <dgm:spPr/>
      <dgm:t>
        <a:bodyPr/>
        <a:lstStyle/>
        <a:p>
          <a:endParaRPr lang="en-US"/>
        </a:p>
      </dgm:t>
    </dgm:pt>
    <dgm:pt modelId="{5612E416-71A5-4E54-BE5D-BDC0E16101C2}" type="sibTrans" cxnId="{0A2C42CF-69A7-4AFF-B7C0-E88A7898B1C3}">
      <dgm:prSet/>
      <dgm:spPr/>
      <dgm:t>
        <a:bodyPr/>
        <a:lstStyle/>
        <a:p>
          <a:endParaRPr lang="en-US"/>
        </a:p>
      </dgm:t>
    </dgm:pt>
    <dgm:pt modelId="{0DD63533-EA67-4E8B-8C15-175E4B975E54}">
      <dgm:prSet/>
      <dgm:spPr/>
      <dgm:t>
        <a:bodyPr/>
        <a:lstStyle/>
        <a:p>
          <a:r>
            <a:rPr lang="en-US"/>
            <a:t>Feature weights</a:t>
          </a:r>
        </a:p>
      </dgm:t>
    </dgm:pt>
    <dgm:pt modelId="{7239C48D-26EC-46BB-A9D7-60618861D102}" type="parTrans" cxnId="{79D0D04C-B198-4C83-92BF-280536BBBEFF}">
      <dgm:prSet/>
      <dgm:spPr/>
      <dgm:t>
        <a:bodyPr/>
        <a:lstStyle/>
        <a:p>
          <a:endParaRPr lang="en-US"/>
        </a:p>
      </dgm:t>
    </dgm:pt>
    <dgm:pt modelId="{9C2B8089-B6FD-4EBF-B47B-7EC8CCEE1216}" type="sibTrans" cxnId="{79D0D04C-B198-4C83-92BF-280536BBBEFF}">
      <dgm:prSet/>
      <dgm:spPr/>
      <dgm:t>
        <a:bodyPr/>
        <a:lstStyle/>
        <a:p>
          <a:endParaRPr lang="en-US"/>
        </a:p>
      </dgm:t>
    </dgm:pt>
    <dgm:pt modelId="{A8475DF5-3B1D-4CDC-9BDA-142749D4BD9E}">
      <dgm:prSet/>
      <dgm:spPr/>
      <dgm:t>
        <a:bodyPr/>
        <a:lstStyle/>
        <a:p>
          <a:r>
            <a:rPr lang="en-US"/>
            <a:t>Deep Learning simulator</a:t>
          </a:r>
        </a:p>
      </dgm:t>
    </dgm:pt>
    <dgm:pt modelId="{65C4CBB8-AB84-469C-BDF7-A3DA66DB83BD}" type="parTrans" cxnId="{F40CD60E-48E0-4FF2-9085-A2FA75CC7B99}">
      <dgm:prSet/>
      <dgm:spPr/>
      <dgm:t>
        <a:bodyPr/>
        <a:lstStyle/>
        <a:p>
          <a:endParaRPr lang="en-US"/>
        </a:p>
      </dgm:t>
    </dgm:pt>
    <dgm:pt modelId="{88568852-453D-4C98-AA3B-C894D592A9F1}" type="sibTrans" cxnId="{F40CD60E-48E0-4FF2-9085-A2FA75CC7B99}">
      <dgm:prSet/>
      <dgm:spPr/>
      <dgm:t>
        <a:bodyPr/>
        <a:lstStyle/>
        <a:p>
          <a:endParaRPr lang="en-US"/>
        </a:p>
      </dgm:t>
    </dgm:pt>
    <dgm:pt modelId="{D6F9CCA7-7FE2-43DD-A861-5C79326FD059}">
      <dgm:prSet/>
      <dgm:spPr/>
      <dgm:t>
        <a:bodyPr/>
        <a:lstStyle/>
        <a:p>
          <a:r>
            <a:rPr lang="en-US"/>
            <a:t>Explainable and business-friendly</a:t>
          </a:r>
        </a:p>
      </dgm:t>
    </dgm:pt>
    <dgm:pt modelId="{1B4895A0-CBB5-4A99-A60A-75B407994D19}" type="parTrans" cxnId="{19D88A07-9A34-480A-BC9F-843E18035D86}">
      <dgm:prSet/>
      <dgm:spPr/>
      <dgm:t>
        <a:bodyPr/>
        <a:lstStyle/>
        <a:p>
          <a:endParaRPr lang="en-US"/>
        </a:p>
      </dgm:t>
    </dgm:pt>
    <dgm:pt modelId="{45C28305-4DD4-4009-B0B5-2AAA6CB66767}" type="sibTrans" cxnId="{19D88A07-9A34-480A-BC9F-843E18035D86}">
      <dgm:prSet/>
      <dgm:spPr/>
      <dgm:t>
        <a:bodyPr/>
        <a:lstStyle/>
        <a:p>
          <a:endParaRPr lang="en-US"/>
        </a:p>
      </dgm:t>
    </dgm:pt>
    <dgm:pt modelId="{93E322C5-D71E-4A8F-92B1-5324E46DFB92}" type="pres">
      <dgm:prSet presAssocID="{09FE3792-5018-4CEF-8DA5-B13C3AE60D5E}" presName="linear" presStyleCnt="0">
        <dgm:presLayoutVars>
          <dgm:dir/>
          <dgm:animLvl val="lvl"/>
          <dgm:resizeHandles val="exact"/>
        </dgm:presLayoutVars>
      </dgm:prSet>
      <dgm:spPr/>
    </dgm:pt>
    <dgm:pt modelId="{521E585E-3D48-45B5-A695-ECC4E93A9AB1}" type="pres">
      <dgm:prSet presAssocID="{32EACEAE-B5E1-4038-BDAD-BDE8186C55D9}" presName="parentLin" presStyleCnt="0"/>
      <dgm:spPr/>
    </dgm:pt>
    <dgm:pt modelId="{BF4A5375-1998-47F5-AE17-EC7074F51224}" type="pres">
      <dgm:prSet presAssocID="{32EACEAE-B5E1-4038-BDAD-BDE8186C55D9}" presName="parentLeftMargin" presStyleLbl="node1" presStyleIdx="0" presStyleCnt="3"/>
      <dgm:spPr/>
    </dgm:pt>
    <dgm:pt modelId="{04FADDE4-2271-4C98-A6C7-4C1758788153}" type="pres">
      <dgm:prSet presAssocID="{32EACEAE-B5E1-4038-BDAD-BDE8186C55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8925DE-897E-452D-9717-E56C05853147}" type="pres">
      <dgm:prSet presAssocID="{32EACEAE-B5E1-4038-BDAD-BDE8186C55D9}" presName="negativeSpace" presStyleCnt="0"/>
      <dgm:spPr/>
    </dgm:pt>
    <dgm:pt modelId="{8E58DACB-CA24-4694-99BB-CC773EED0B83}" type="pres">
      <dgm:prSet presAssocID="{32EACEAE-B5E1-4038-BDAD-BDE8186C55D9}" presName="childText" presStyleLbl="conFgAcc1" presStyleIdx="0" presStyleCnt="3">
        <dgm:presLayoutVars>
          <dgm:bulletEnabled val="1"/>
        </dgm:presLayoutVars>
      </dgm:prSet>
      <dgm:spPr/>
    </dgm:pt>
    <dgm:pt modelId="{C8439BEB-D829-4F12-BA78-1EE4037BF674}" type="pres">
      <dgm:prSet presAssocID="{CBE7490C-9B31-4DBD-BB76-B5122CCC3841}" presName="spaceBetweenRectangles" presStyleCnt="0"/>
      <dgm:spPr/>
    </dgm:pt>
    <dgm:pt modelId="{CDBA20F9-1E73-4B1E-8E3C-D29B82AB920D}" type="pres">
      <dgm:prSet presAssocID="{D14E8416-1E81-4A71-9D7B-E69105D490F4}" presName="parentLin" presStyleCnt="0"/>
      <dgm:spPr/>
    </dgm:pt>
    <dgm:pt modelId="{5044C14E-5B7C-409A-96DC-E36800FF2460}" type="pres">
      <dgm:prSet presAssocID="{D14E8416-1E81-4A71-9D7B-E69105D490F4}" presName="parentLeftMargin" presStyleLbl="node1" presStyleIdx="0" presStyleCnt="3"/>
      <dgm:spPr/>
    </dgm:pt>
    <dgm:pt modelId="{3D2739DB-B85B-42BE-892F-EECC319C6393}" type="pres">
      <dgm:prSet presAssocID="{D14E8416-1E81-4A71-9D7B-E69105D490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9CCDEE-05EC-4F45-8A91-4F3A5E51EBF4}" type="pres">
      <dgm:prSet presAssocID="{D14E8416-1E81-4A71-9D7B-E69105D490F4}" presName="negativeSpace" presStyleCnt="0"/>
      <dgm:spPr/>
    </dgm:pt>
    <dgm:pt modelId="{359A55DD-0FF4-4253-AD98-944DB0C71243}" type="pres">
      <dgm:prSet presAssocID="{D14E8416-1E81-4A71-9D7B-E69105D490F4}" presName="childText" presStyleLbl="conFgAcc1" presStyleIdx="1" presStyleCnt="3">
        <dgm:presLayoutVars>
          <dgm:bulletEnabled val="1"/>
        </dgm:presLayoutVars>
      </dgm:prSet>
      <dgm:spPr/>
    </dgm:pt>
    <dgm:pt modelId="{BCD92476-220D-47CB-82B4-955DC9584CAF}" type="pres">
      <dgm:prSet presAssocID="{5612E416-71A5-4E54-BE5D-BDC0E16101C2}" presName="spaceBetweenRectangles" presStyleCnt="0"/>
      <dgm:spPr/>
    </dgm:pt>
    <dgm:pt modelId="{81E6C0D9-1A52-4EE5-9A58-71B1659EBD97}" type="pres">
      <dgm:prSet presAssocID="{D6F9CCA7-7FE2-43DD-A861-5C79326FD059}" presName="parentLin" presStyleCnt="0"/>
      <dgm:spPr/>
    </dgm:pt>
    <dgm:pt modelId="{587F3366-5505-414E-95C4-62F60ABBF155}" type="pres">
      <dgm:prSet presAssocID="{D6F9CCA7-7FE2-43DD-A861-5C79326FD059}" presName="parentLeftMargin" presStyleLbl="node1" presStyleIdx="1" presStyleCnt="3"/>
      <dgm:spPr/>
    </dgm:pt>
    <dgm:pt modelId="{3C63844A-7E41-4DC9-A1F4-7622F7DE4FCB}" type="pres">
      <dgm:prSet presAssocID="{D6F9CCA7-7FE2-43DD-A861-5C79326FD0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425DDDE-2846-4B59-B8F9-E7B23AAF9B69}" type="pres">
      <dgm:prSet presAssocID="{D6F9CCA7-7FE2-43DD-A861-5C79326FD059}" presName="negativeSpace" presStyleCnt="0"/>
      <dgm:spPr/>
    </dgm:pt>
    <dgm:pt modelId="{0F7C6D23-9787-4EDF-A4C3-5E0AAB359E5C}" type="pres">
      <dgm:prSet presAssocID="{D6F9CCA7-7FE2-43DD-A861-5C79326FD05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D4A801-536C-4A67-B1FC-CAD4D8ADD59C}" type="presOf" srcId="{32EACEAE-B5E1-4038-BDAD-BDE8186C55D9}" destId="{04FADDE4-2271-4C98-A6C7-4C1758788153}" srcOrd="1" destOrd="0" presId="urn:microsoft.com/office/officeart/2005/8/layout/list1"/>
    <dgm:cxn modelId="{43AF7002-7A41-4C53-838B-C87813FEF0C3}" srcId="{09FE3792-5018-4CEF-8DA5-B13C3AE60D5E}" destId="{32EACEAE-B5E1-4038-BDAD-BDE8186C55D9}" srcOrd="0" destOrd="0" parTransId="{AB674913-2EAF-4E2A-AA9D-29277FAE8C20}" sibTransId="{CBE7490C-9B31-4DBD-BB76-B5122CCC3841}"/>
    <dgm:cxn modelId="{19D88A07-9A34-480A-BC9F-843E18035D86}" srcId="{09FE3792-5018-4CEF-8DA5-B13C3AE60D5E}" destId="{D6F9CCA7-7FE2-43DD-A861-5C79326FD059}" srcOrd="2" destOrd="0" parTransId="{1B4895A0-CBB5-4A99-A60A-75B407994D19}" sibTransId="{45C28305-4DD4-4009-B0B5-2AAA6CB66767}"/>
    <dgm:cxn modelId="{F40CD60E-48E0-4FF2-9085-A2FA75CC7B99}" srcId="{D14E8416-1E81-4A71-9D7B-E69105D490F4}" destId="{A8475DF5-3B1D-4CDC-9BDA-142749D4BD9E}" srcOrd="1" destOrd="0" parTransId="{65C4CBB8-AB84-469C-BDF7-A3DA66DB83BD}" sibTransId="{88568852-453D-4C98-AA3B-C894D592A9F1}"/>
    <dgm:cxn modelId="{BC8ACB17-D0E3-4AEB-B6DD-3A0A89A60335}" srcId="{32EACEAE-B5E1-4038-BDAD-BDE8186C55D9}" destId="{69269AB1-BCCE-4633-82E6-3CE8D8261131}" srcOrd="1" destOrd="0" parTransId="{6D6C83BE-1261-4415-8800-778366104FA2}" sibTransId="{64FFD73D-C99D-4399-BCF7-417094FCD0A6}"/>
    <dgm:cxn modelId="{FC1F082A-6A2A-4AC6-86D5-BBB68950606A}" type="presOf" srcId="{D14E8416-1E81-4A71-9D7B-E69105D490F4}" destId="{3D2739DB-B85B-42BE-892F-EECC319C6393}" srcOrd="1" destOrd="0" presId="urn:microsoft.com/office/officeart/2005/8/layout/list1"/>
    <dgm:cxn modelId="{79D0D04C-B198-4C83-92BF-280536BBBEFF}" srcId="{D14E8416-1E81-4A71-9D7B-E69105D490F4}" destId="{0DD63533-EA67-4E8B-8C15-175E4B975E54}" srcOrd="0" destOrd="0" parTransId="{7239C48D-26EC-46BB-A9D7-60618861D102}" sibTransId="{9C2B8089-B6FD-4EBF-B47B-7EC8CCEE1216}"/>
    <dgm:cxn modelId="{7849126F-5196-4828-A3D0-679FAA219A07}" srcId="{32EACEAE-B5E1-4038-BDAD-BDE8186C55D9}" destId="{20891477-29B8-4EE7-9E52-92789E5C55EB}" srcOrd="2" destOrd="0" parTransId="{DD6F16E3-E221-4F81-8D2C-CD22C387F186}" sibTransId="{C3DB9448-E922-4C90-8B52-337269664024}"/>
    <dgm:cxn modelId="{8AB2D475-1C92-4BD8-958E-405D70F6FD8A}" type="presOf" srcId="{20891477-29B8-4EE7-9E52-92789E5C55EB}" destId="{8E58DACB-CA24-4694-99BB-CC773EED0B83}" srcOrd="0" destOrd="2" presId="urn:microsoft.com/office/officeart/2005/8/layout/list1"/>
    <dgm:cxn modelId="{9E107480-0567-40C6-A77D-DD22BA2FB871}" type="presOf" srcId="{D6F9CCA7-7FE2-43DD-A861-5C79326FD059}" destId="{3C63844A-7E41-4DC9-A1F4-7622F7DE4FCB}" srcOrd="1" destOrd="0" presId="urn:microsoft.com/office/officeart/2005/8/layout/list1"/>
    <dgm:cxn modelId="{8B572883-A1BE-4DF8-B6DF-3A0A7AC0C0DD}" type="presOf" srcId="{69269AB1-BCCE-4633-82E6-3CE8D8261131}" destId="{8E58DACB-CA24-4694-99BB-CC773EED0B83}" srcOrd="0" destOrd="1" presId="urn:microsoft.com/office/officeart/2005/8/layout/list1"/>
    <dgm:cxn modelId="{1A9E95AA-5F1A-41FE-9BF1-C66ECF0C7A1B}" type="presOf" srcId="{D14E8416-1E81-4A71-9D7B-E69105D490F4}" destId="{5044C14E-5B7C-409A-96DC-E36800FF2460}" srcOrd="0" destOrd="0" presId="urn:microsoft.com/office/officeart/2005/8/layout/list1"/>
    <dgm:cxn modelId="{668F29BB-8081-465D-9004-E45BFF74D83D}" srcId="{32EACEAE-B5E1-4038-BDAD-BDE8186C55D9}" destId="{8580B649-7A8A-463A-A237-4FE902367893}" srcOrd="0" destOrd="0" parTransId="{8DAB4401-0C94-4278-9782-380E34C76537}" sibTransId="{1C3B510C-64F5-4129-AC98-1B2C4268CB5A}"/>
    <dgm:cxn modelId="{C9A79EBB-8019-4CAA-8827-D62053ECA343}" type="presOf" srcId="{8580B649-7A8A-463A-A237-4FE902367893}" destId="{8E58DACB-CA24-4694-99BB-CC773EED0B83}" srcOrd="0" destOrd="0" presId="urn:microsoft.com/office/officeart/2005/8/layout/list1"/>
    <dgm:cxn modelId="{FD55BAC0-9A7E-4BB1-9A76-E7AC739FE87C}" type="presOf" srcId="{D6F9CCA7-7FE2-43DD-A861-5C79326FD059}" destId="{587F3366-5505-414E-95C4-62F60ABBF155}" srcOrd="0" destOrd="0" presId="urn:microsoft.com/office/officeart/2005/8/layout/list1"/>
    <dgm:cxn modelId="{E10ED1CB-23D3-4EE2-9BBB-A9A4644C9DD7}" type="presOf" srcId="{A8475DF5-3B1D-4CDC-9BDA-142749D4BD9E}" destId="{359A55DD-0FF4-4253-AD98-944DB0C71243}" srcOrd="0" destOrd="1" presId="urn:microsoft.com/office/officeart/2005/8/layout/list1"/>
    <dgm:cxn modelId="{0A2C42CF-69A7-4AFF-B7C0-E88A7898B1C3}" srcId="{09FE3792-5018-4CEF-8DA5-B13C3AE60D5E}" destId="{D14E8416-1E81-4A71-9D7B-E69105D490F4}" srcOrd="1" destOrd="0" parTransId="{E3D15E19-223E-47FC-8936-1F846F2760EC}" sibTransId="{5612E416-71A5-4E54-BE5D-BDC0E16101C2}"/>
    <dgm:cxn modelId="{AB63DCD1-0102-460E-82CD-7D1D01CEC2BE}" type="presOf" srcId="{32EACEAE-B5E1-4038-BDAD-BDE8186C55D9}" destId="{BF4A5375-1998-47F5-AE17-EC7074F51224}" srcOrd="0" destOrd="0" presId="urn:microsoft.com/office/officeart/2005/8/layout/list1"/>
    <dgm:cxn modelId="{9CB535FB-7118-4AE6-98F6-6554D16523FD}" type="presOf" srcId="{09FE3792-5018-4CEF-8DA5-B13C3AE60D5E}" destId="{93E322C5-D71E-4A8F-92B1-5324E46DFB92}" srcOrd="0" destOrd="0" presId="urn:microsoft.com/office/officeart/2005/8/layout/list1"/>
    <dgm:cxn modelId="{9012E9FD-3397-49A4-828B-3994C62F20C1}" type="presOf" srcId="{0DD63533-EA67-4E8B-8C15-175E4B975E54}" destId="{359A55DD-0FF4-4253-AD98-944DB0C71243}" srcOrd="0" destOrd="0" presId="urn:microsoft.com/office/officeart/2005/8/layout/list1"/>
    <dgm:cxn modelId="{E99438A4-D52E-40EE-9242-5C3753C208DA}" type="presParOf" srcId="{93E322C5-D71E-4A8F-92B1-5324E46DFB92}" destId="{521E585E-3D48-45B5-A695-ECC4E93A9AB1}" srcOrd="0" destOrd="0" presId="urn:microsoft.com/office/officeart/2005/8/layout/list1"/>
    <dgm:cxn modelId="{E078D8CC-A834-42E2-8FCF-D22EFB15845D}" type="presParOf" srcId="{521E585E-3D48-45B5-A695-ECC4E93A9AB1}" destId="{BF4A5375-1998-47F5-AE17-EC7074F51224}" srcOrd="0" destOrd="0" presId="urn:microsoft.com/office/officeart/2005/8/layout/list1"/>
    <dgm:cxn modelId="{666E6098-3531-494A-A68F-629BFD9559C5}" type="presParOf" srcId="{521E585E-3D48-45B5-A695-ECC4E93A9AB1}" destId="{04FADDE4-2271-4C98-A6C7-4C1758788153}" srcOrd="1" destOrd="0" presId="urn:microsoft.com/office/officeart/2005/8/layout/list1"/>
    <dgm:cxn modelId="{E640D997-3452-46CD-93D1-A72336492B55}" type="presParOf" srcId="{93E322C5-D71E-4A8F-92B1-5324E46DFB92}" destId="{4C8925DE-897E-452D-9717-E56C05853147}" srcOrd="1" destOrd="0" presId="urn:microsoft.com/office/officeart/2005/8/layout/list1"/>
    <dgm:cxn modelId="{29DDA1B1-72E5-41F8-BF3A-11156948B622}" type="presParOf" srcId="{93E322C5-D71E-4A8F-92B1-5324E46DFB92}" destId="{8E58DACB-CA24-4694-99BB-CC773EED0B83}" srcOrd="2" destOrd="0" presId="urn:microsoft.com/office/officeart/2005/8/layout/list1"/>
    <dgm:cxn modelId="{79808F98-98E6-4C5E-B111-78B8DC013946}" type="presParOf" srcId="{93E322C5-D71E-4A8F-92B1-5324E46DFB92}" destId="{C8439BEB-D829-4F12-BA78-1EE4037BF674}" srcOrd="3" destOrd="0" presId="urn:microsoft.com/office/officeart/2005/8/layout/list1"/>
    <dgm:cxn modelId="{95FACAB3-B7B6-41EA-BE38-215D40442BB4}" type="presParOf" srcId="{93E322C5-D71E-4A8F-92B1-5324E46DFB92}" destId="{CDBA20F9-1E73-4B1E-8E3C-D29B82AB920D}" srcOrd="4" destOrd="0" presId="urn:microsoft.com/office/officeart/2005/8/layout/list1"/>
    <dgm:cxn modelId="{A9CE731E-89A4-4653-89D0-DA328AABD5AA}" type="presParOf" srcId="{CDBA20F9-1E73-4B1E-8E3C-D29B82AB920D}" destId="{5044C14E-5B7C-409A-96DC-E36800FF2460}" srcOrd="0" destOrd="0" presId="urn:microsoft.com/office/officeart/2005/8/layout/list1"/>
    <dgm:cxn modelId="{491703CC-63E1-4D31-89AD-E5DE39C1290B}" type="presParOf" srcId="{CDBA20F9-1E73-4B1E-8E3C-D29B82AB920D}" destId="{3D2739DB-B85B-42BE-892F-EECC319C6393}" srcOrd="1" destOrd="0" presId="urn:microsoft.com/office/officeart/2005/8/layout/list1"/>
    <dgm:cxn modelId="{0C287558-AE8F-452E-980A-8536C2B3CFE1}" type="presParOf" srcId="{93E322C5-D71E-4A8F-92B1-5324E46DFB92}" destId="{129CCDEE-05EC-4F45-8A91-4F3A5E51EBF4}" srcOrd="5" destOrd="0" presId="urn:microsoft.com/office/officeart/2005/8/layout/list1"/>
    <dgm:cxn modelId="{0900C785-552B-494E-B121-64C0BB22ED98}" type="presParOf" srcId="{93E322C5-D71E-4A8F-92B1-5324E46DFB92}" destId="{359A55DD-0FF4-4253-AD98-944DB0C71243}" srcOrd="6" destOrd="0" presId="urn:microsoft.com/office/officeart/2005/8/layout/list1"/>
    <dgm:cxn modelId="{76AFE94C-77EE-4EDD-AD94-C5D3BD591526}" type="presParOf" srcId="{93E322C5-D71E-4A8F-92B1-5324E46DFB92}" destId="{BCD92476-220D-47CB-82B4-955DC9584CAF}" srcOrd="7" destOrd="0" presId="urn:microsoft.com/office/officeart/2005/8/layout/list1"/>
    <dgm:cxn modelId="{BDB72EC1-7F25-4AE9-80BD-CD550A46E057}" type="presParOf" srcId="{93E322C5-D71E-4A8F-92B1-5324E46DFB92}" destId="{81E6C0D9-1A52-4EE5-9A58-71B1659EBD97}" srcOrd="8" destOrd="0" presId="urn:microsoft.com/office/officeart/2005/8/layout/list1"/>
    <dgm:cxn modelId="{C2EB3B86-1686-4099-B834-E78278AF5E22}" type="presParOf" srcId="{81E6C0D9-1A52-4EE5-9A58-71B1659EBD97}" destId="{587F3366-5505-414E-95C4-62F60ABBF155}" srcOrd="0" destOrd="0" presId="urn:microsoft.com/office/officeart/2005/8/layout/list1"/>
    <dgm:cxn modelId="{69961A77-3833-4677-9FEA-CA04FCAC100A}" type="presParOf" srcId="{81E6C0D9-1A52-4EE5-9A58-71B1659EBD97}" destId="{3C63844A-7E41-4DC9-A1F4-7622F7DE4FCB}" srcOrd="1" destOrd="0" presId="urn:microsoft.com/office/officeart/2005/8/layout/list1"/>
    <dgm:cxn modelId="{CA95C79D-E7A6-474D-A691-500D256C4049}" type="presParOf" srcId="{93E322C5-D71E-4A8F-92B1-5324E46DFB92}" destId="{1425DDDE-2846-4B59-B8F9-E7B23AAF9B69}" srcOrd="9" destOrd="0" presId="urn:microsoft.com/office/officeart/2005/8/layout/list1"/>
    <dgm:cxn modelId="{D2C54943-EBE3-4E1C-B467-84FCBB37D47B}" type="presParOf" srcId="{93E322C5-D71E-4A8F-92B1-5324E46DFB92}" destId="{0F7C6D23-9787-4EDF-A4C3-5E0AAB359E5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94DD13-3DE2-4919-AD4C-5913F97F75AC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064D2B-1039-41D4-92DA-39DAD17444AC}">
      <dgm:prSet/>
      <dgm:spPr/>
      <dgm:t>
        <a:bodyPr/>
        <a:lstStyle/>
        <a:p>
          <a:r>
            <a:rPr lang="en-US" b="0" i="0" baseline="0"/>
            <a:t>Visual comparison of all model metrics</a:t>
          </a:r>
          <a:endParaRPr lang="en-US"/>
        </a:p>
      </dgm:t>
    </dgm:pt>
    <dgm:pt modelId="{86EAC2AD-5750-468B-B2C3-304ECBF132F2}" type="parTrans" cxnId="{457336FC-2D1C-4220-94A5-FA4ABE6F1993}">
      <dgm:prSet/>
      <dgm:spPr/>
      <dgm:t>
        <a:bodyPr/>
        <a:lstStyle/>
        <a:p>
          <a:endParaRPr lang="en-US"/>
        </a:p>
      </dgm:t>
    </dgm:pt>
    <dgm:pt modelId="{DE72829E-025B-4D80-8FC5-925176A495C5}" type="sibTrans" cxnId="{457336FC-2D1C-4220-94A5-FA4ABE6F1993}">
      <dgm:prSet/>
      <dgm:spPr/>
      <dgm:t>
        <a:bodyPr/>
        <a:lstStyle/>
        <a:p>
          <a:endParaRPr lang="en-US"/>
        </a:p>
      </dgm:t>
    </dgm:pt>
    <dgm:pt modelId="{7F1C51FF-BDB3-4044-9DF1-31E8F8D0D269}">
      <dgm:prSet/>
      <dgm:spPr/>
      <dgm:t>
        <a:bodyPr/>
        <a:lstStyle/>
        <a:p>
          <a:r>
            <a:rPr lang="en-US" b="0" i="0" baseline="0"/>
            <a:t>XGBoost leads across Accuracy, Recall, F1</a:t>
          </a:r>
          <a:endParaRPr lang="en-US"/>
        </a:p>
      </dgm:t>
    </dgm:pt>
    <dgm:pt modelId="{24AAC281-6823-4C71-BFBB-49F0DA890E0E}" type="parTrans" cxnId="{AAFBA13E-5960-4FB3-B3A2-DE39520DA235}">
      <dgm:prSet/>
      <dgm:spPr/>
      <dgm:t>
        <a:bodyPr/>
        <a:lstStyle/>
        <a:p>
          <a:endParaRPr lang="en-US"/>
        </a:p>
      </dgm:t>
    </dgm:pt>
    <dgm:pt modelId="{F74014CF-067C-4B23-985A-536133C855F2}" type="sibTrans" cxnId="{AAFBA13E-5960-4FB3-B3A2-DE39520DA235}">
      <dgm:prSet/>
      <dgm:spPr/>
      <dgm:t>
        <a:bodyPr/>
        <a:lstStyle/>
        <a:p>
          <a:endParaRPr lang="en-US"/>
        </a:p>
      </dgm:t>
    </dgm:pt>
    <dgm:pt modelId="{FDA82A56-F9A3-4D97-A7E9-96FE560FD791}">
      <dgm:prSet/>
      <dgm:spPr/>
      <dgm:t>
        <a:bodyPr/>
        <a:lstStyle/>
        <a:p>
          <a:r>
            <a:rPr lang="en-US" b="0" i="0" baseline="0"/>
            <a:t>Deep Learning also strong</a:t>
          </a:r>
          <a:endParaRPr lang="en-US"/>
        </a:p>
      </dgm:t>
    </dgm:pt>
    <dgm:pt modelId="{44B7858D-B45C-470D-B874-6360C143E9B1}" type="parTrans" cxnId="{DFC5BAC8-6D43-4E03-9DED-7283B81CE336}">
      <dgm:prSet/>
      <dgm:spPr/>
      <dgm:t>
        <a:bodyPr/>
        <a:lstStyle/>
        <a:p>
          <a:endParaRPr lang="en-US"/>
        </a:p>
      </dgm:t>
    </dgm:pt>
    <dgm:pt modelId="{20F7C85B-F71D-453B-8132-2CC09B783A81}" type="sibTrans" cxnId="{DFC5BAC8-6D43-4E03-9DED-7283B81CE336}">
      <dgm:prSet/>
      <dgm:spPr/>
      <dgm:t>
        <a:bodyPr/>
        <a:lstStyle/>
        <a:p>
          <a:endParaRPr lang="en-US"/>
        </a:p>
      </dgm:t>
    </dgm:pt>
    <dgm:pt modelId="{00B2B669-6AED-4A28-B988-C31C7693EDA8}">
      <dgm:prSet/>
      <dgm:spPr/>
      <dgm:t>
        <a:bodyPr/>
        <a:lstStyle/>
        <a:p>
          <a:r>
            <a:rPr lang="en-US" b="0" i="0" baseline="0"/>
            <a:t>Logistic Regression → perfect recall (but lower precision)</a:t>
          </a:r>
          <a:endParaRPr lang="en-US"/>
        </a:p>
      </dgm:t>
    </dgm:pt>
    <dgm:pt modelId="{82245D9F-4C2C-4475-B4F8-26D67A5E25DD}" type="parTrans" cxnId="{78BEA450-2BEE-428C-9522-B4DB172019DA}">
      <dgm:prSet/>
      <dgm:spPr/>
      <dgm:t>
        <a:bodyPr/>
        <a:lstStyle/>
        <a:p>
          <a:endParaRPr lang="en-US"/>
        </a:p>
      </dgm:t>
    </dgm:pt>
    <dgm:pt modelId="{8D1627A2-8FD3-4CF7-84B4-A3FF637253E5}" type="sibTrans" cxnId="{78BEA450-2BEE-428C-9522-B4DB172019DA}">
      <dgm:prSet/>
      <dgm:spPr/>
      <dgm:t>
        <a:bodyPr/>
        <a:lstStyle/>
        <a:p>
          <a:endParaRPr lang="en-US"/>
        </a:p>
      </dgm:t>
    </dgm:pt>
    <dgm:pt modelId="{53FD0333-800B-40CE-B3E0-D707807762C8}" type="pres">
      <dgm:prSet presAssocID="{3F94DD13-3DE2-4919-AD4C-5913F97F75AC}" presName="Name0" presStyleCnt="0">
        <dgm:presLayoutVars>
          <dgm:dir/>
          <dgm:animLvl val="lvl"/>
          <dgm:resizeHandles val="exact"/>
        </dgm:presLayoutVars>
      </dgm:prSet>
      <dgm:spPr/>
    </dgm:pt>
    <dgm:pt modelId="{A01B7605-EE84-4D13-BAB6-2025F46251B5}" type="pres">
      <dgm:prSet presAssocID="{13064D2B-1039-41D4-92DA-39DAD17444AC}" presName="linNode" presStyleCnt="0"/>
      <dgm:spPr/>
    </dgm:pt>
    <dgm:pt modelId="{724EB225-85B4-444E-B7DE-99AD197DFCEA}" type="pres">
      <dgm:prSet presAssocID="{13064D2B-1039-41D4-92DA-39DAD17444A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33B090D8-037F-43D0-B2A8-8A9F27FA1C7C}" type="pres">
      <dgm:prSet presAssocID="{DE72829E-025B-4D80-8FC5-925176A495C5}" presName="sp" presStyleCnt="0"/>
      <dgm:spPr/>
    </dgm:pt>
    <dgm:pt modelId="{709E4B13-07D9-43EF-A25A-F7B44A4B8371}" type="pres">
      <dgm:prSet presAssocID="{7F1C51FF-BDB3-4044-9DF1-31E8F8D0D269}" presName="linNode" presStyleCnt="0"/>
      <dgm:spPr/>
    </dgm:pt>
    <dgm:pt modelId="{6B00D86D-42AB-451E-8A8A-E944CC965797}" type="pres">
      <dgm:prSet presAssocID="{7F1C51FF-BDB3-4044-9DF1-31E8F8D0D26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D2CDA16-2C62-488E-95FC-EB1AF85B568D}" type="pres">
      <dgm:prSet presAssocID="{F74014CF-067C-4B23-985A-536133C855F2}" presName="sp" presStyleCnt="0"/>
      <dgm:spPr/>
    </dgm:pt>
    <dgm:pt modelId="{B63CAD21-660B-42DA-B459-0B462784E8B4}" type="pres">
      <dgm:prSet presAssocID="{FDA82A56-F9A3-4D97-A7E9-96FE560FD791}" presName="linNode" presStyleCnt="0"/>
      <dgm:spPr/>
    </dgm:pt>
    <dgm:pt modelId="{CA630F87-D7D1-472A-ABEA-6CC688EF64D6}" type="pres">
      <dgm:prSet presAssocID="{FDA82A56-F9A3-4D97-A7E9-96FE560FD791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199CDE3A-F07F-4664-BEC4-78B446F96EF9}" type="pres">
      <dgm:prSet presAssocID="{20F7C85B-F71D-453B-8132-2CC09B783A81}" presName="sp" presStyleCnt="0"/>
      <dgm:spPr/>
    </dgm:pt>
    <dgm:pt modelId="{32F748BC-E178-4A93-B09D-DD65FE4609B6}" type="pres">
      <dgm:prSet presAssocID="{00B2B669-6AED-4A28-B988-C31C7693EDA8}" presName="linNode" presStyleCnt="0"/>
      <dgm:spPr/>
    </dgm:pt>
    <dgm:pt modelId="{12E34189-5077-4559-BC89-378D8ECB2CFB}" type="pres">
      <dgm:prSet presAssocID="{00B2B669-6AED-4A28-B988-C31C7693EDA8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98FD321B-F847-4E58-99D2-01CF4627C855}" type="presOf" srcId="{FDA82A56-F9A3-4D97-A7E9-96FE560FD791}" destId="{CA630F87-D7D1-472A-ABEA-6CC688EF64D6}" srcOrd="0" destOrd="0" presId="urn:microsoft.com/office/officeart/2005/8/layout/vList5"/>
    <dgm:cxn modelId="{AAFBA13E-5960-4FB3-B3A2-DE39520DA235}" srcId="{3F94DD13-3DE2-4919-AD4C-5913F97F75AC}" destId="{7F1C51FF-BDB3-4044-9DF1-31E8F8D0D269}" srcOrd="1" destOrd="0" parTransId="{24AAC281-6823-4C71-BFBB-49F0DA890E0E}" sibTransId="{F74014CF-067C-4B23-985A-536133C855F2}"/>
    <dgm:cxn modelId="{78BEA450-2BEE-428C-9522-B4DB172019DA}" srcId="{3F94DD13-3DE2-4919-AD4C-5913F97F75AC}" destId="{00B2B669-6AED-4A28-B988-C31C7693EDA8}" srcOrd="3" destOrd="0" parTransId="{82245D9F-4C2C-4475-B4F8-26D67A5E25DD}" sibTransId="{8D1627A2-8FD3-4CF7-84B4-A3FF637253E5}"/>
    <dgm:cxn modelId="{D38C5279-CF43-4249-A6AC-4EB82604CCFC}" type="presOf" srcId="{00B2B669-6AED-4A28-B988-C31C7693EDA8}" destId="{12E34189-5077-4559-BC89-378D8ECB2CFB}" srcOrd="0" destOrd="0" presId="urn:microsoft.com/office/officeart/2005/8/layout/vList5"/>
    <dgm:cxn modelId="{536647A3-2EB6-44E3-86A9-A63028D9CAA2}" type="presOf" srcId="{13064D2B-1039-41D4-92DA-39DAD17444AC}" destId="{724EB225-85B4-444E-B7DE-99AD197DFCEA}" srcOrd="0" destOrd="0" presId="urn:microsoft.com/office/officeart/2005/8/layout/vList5"/>
    <dgm:cxn modelId="{AB249AAE-0B5E-42F9-B70D-7EAB00B876EB}" type="presOf" srcId="{7F1C51FF-BDB3-4044-9DF1-31E8F8D0D269}" destId="{6B00D86D-42AB-451E-8A8A-E944CC965797}" srcOrd="0" destOrd="0" presId="urn:microsoft.com/office/officeart/2005/8/layout/vList5"/>
    <dgm:cxn modelId="{DFC5BAC8-6D43-4E03-9DED-7283B81CE336}" srcId="{3F94DD13-3DE2-4919-AD4C-5913F97F75AC}" destId="{FDA82A56-F9A3-4D97-A7E9-96FE560FD791}" srcOrd="2" destOrd="0" parTransId="{44B7858D-B45C-470D-B874-6360C143E9B1}" sibTransId="{20F7C85B-F71D-453B-8132-2CC09B783A81}"/>
    <dgm:cxn modelId="{A528EDDF-A8A8-4922-8EC4-5309FCA9AC09}" type="presOf" srcId="{3F94DD13-3DE2-4919-AD4C-5913F97F75AC}" destId="{53FD0333-800B-40CE-B3E0-D707807762C8}" srcOrd="0" destOrd="0" presId="urn:microsoft.com/office/officeart/2005/8/layout/vList5"/>
    <dgm:cxn modelId="{457336FC-2D1C-4220-94A5-FA4ABE6F1993}" srcId="{3F94DD13-3DE2-4919-AD4C-5913F97F75AC}" destId="{13064D2B-1039-41D4-92DA-39DAD17444AC}" srcOrd="0" destOrd="0" parTransId="{86EAC2AD-5750-468B-B2C3-304ECBF132F2}" sibTransId="{DE72829E-025B-4D80-8FC5-925176A495C5}"/>
    <dgm:cxn modelId="{46434FF9-01F6-44F7-B7A9-181C247BC011}" type="presParOf" srcId="{53FD0333-800B-40CE-B3E0-D707807762C8}" destId="{A01B7605-EE84-4D13-BAB6-2025F46251B5}" srcOrd="0" destOrd="0" presId="urn:microsoft.com/office/officeart/2005/8/layout/vList5"/>
    <dgm:cxn modelId="{236BC536-ECBD-4CA3-8229-4C01A4FD0DB1}" type="presParOf" srcId="{A01B7605-EE84-4D13-BAB6-2025F46251B5}" destId="{724EB225-85B4-444E-B7DE-99AD197DFCEA}" srcOrd="0" destOrd="0" presId="urn:microsoft.com/office/officeart/2005/8/layout/vList5"/>
    <dgm:cxn modelId="{6B328671-85C6-40FB-AA1E-DD2D9FCECD0F}" type="presParOf" srcId="{53FD0333-800B-40CE-B3E0-D707807762C8}" destId="{33B090D8-037F-43D0-B2A8-8A9F27FA1C7C}" srcOrd="1" destOrd="0" presId="urn:microsoft.com/office/officeart/2005/8/layout/vList5"/>
    <dgm:cxn modelId="{B3F100F5-DF51-44FA-8BA0-7A8A37942E5D}" type="presParOf" srcId="{53FD0333-800B-40CE-B3E0-D707807762C8}" destId="{709E4B13-07D9-43EF-A25A-F7B44A4B8371}" srcOrd="2" destOrd="0" presId="urn:microsoft.com/office/officeart/2005/8/layout/vList5"/>
    <dgm:cxn modelId="{F48373F7-8644-4425-A58B-568DD28BB44D}" type="presParOf" srcId="{709E4B13-07D9-43EF-A25A-F7B44A4B8371}" destId="{6B00D86D-42AB-451E-8A8A-E944CC965797}" srcOrd="0" destOrd="0" presId="urn:microsoft.com/office/officeart/2005/8/layout/vList5"/>
    <dgm:cxn modelId="{8FB2BB2F-4857-4344-96C9-E2867CFA8728}" type="presParOf" srcId="{53FD0333-800B-40CE-B3E0-D707807762C8}" destId="{ED2CDA16-2C62-488E-95FC-EB1AF85B568D}" srcOrd="3" destOrd="0" presId="urn:microsoft.com/office/officeart/2005/8/layout/vList5"/>
    <dgm:cxn modelId="{E92ACCE2-6D22-4222-9716-31423114F94B}" type="presParOf" srcId="{53FD0333-800B-40CE-B3E0-D707807762C8}" destId="{B63CAD21-660B-42DA-B459-0B462784E8B4}" srcOrd="4" destOrd="0" presId="urn:microsoft.com/office/officeart/2005/8/layout/vList5"/>
    <dgm:cxn modelId="{8B2AC849-96B6-4427-96E8-CE523AFF0A9F}" type="presParOf" srcId="{B63CAD21-660B-42DA-B459-0B462784E8B4}" destId="{CA630F87-D7D1-472A-ABEA-6CC688EF64D6}" srcOrd="0" destOrd="0" presId="urn:microsoft.com/office/officeart/2005/8/layout/vList5"/>
    <dgm:cxn modelId="{0FAC0D7F-16A1-459E-A75A-1FEEA29C90AF}" type="presParOf" srcId="{53FD0333-800B-40CE-B3E0-D707807762C8}" destId="{199CDE3A-F07F-4664-BEC4-78B446F96EF9}" srcOrd="5" destOrd="0" presId="urn:microsoft.com/office/officeart/2005/8/layout/vList5"/>
    <dgm:cxn modelId="{02D29702-4D91-433F-A9B5-82E8476EB687}" type="presParOf" srcId="{53FD0333-800B-40CE-B3E0-D707807762C8}" destId="{32F748BC-E178-4A93-B09D-DD65FE4609B6}" srcOrd="6" destOrd="0" presId="urn:microsoft.com/office/officeart/2005/8/layout/vList5"/>
    <dgm:cxn modelId="{A92DE285-6E2B-4BCD-9B3D-E2F168E2D94C}" type="presParOf" srcId="{32F748BC-E178-4A93-B09D-DD65FE4609B6}" destId="{12E34189-5077-4559-BC89-378D8ECB2C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A74991-F058-4D09-89D2-5E0B8BF74D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DAEC02-D1C9-407B-87DC-88E335B89797}">
      <dgm:prSet/>
      <dgm:spPr/>
      <dgm:t>
        <a:bodyPr/>
        <a:lstStyle/>
        <a:p>
          <a:r>
            <a:rPr lang="en-US" b="0" i="0" baseline="0"/>
            <a:t>ROC curves and Confusion Matrices</a:t>
          </a:r>
          <a:endParaRPr lang="en-US"/>
        </a:p>
      </dgm:t>
    </dgm:pt>
    <dgm:pt modelId="{07C6EEE3-BCFB-4CD6-A356-71D072F054B1}" type="parTrans" cxnId="{AB7F86AE-1606-48C4-806E-4EBAD005051B}">
      <dgm:prSet/>
      <dgm:spPr/>
      <dgm:t>
        <a:bodyPr/>
        <a:lstStyle/>
        <a:p>
          <a:endParaRPr lang="en-US"/>
        </a:p>
      </dgm:t>
    </dgm:pt>
    <dgm:pt modelId="{B53DEA4B-DCA2-4E9C-BD86-D8C74F823792}" type="sibTrans" cxnId="{AB7F86AE-1606-48C4-806E-4EBAD005051B}">
      <dgm:prSet/>
      <dgm:spPr/>
      <dgm:t>
        <a:bodyPr/>
        <a:lstStyle/>
        <a:p>
          <a:endParaRPr lang="en-US"/>
        </a:p>
      </dgm:t>
    </dgm:pt>
    <dgm:pt modelId="{39C4C43B-E0F4-47A5-832D-53EC9F440533}">
      <dgm:prSet/>
      <dgm:spPr/>
      <dgm:t>
        <a:bodyPr/>
        <a:lstStyle/>
        <a:p>
          <a:r>
            <a:rPr lang="en-US" b="0" i="0" baseline="0"/>
            <a:t>XGBoost again had best AUC</a:t>
          </a:r>
          <a:endParaRPr lang="en-US"/>
        </a:p>
      </dgm:t>
    </dgm:pt>
    <dgm:pt modelId="{E592A533-90F2-4C37-B210-511003800BE4}" type="parTrans" cxnId="{A0DF70FF-B5C6-46DF-9EF9-BB72D43ACCCD}">
      <dgm:prSet/>
      <dgm:spPr/>
      <dgm:t>
        <a:bodyPr/>
        <a:lstStyle/>
        <a:p>
          <a:endParaRPr lang="en-US"/>
        </a:p>
      </dgm:t>
    </dgm:pt>
    <dgm:pt modelId="{E7D2FF8A-B0A0-4A26-A8D2-7A364F84BBDB}" type="sibTrans" cxnId="{A0DF70FF-B5C6-46DF-9EF9-BB72D43ACCCD}">
      <dgm:prSet/>
      <dgm:spPr/>
      <dgm:t>
        <a:bodyPr/>
        <a:lstStyle/>
        <a:p>
          <a:endParaRPr lang="en-US"/>
        </a:p>
      </dgm:t>
    </dgm:pt>
    <dgm:pt modelId="{6D5F27BF-B2B2-41E7-B61B-74E0FCEEF586}">
      <dgm:prSet/>
      <dgm:spPr/>
      <dgm:t>
        <a:bodyPr/>
        <a:lstStyle/>
        <a:p>
          <a:r>
            <a:rPr lang="en-US" b="0" i="0" baseline="0"/>
            <a:t>Logistic Regression more conservative</a:t>
          </a:r>
          <a:endParaRPr lang="en-US"/>
        </a:p>
      </dgm:t>
    </dgm:pt>
    <dgm:pt modelId="{45B23616-A573-40BB-87F8-75895AA2C2AF}" type="parTrans" cxnId="{C50DEAEF-7C44-4DEA-8361-BD8A6C545C92}">
      <dgm:prSet/>
      <dgm:spPr/>
      <dgm:t>
        <a:bodyPr/>
        <a:lstStyle/>
        <a:p>
          <a:endParaRPr lang="en-US"/>
        </a:p>
      </dgm:t>
    </dgm:pt>
    <dgm:pt modelId="{5F2E60D6-7449-4D42-9CFB-5D6999941E05}" type="sibTrans" cxnId="{C50DEAEF-7C44-4DEA-8361-BD8A6C545C92}">
      <dgm:prSet/>
      <dgm:spPr/>
      <dgm:t>
        <a:bodyPr/>
        <a:lstStyle/>
        <a:p>
          <a:endParaRPr lang="en-US"/>
        </a:p>
      </dgm:t>
    </dgm:pt>
    <dgm:pt modelId="{409C9D70-3A00-4B42-80E6-4A6A180A37B4}">
      <dgm:prSet/>
      <dgm:spPr/>
      <dgm:t>
        <a:bodyPr/>
        <a:lstStyle/>
        <a:p>
          <a:r>
            <a:rPr lang="en-US" b="0" i="0" baseline="0"/>
            <a:t>Ensemble models performed better</a:t>
          </a:r>
          <a:endParaRPr lang="en-US"/>
        </a:p>
      </dgm:t>
    </dgm:pt>
    <dgm:pt modelId="{EDB5F106-4FCE-4113-A2CE-96B156B7C41A}" type="parTrans" cxnId="{1FF053D1-7CA8-4060-8AD0-8F615A06913B}">
      <dgm:prSet/>
      <dgm:spPr/>
      <dgm:t>
        <a:bodyPr/>
        <a:lstStyle/>
        <a:p>
          <a:endParaRPr lang="en-US"/>
        </a:p>
      </dgm:t>
    </dgm:pt>
    <dgm:pt modelId="{5FBBE1DA-71D1-4A14-92DE-43B275B53DA7}" type="sibTrans" cxnId="{1FF053D1-7CA8-4060-8AD0-8F615A06913B}">
      <dgm:prSet/>
      <dgm:spPr/>
      <dgm:t>
        <a:bodyPr/>
        <a:lstStyle/>
        <a:p>
          <a:endParaRPr lang="en-US"/>
        </a:p>
      </dgm:t>
    </dgm:pt>
    <dgm:pt modelId="{8F9D7F95-590A-40A6-B810-E326BFF47727}" type="pres">
      <dgm:prSet presAssocID="{B8A74991-F058-4D09-89D2-5E0B8BF74D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F42035-F94C-4FC3-B00C-B0CAD84C56E5}" type="pres">
      <dgm:prSet presAssocID="{2FDAEC02-D1C9-407B-87DC-88E335B89797}" presName="hierRoot1" presStyleCnt="0"/>
      <dgm:spPr/>
    </dgm:pt>
    <dgm:pt modelId="{9E265FAD-5729-4792-ADF0-CE246D1A49F9}" type="pres">
      <dgm:prSet presAssocID="{2FDAEC02-D1C9-407B-87DC-88E335B89797}" presName="composite" presStyleCnt="0"/>
      <dgm:spPr/>
    </dgm:pt>
    <dgm:pt modelId="{DFB42E68-C6DB-4C5D-A59C-EA367D071153}" type="pres">
      <dgm:prSet presAssocID="{2FDAEC02-D1C9-407B-87DC-88E335B89797}" presName="background" presStyleLbl="node0" presStyleIdx="0" presStyleCnt="4"/>
      <dgm:spPr/>
    </dgm:pt>
    <dgm:pt modelId="{6880B416-71C6-4773-BD36-AFBC6C08C4C4}" type="pres">
      <dgm:prSet presAssocID="{2FDAEC02-D1C9-407B-87DC-88E335B89797}" presName="text" presStyleLbl="fgAcc0" presStyleIdx="0" presStyleCnt="4">
        <dgm:presLayoutVars>
          <dgm:chPref val="3"/>
        </dgm:presLayoutVars>
      </dgm:prSet>
      <dgm:spPr/>
    </dgm:pt>
    <dgm:pt modelId="{A77352A6-C9D8-44BA-9285-9E8DA1BF47E2}" type="pres">
      <dgm:prSet presAssocID="{2FDAEC02-D1C9-407B-87DC-88E335B89797}" presName="hierChild2" presStyleCnt="0"/>
      <dgm:spPr/>
    </dgm:pt>
    <dgm:pt modelId="{53584AEB-D2F9-4E38-972E-08895C5B38FC}" type="pres">
      <dgm:prSet presAssocID="{39C4C43B-E0F4-47A5-832D-53EC9F440533}" presName="hierRoot1" presStyleCnt="0"/>
      <dgm:spPr/>
    </dgm:pt>
    <dgm:pt modelId="{DCB2EB06-6FD7-4946-AD58-4C00B424B6C2}" type="pres">
      <dgm:prSet presAssocID="{39C4C43B-E0F4-47A5-832D-53EC9F440533}" presName="composite" presStyleCnt="0"/>
      <dgm:spPr/>
    </dgm:pt>
    <dgm:pt modelId="{E7998915-651D-4A86-9653-9BC22D112B99}" type="pres">
      <dgm:prSet presAssocID="{39C4C43B-E0F4-47A5-832D-53EC9F440533}" presName="background" presStyleLbl="node0" presStyleIdx="1" presStyleCnt="4"/>
      <dgm:spPr/>
    </dgm:pt>
    <dgm:pt modelId="{69697D95-88BF-4B13-9B03-92A995832ED6}" type="pres">
      <dgm:prSet presAssocID="{39C4C43B-E0F4-47A5-832D-53EC9F440533}" presName="text" presStyleLbl="fgAcc0" presStyleIdx="1" presStyleCnt="4">
        <dgm:presLayoutVars>
          <dgm:chPref val="3"/>
        </dgm:presLayoutVars>
      </dgm:prSet>
      <dgm:spPr/>
    </dgm:pt>
    <dgm:pt modelId="{E0A1A631-BD7D-4E20-B059-45D933D5D432}" type="pres">
      <dgm:prSet presAssocID="{39C4C43B-E0F4-47A5-832D-53EC9F440533}" presName="hierChild2" presStyleCnt="0"/>
      <dgm:spPr/>
    </dgm:pt>
    <dgm:pt modelId="{4B3098B2-D363-4DEB-ABCF-C1FAEEE9B346}" type="pres">
      <dgm:prSet presAssocID="{6D5F27BF-B2B2-41E7-B61B-74E0FCEEF586}" presName="hierRoot1" presStyleCnt="0"/>
      <dgm:spPr/>
    </dgm:pt>
    <dgm:pt modelId="{5F6F810D-F129-4E04-BAC4-1789F06AFE0B}" type="pres">
      <dgm:prSet presAssocID="{6D5F27BF-B2B2-41E7-B61B-74E0FCEEF586}" presName="composite" presStyleCnt="0"/>
      <dgm:spPr/>
    </dgm:pt>
    <dgm:pt modelId="{5D7ED898-5792-43A7-A6B3-1602E0F5B531}" type="pres">
      <dgm:prSet presAssocID="{6D5F27BF-B2B2-41E7-B61B-74E0FCEEF586}" presName="background" presStyleLbl="node0" presStyleIdx="2" presStyleCnt="4"/>
      <dgm:spPr/>
    </dgm:pt>
    <dgm:pt modelId="{44E56153-03D6-4533-B0C9-47B9E3F9EA75}" type="pres">
      <dgm:prSet presAssocID="{6D5F27BF-B2B2-41E7-B61B-74E0FCEEF586}" presName="text" presStyleLbl="fgAcc0" presStyleIdx="2" presStyleCnt="4">
        <dgm:presLayoutVars>
          <dgm:chPref val="3"/>
        </dgm:presLayoutVars>
      </dgm:prSet>
      <dgm:spPr/>
    </dgm:pt>
    <dgm:pt modelId="{1464CDCB-4037-46ED-8CBD-CFBDEE385C13}" type="pres">
      <dgm:prSet presAssocID="{6D5F27BF-B2B2-41E7-B61B-74E0FCEEF586}" presName="hierChild2" presStyleCnt="0"/>
      <dgm:spPr/>
    </dgm:pt>
    <dgm:pt modelId="{56BFA9E8-CE4F-4789-ACD9-3E6CDD28BBA1}" type="pres">
      <dgm:prSet presAssocID="{409C9D70-3A00-4B42-80E6-4A6A180A37B4}" presName="hierRoot1" presStyleCnt="0"/>
      <dgm:spPr/>
    </dgm:pt>
    <dgm:pt modelId="{FC6716B7-4E04-4B6F-B308-1E5FDE633FBE}" type="pres">
      <dgm:prSet presAssocID="{409C9D70-3A00-4B42-80E6-4A6A180A37B4}" presName="composite" presStyleCnt="0"/>
      <dgm:spPr/>
    </dgm:pt>
    <dgm:pt modelId="{0FDDAA29-C70A-45EF-B118-AF31CF218C33}" type="pres">
      <dgm:prSet presAssocID="{409C9D70-3A00-4B42-80E6-4A6A180A37B4}" presName="background" presStyleLbl="node0" presStyleIdx="3" presStyleCnt="4"/>
      <dgm:spPr/>
    </dgm:pt>
    <dgm:pt modelId="{DDB7F89B-821F-4EBC-BB61-2A1F3614C56F}" type="pres">
      <dgm:prSet presAssocID="{409C9D70-3A00-4B42-80E6-4A6A180A37B4}" presName="text" presStyleLbl="fgAcc0" presStyleIdx="3" presStyleCnt="4">
        <dgm:presLayoutVars>
          <dgm:chPref val="3"/>
        </dgm:presLayoutVars>
      </dgm:prSet>
      <dgm:spPr/>
    </dgm:pt>
    <dgm:pt modelId="{3C0C4C68-47DD-45C9-9857-B3D01A747331}" type="pres">
      <dgm:prSet presAssocID="{409C9D70-3A00-4B42-80E6-4A6A180A37B4}" presName="hierChild2" presStyleCnt="0"/>
      <dgm:spPr/>
    </dgm:pt>
  </dgm:ptLst>
  <dgm:cxnLst>
    <dgm:cxn modelId="{E2EA4521-13FE-4811-AFC1-E96DCF872FD8}" type="presOf" srcId="{409C9D70-3A00-4B42-80E6-4A6A180A37B4}" destId="{DDB7F89B-821F-4EBC-BB61-2A1F3614C56F}" srcOrd="0" destOrd="0" presId="urn:microsoft.com/office/officeart/2005/8/layout/hierarchy1"/>
    <dgm:cxn modelId="{79E39F54-F489-4CD5-BD42-904FFC23D5DD}" type="presOf" srcId="{2FDAEC02-D1C9-407B-87DC-88E335B89797}" destId="{6880B416-71C6-4773-BD36-AFBC6C08C4C4}" srcOrd="0" destOrd="0" presId="urn:microsoft.com/office/officeart/2005/8/layout/hierarchy1"/>
    <dgm:cxn modelId="{0776F574-1387-4A90-9E98-8947540BA1A7}" type="presOf" srcId="{39C4C43B-E0F4-47A5-832D-53EC9F440533}" destId="{69697D95-88BF-4B13-9B03-92A995832ED6}" srcOrd="0" destOrd="0" presId="urn:microsoft.com/office/officeart/2005/8/layout/hierarchy1"/>
    <dgm:cxn modelId="{24698775-61BC-4487-A66F-482625B91916}" type="presOf" srcId="{6D5F27BF-B2B2-41E7-B61B-74E0FCEEF586}" destId="{44E56153-03D6-4533-B0C9-47B9E3F9EA75}" srcOrd="0" destOrd="0" presId="urn:microsoft.com/office/officeart/2005/8/layout/hierarchy1"/>
    <dgm:cxn modelId="{AB7F86AE-1606-48C4-806E-4EBAD005051B}" srcId="{B8A74991-F058-4D09-89D2-5E0B8BF74D84}" destId="{2FDAEC02-D1C9-407B-87DC-88E335B89797}" srcOrd="0" destOrd="0" parTransId="{07C6EEE3-BCFB-4CD6-A356-71D072F054B1}" sibTransId="{B53DEA4B-DCA2-4E9C-BD86-D8C74F823792}"/>
    <dgm:cxn modelId="{1FF053D1-7CA8-4060-8AD0-8F615A06913B}" srcId="{B8A74991-F058-4D09-89D2-5E0B8BF74D84}" destId="{409C9D70-3A00-4B42-80E6-4A6A180A37B4}" srcOrd="3" destOrd="0" parTransId="{EDB5F106-4FCE-4113-A2CE-96B156B7C41A}" sibTransId="{5FBBE1DA-71D1-4A14-92DE-43B275B53DA7}"/>
    <dgm:cxn modelId="{E6128EE8-07EC-4724-BBD1-06F9F3B8FD44}" type="presOf" srcId="{B8A74991-F058-4D09-89D2-5E0B8BF74D84}" destId="{8F9D7F95-590A-40A6-B810-E326BFF47727}" srcOrd="0" destOrd="0" presId="urn:microsoft.com/office/officeart/2005/8/layout/hierarchy1"/>
    <dgm:cxn modelId="{C50DEAEF-7C44-4DEA-8361-BD8A6C545C92}" srcId="{B8A74991-F058-4D09-89D2-5E0B8BF74D84}" destId="{6D5F27BF-B2B2-41E7-B61B-74E0FCEEF586}" srcOrd="2" destOrd="0" parTransId="{45B23616-A573-40BB-87F8-75895AA2C2AF}" sibTransId="{5F2E60D6-7449-4D42-9CFB-5D6999941E05}"/>
    <dgm:cxn modelId="{A0DF70FF-B5C6-46DF-9EF9-BB72D43ACCCD}" srcId="{B8A74991-F058-4D09-89D2-5E0B8BF74D84}" destId="{39C4C43B-E0F4-47A5-832D-53EC9F440533}" srcOrd="1" destOrd="0" parTransId="{E592A533-90F2-4C37-B210-511003800BE4}" sibTransId="{E7D2FF8A-B0A0-4A26-A8D2-7A364F84BBDB}"/>
    <dgm:cxn modelId="{27D84253-F3E7-467F-B3B0-CE258148A1F5}" type="presParOf" srcId="{8F9D7F95-590A-40A6-B810-E326BFF47727}" destId="{3AF42035-F94C-4FC3-B00C-B0CAD84C56E5}" srcOrd="0" destOrd="0" presId="urn:microsoft.com/office/officeart/2005/8/layout/hierarchy1"/>
    <dgm:cxn modelId="{84A1E3CA-400E-4130-AC9E-096A7D62FABF}" type="presParOf" srcId="{3AF42035-F94C-4FC3-B00C-B0CAD84C56E5}" destId="{9E265FAD-5729-4792-ADF0-CE246D1A49F9}" srcOrd="0" destOrd="0" presId="urn:microsoft.com/office/officeart/2005/8/layout/hierarchy1"/>
    <dgm:cxn modelId="{9C9CBD18-90AE-412B-A0F8-F1EFA2E86F02}" type="presParOf" srcId="{9E265FAD-5729-4792-ADF0-CE246D1A49F9}" destId="{DFB42E68-C6DB-4C5D-A59C-EA367D071153}" srcOrd="0" destOrd="0" presId="urn:microsoft.com/office/officeart/2005/8/layout/hierarchy1"/>
    <dgm:cxn modelId="{CB71E1F3-F025-4917-9549-C68A8B143035}" type="presParOf" srcId="{9E265FAD-5729-4792-ADF0-CE246D1A49F9}" destId="{6880B416-71C6-4773-BD36-AFBC6C08C4C4}" srcOrd="1" destOrd="0" presId="urn:microsoft.com/office/officeart/2005/8/layout/hierarchy1"/>
    <dgm:cxn modelId="{A9173BCC-A9FA-4DA7-A6F8-A7666770907F}" type="presParOf" srcId="{3AF42035-F94C-4FC3-B00C-B0CAD84C56E5}" destId="{A77352A6-C9D8-44BA-9285-9E8DA1BF47E2}" srcOrd="1" destOrd="0" presId="urn:microsoft.com/office/officeart/2005/8/layout/hierarchy1"/>
    <dgm:cxn modelId="{E8B146F6-817B-419C-A149-41654ED4E980}" type="presParOf" srcId="{8F9D7F95-590A-40A6-B810-E326BFF47727}" destId="{53584AEB-D2F9-4E38-972E-08895C5B38FC}" srcOrd="1" destOrd="0" presId="urn:microsoft.com/office/officeart/2005/8/layout/hierarchy1"/>
    <dgm:cxn modelId="{B869D9EE-C6CF-45F8-B43A-54853BB11A24}" type="presParOf" srcId="{53584AEB-D2F9-4E38-972E-08895C5B38FC}" destId="{DCB2EB06-6FD7-4946-AD58-4C00B424B6C2}" srcOrd="0" destOrd="0" presId="urn:microsoft.com/office/officeart/2005/8/layout/hierarchy1"/>
    <dgm:cxn modelId="{0AB86582-934F-4647-A13E-EB34A4A961A5}" type="presParOf" srcId="{DCB2EB06-6FD7-4946-AD58-4C00B424B6C2}" destId="{E7998915-651D-4A86-9653-9BC22D112B99}" srcOrd="0" destOrd="0" presId="urn:microsoft.com/office/officeart/2005/8/layout/hierarchy1"/>
    <dgm:cxn modelId="{500731B9-D4E6-4639-9A5B-64334C36D1F3}" type="presParOf" srcId="{DCB2EB06-6FD7-4946-AD58-4C00B424B6C2}" destId="{69697D95-88BF-4B13-9B03-92A995832ED6}" srcOrd="1" destOrd="0" presId="urn:microsoft.com/office/officeart/2005/8/layout/hierarchy1"/>
    <dgm:cxn modelId="{9D6BECA9-5069-485D-81F9-656F5D0074D8}" type="presParOf" srcId="{53584AEB-D2F9-4E38-972E-08895C5B38FC}" destId="{E0A1A631-BD7D-4E20-B059-45D933D5D432}" srcOrd="1" destOrd="0" presId="urn:microsoft.com/office/officeart/2005/8/layout/hierarchy1"/>
    <dgm:cxn modelId="{0CD682D6-E006-4EE4-B636-E4563BF2A74E}" type="presParOf" srcId="{8F9D7F95-590A-40A6-B810-E326BFF47727}" destId="{4B3098B2-D363-4DEB-ABCF-C1FAEEE9B346}" srcOrd="2" destOrd="0" presId="urn:microsoft.com/office/officeart/2005/8/layout/hierarchy1"/>
    <dgm:cxn modelId="{95624259-65EB-44B5-9320-862096141947}" type="presParOf" srcId="{4B3098B2-D363-4DEB-ABCF-C1FAEEE9B346}" destId="{5F6F810D-F129-4E04-BAC4-1789F06AFE0B}" srcOrd="0" destOrd="0" presId="urn:microsoft.com/office/officeart/2005/8/layout/hierarchy1"/>
    <dgm:cxn modelId="{4CED6704-9FE4-4178-B29E-17297367E323}" type="presParOf" srcId="{5F6F810D-F129-4E04-BAC4-1789F06AFE0B}" destId="{5D7ED898-5792-43A7-A6B3-1602E0F5B531}" srcOrd="0" destOrd="0" presId="urn:microsoft.com/office/officeart/2005/8/layout/hierarchy1"/>
    <dgm:cxn modelId="{13A19DAF-6C9D-44C0-9067-3574F84FEF84}" type="presParOf" srcId="{5F6F810D-F129-4E04-BAC4-1789F06AFE0B}" destId="{44E56153-03D6-4533-B0C9-47B9E3F9EA75}" srcOrd="1" destOrd="0" presId="urn:microsoft.com/office/officeart/2005/8/layout/hierarchy1"/>
    <dgm:cxn modelId="{86CDA136-559D-4AB7-8040-D10742CFBE17}" type="presParOf" srcId="{4B3098B2-D363-4DEB-ABCF-C1FAEEE9B346}" destId="{1464CDCB-4037-46ED-8CBD-CFBDEE385C13}" srcOrd="1" destOrd="0" presId="urn:microsoft.com/office/officeart/2005/8/layout/hierarchy1"/>
    <dgm:cxn modelId="{F7515532-AFC4-4B8C-AD8A-2915D4ECB14C}" type="presParOf" srcId="{8F9D7F95-590A-40A6-B810-E326BFF47727}" destId="{56BFA9E8-CE4F-4789-ACD9-3E6CDD28BBA1}" srcOrd="3" destOrd="0" presId="urn:microsoft.com/office/officeart/2005/8/layout/hierarchy1"/>
    <dgm:cxn modelId="{F39DA0A7-1AF6-460D-AB2D-AE93F0356C79}" type="presParOf" srcId="{56BFA9E8-CE4F-4789-ACD9-3E6CDD28BBA1}" destId="{FC6716B7-4E04-4B6F-B308-1E5FDE633FBE}" srcOrd="0" destOrd="0" presId="urn:microsoft.com/office/officeart/2005/8/layout/hierarchy1"/>
    <dgm:cxn modelId="{EC941B28-4997-4B00-B73C-4C474E34AEAA}" type="presParOf" srcId="{FC6716B7-4E04-4B6F-B308-1E5FDE633FBE}" destId="{0FDDAA29-C70A-45EF-B118-AF31CF218C33}" srcOrd="0" destOrd="0" presId="urn:microsoft.com/office/officeart/2005/8/layout/hierarchy1"/>
    <dgm:cxn modelId="{F561B436-FDE1-4613-A831-7C17BEA4C1F1}" type="presParOf" srcId="{FC6716B7-4E04-4B6F-B308-1E5FDE633FBE}" destId="{DDB7F89B-821F-4EBC-BB61-2A1F3614C56F}" srcOrd="1" destOrd="0" presId="urn:microsoft.com/office/officeart/2005/8/layout/hierarchy1"/>
    <dgm:cxn modelId="{66838048-8E25-4747-AA71-13E35AD291F5}" type="presParOf" srcId="{56BFA9E8-CE4F-4789-ACD9-3E6CDD28BBA1}" destId="{3C0C4C68-47DD-45C9-9857-B3D01A7473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FDDBC9-7C4C-423E-B555-32C88DE002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61E297-812A-448E-9FE7-D1969595FCC9}">
      <dgm:prSet/>
      <dgm:spPr/>
      <dgm:t>
        <a:bodyPr/>
        <a:lstStyle/>
        <a:p>
          <a:r>
            <a:rPr lang="en-US" b="0" i="0" baseline="0"/>
            <a:t>Add behavioral and app usage features</a:t>
          </a:r>
          <a:endParaRPr lang="en-US"/>
        </a:p>
      </dgm:t>
    </dgm:pt>
    <dgm:pt modelId="{031072A8-F2F3-4F21-A546-2EEE280AD21A}" type="parTrans" cxnId="{6F5BDF51-CFE6-4A4A-ABAA-177B768EEB44}">
      <dgm:prSet/>
      <dgm:spPr/>
      <dgm:t>
        <a:bodyPr/>
        <a:lstStyle/>
        <a:p>
          <a:endParaRPr lang="en-US"/>
        </a:p>
      </dgm:t>
    </dgm:pt>
    <dgm:pt modelId="{F04075B6-5551-41FA-A204-39EB312CE90E}" type="sibTrans" cxnId="{6F5BDF51-CFE6-4A4A-ABAA-177B768EEB44}">
      <dgm:prSet/>
      <dgm:spPr/>
      <dgm:t>
        <a:bodyPr/>
        <a:lstStyle/>
        <a:p>
          <a:endParaRPr lang="en-US"/>
        </a:p>
      </dgm:t>
    </dgm:pt>
    <dgm:pt modelId="{D87B6F03-7087-4941-8C72-E01344D7B7BE}">
      <dgm:prSet/>
      <dgm:spPr/>
      <dgm:t>
        <a:bodyPr/>
        <a:lstStyle/>
        <a:p>
          <a:r>
            <a:rPr lang="en-US" b="0" i="0" baseline="0"/>
            <a:t>Integrate SHAP for explainability</a:t>
          </a:r>
          <a:endParaRPr lang="en-US"/>
        </a:p>
      </dgm:t>
    </dgm:pt>
    <dgm:pt modelId="{F3FCB41B-B6A6-458D-A614-FE66D4F94068}" type="parTrans" cxnId="{15CCD3DA-7BF1-4BD4-A5B1-B2BB5F350129}">
      <dgm:prSet/>
      <dgm:spPr/>
      <dgm:t>
        <a:bodyPr/>
        <a:lstStyle/>
        <a:p>
          <a:endParaRPr lang="en-US"/>
        </a:p>
      </dgm:t>
    </dgm:pt>
    <dgm:pt modelId="{B752550C-6F0E-4336-9317-C0AFB595B9A4}" type="sibTrans" cxnId="{15CCD3DA-7BF1-4BD4-A5B1-B2BB5F350129}">
      <dgm:prSet/>
      <dgm:spPr/>
      <dgm:t>
        <a:bodyPr/>
        <a:lstStyle/>
        <a:p>
          <a:endParaRPr lang="en-US"/>
        </a:p>
      </dgm:t>
    </dgm:pt>
    <dgm:pt modelId="{3891D222-C449-438C-BAA3-B533F69E766C}">
      <dgm:prSet/>
      <dgm:spPr/>
      <dgm:t>
        <a:bodyPr/>
        <a:lstStyle/>
        <a:p>
          <a:r>
            <a:rPr lang="en-US" b="0" i="0" baseline="0"/>
            <a:t>Real-time scoring using cloud (Azure, AWS)</a:t>
          </a:r>
          <a:endParaRPr lang="en-US"/>
        </a:p>
      </dgm:t>
    </dgm:pt>
    <dgm:pt modelId="{5C695AC5-1D2A-411A-BD5A-A6EC3C262D20}" type="parTrans" cxnId="{154237DE-B347-4306-86FE-799568EE2F9C}">
      <dgm:prSet/>
      <dgm:spPr/>
      <dgm:t>
        <a:bodyPr/>
        <a:lstStyle/>
        <a:p>
          <a:endParaRPr lang="en-US"/>
        </a:p>
      </dgm:t>
    </dgm:pt>
    <dgm:pt modelId="{FE0C3FC0-4C96-4694-95B9-D8B5FF2E4EEE}" type="sibTrans" cxnId="{154237DE-B347-4306-86FE-799568EE2F9C}">
      <dgm:prSet/>
      <dgm:spPr/>
      <dgm:t>
        <a:bodyPr/>
        <a:lstStyle/>
        <a:p>
          <a:endParaRPr lang="en-US"/>
        </a:p>
      </dgm:t>
    </dgm:pt>
    <dgm:pt modelId="{0ABE3E18-A7E1-40AA-A8C1-36C3F5A2AA33}">
      <dgm:prSet/>
      <dgm:spPr/>
      <dgm:t>
        <a:bodyPr/>
        <a:lstStyle/>
        <a:p>
          <a:r>
            <a:rPr lang="en-US" b="0" i="0" baseline="0"/>
            <a:t>Regular retraining with feedback loop</a:t>
          </a:r>
          <a:endParaRPr lang="en-US"/>
        </a:p>
      </dgm:t>
    </dgm:pt>
    <dgm:pt modelId="{85910538-2B08-4C62-98F2-A1DDE8BEE22A}" type="parTrans" cxnId="{1C1EDE40-21C0-476B-8952-DC2BBF3D9E13}">
      <dgm:prSet/>
      <dgm:spPr/>
      <dgm:t>
        <a:bodyPr/>
        <a:lstStyle/>
        <a:p>
          <a:endParaRPr lang="en-US"/>
        </a:p>
      </dgm:t>
    </dgm:pt>
    <dgm:pt modelId="{C4068884-7D0A-4B34-A00A-4F4FD6EA4E37}" type="sibTrans" cxnId="{1C1EDE40-21C0-476B-8952-DC2BBF3D9E13}">
      <dgm:prSet/>
      <dgm:spPr/>
      <dgm:t>
        <a:bodyPr/>
        <a:lstStyle/>
        <a:p>
          <a:endParaRPr lang="en-US"/>
        </a:p>
      </dgm:t>
    </dgm:pt>
    <dgm:pt modelId="{BCCA45A1-6925-4454-B7D0-F08D463F25FB}">
      <dgm:prSet/>
      <dgm:spPr/>
      <dgm:t>
        <a:bodyPr/>
        <a:lstStyle/>
        <a:p>
          <a:r>
            <a:rPr lang="en-US" b="0" i="0" baseline="0"/>
            <a:t>Scalable deployment to business pipeline</a:t>
          </a:r>
          <a:endParaRPr lang="en-US"/>
        </a:p>
      </dgm:t>
    </dgm:pt>
    <dgm:pt modelId="{B10EA09C-2C32-4BAD-B4E5-A727AFE6D726}" type="parTrans" cxnId="{A8057248-1276-42FA-ACFA-4FE9FA596194}">
      <dgm:prSet/>
      <dgm:spPr/>
      <dgm:t>
        <a:bodyPr/>
        <a:lstStyle/>
        <a:p>
          <a:endParaRPr lang="en-US"/>
        </a:p>
      </dgm:t>
    </dgm:pt>
    <dgm:pt modelId="{8E162C19-543F-4381-A4D3-6AFFAF64EA6A}" type="sibTrans" cxnId="{A8057248-1276-42FA-ACFA-4FE9FA596194}">
      <dgm:prSet/>
      <dgm:spPr/>
      <dgm:t>
        <a:bodyPr/>
        <a:lstStyle/>
        <a:p>
          <a:endParaRPr lang="en-US"/>
        </a:p>
      </dgm:t>
    </dgm:pt>
    <dgm:pt modelId="{FF516D89-25F9-4C6E-AD6D-07325BA164EA}" type="pres">
      <dgm:prSet presAssocID="{ECFDDBC9-7C4C-423E-B555-32C88DE00237}" presName="linear" presStyleCnt="0">
        <dgm:presLayoutVars>
          <dgm:animLvl val="lvl"/>
          <dgm:resizeHandles val="exact"/>
        </dgm:presLayoutVars>
      </dgm:prSet>
      <dgm:spPr/>
    </dgm:pt>
    <dgm:pt modelId="{79CAE531-D935-4460-8CDC-4802DD84B1A1}" type="pres">
      <dgm:prSet presAssocID="{DD61E297-812A-448E-9FE7-D1969595FCC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4F522CD-B99F-4EFB-8DAA-002D817F79D8}" type="pres">
      <dgm:prSet presAssocID="{F04075B6-5551-41FA-A204-39EB312CE90E}" presName="spacer" presStyleCnt="0"/>
      <dgm:spPr/>
    </dgm:pt>
    <dgm:pt modelId="{B89CEAC6-66C9-4B84-99CE-C31062C4E020}" type="pres">
      <dgm:prSet presAssocID="{D87B6F03-7087-4941-8C72-E01344D7B7B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D26FA7-641A-487D-9F03-FFE4AB725470}" type="pres">
      <dgm:prSet presAssocID="{B752550C-6F0E-4336-9317-C0AFB595B9A4}" presName="spacer" presStyleCnt="0"/>
      <dgm:spPr/>
    </dgm:pt>
    <dgm:pt modelId="{A84D75B8-1674-44A6-A5FA-5C5A4152F3D3}" type="pres">
      <dgm:prSet presAssocID="{3891D222-C449-438C-BAA3-B533F69E76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4E4D8C-9218-4AC4-AC79-32CDE6167520}" type="pres">
      <dgm:prSet presAssocID="{FE0C3FC0-4C96-4694-95B9-D8B5FF2E4EEE}" presName="spacer" presStyleCnt="0"/>
      <dgm:spPr/>
    </dgm:pt>
    <dgm:pt modelId="{DAB52268-1111-421E-B33E-BF18AD613786}" type="pres">
      <dgm:prSet presAssocID="{0ABE3E18-A7E1-40AA-A8C1-36C3F5A2AA3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11FA76B-E534-44DC-911D-80F7738EC332}" type="pres">
      <dgm:prSet presAssocID="{C4068884-7D0A-4B34-A00A-4F4FD6EA4E37}" presName="spacer" presStyleCnt="0"/>
      <dgm:spPr/>
    </dgm:pt>
    <dgm:pt modelId="{23CE53AA-3F48-44A2-BDD0-9F0858A9E104}" type="pres">
      <dgm:prSet presAssocID="{BCCA45A1-6925-4454-B7D0-F08D463F25F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B16CE2C-25F6-43C9-BB5B-A4F113F38720}" type="presOf" srcId="{DD61E297-812A-448E-9FE7-D1969595FCC9}" destId="{79CAE531-D935-4460-8CDC-4802DD84B1A1}" srcOrd="0" destOrd="0" presId="urn:microsoft.com/office/officeart/2005/8/layout/vList2"/>
    <dgm:cxn modelId="{1C1EDE40-21C0-476B-8952-DC2BBF3D9E13}" srcId="{ECFDDBC9-7C4C-423E-B555-32C88DE00237}" destId="{0ABE3E18-A7E1-40AA-A8C1-36C3F5A2AA33}" srcOrd="3" destOrd="0" parTransId="{85910538-2B08-4C62-98F2-A1DDE8BEE22A}" sibTransId="{C4068884-7D0A-4B34-A00A-4F4FD6EA4E37}"/>
    <dgm:cxn modelId="{A8057248-1276-42FA-ACFA-4FE9FA596194}" srcId="{ECFDDBC9-7C4C-423E-B555-32C88DE00237}" destId="{BCCA45A1-6925-4454-B7D0-F08D463F25FB}" srcOrd="4" destOrd="0" parTransId="{B10EA09C-2C32-4BAD-B4E5-A727AFE6D726}" sibTransId="{8E162C19-543F-4381-A4D3-6AFFAF64EA6A}"/>
    <dgm:cxn modelId="{6F5BDF51-CFE6-4A4A-ABAA-177B768EEB44}" srcId="{ECFDDBC9-7C4C-423E-B555-32C88DE00237}" destId="{DD61E297-812A-448E-9FE7-D1969595FCC9}" srcOrd="0" destOrd="0" parTransId="{031072A8-F2F3-4F21-A546-2EEE280AD21A}" sibTransId="{F04075B6-5551-41FA-A204-39EB312CE90E}"/>
    <dgm:cxn modelId="{F045387E-1A15-4AAF-B4DF-497188E49B87}" type="presOf" srcId="{3891D222-C449-438C-BAA3-B533F69E766C}" destId="{A84D75B8-1674-44A6-A5FA-5C5A4152F3D3}" srcOrd="0" destOrd="0" presId="urn:microsoft.com/office/officeart/2005/8/layout/vList2"/>
    <dgm:cxn modelId="{36C0E2CB-B7BF-4F15-B4BD-7F05A379C948}" type="presOf" srcId="{0ABE3E18-A7E1-40AA-A8C1-36C3F5A2AA33}" destId="{DAB52268-1111-421E-B33E-BF18AD613786}" srcOrd="0" destOrd="0" presId="urn:microsoft.com/office/officeart/2005/8/layout/vList2"/>
    <dgm:cxn modelId="{643D38CC-55E2-4340-BB22-83835E5E1099}" type="presOf" srcId="{D87B6F03-7087-4941-8C72-E01344D7B7BE}" destId="{B89CEAC6-66C9-4B84-99CE-C31062C4E020}" srcOrd="0" destOrd="0" presId="urn:microsoft.com/office/officeart/2005/8/layout/vList2"/>
    <dgm:cxn modelId="{76FACED3-98F3-4DDF-B152-692CF596BBFB}" type="presOf" srcId="{ECFDDBC9-7C4C-423E-B555-32C88DE00237}" destId="{FF516D89-25F9-4C6E-AD6D-07325BA164EA}" srcOrd="0" destOrd="0" presId="urn:microsoft.com/office/officeart/2005/8/layout/vList2"/>
    <dgm:cxn modelId="{15CCD3DA-7BF1-4BD4-A5B1-B2BB5F350129}" srcId="{ECFDDBC9-7C4C-423E-B555-32C88DE00237}" destId="{D87B6F03-7087-4941-8C72-E01344D7B7BE}" srcOrd="1" destOrd="0" parTransId="{F3FCB41B-B6A6-458D-A614-FE66D4F94068}" sibTransId="{B752550C-6F0E-4336-9317-C0AFB595B9A4}"/>
    <dgm:cxn modelId="{F15F80DD-B4CA-4B5B-8A10-DC40B8054A93}" type="presOf" srcId="{BCCA45A1-6925-4454-B7D0-F08D463F25FB}" destId="{23CE53AA-3F48-44A2-BDD0-9F0858A9E104}" srcOrd="0" destOrd="0" presId="urn:microsoft.com/office/officeart/2005/8/layout/vList2"/>
    <dgm:cxn modelId="{154237DE-B347-4306-86FE-799568EE2F9C}" srcId="{ECFDDBC9-7C4C-423E-B555-32C88DE00237}" destId="{3891D222-C449-438C-BAA3-B533F69E766C}" srcOrd="2" destOrd="0" parTransId="{5C695AC5-1D2A-411A-BD5A-A6EC3C262D20}" sibTransId="{FE0C3FC0-4C96-4694-95B9-D8B5FF2E4EEE}"/>
    <dgm:cxn modelId="{37904A7B-5300-4315-BA8B-ED4D65E528FD}" type="presParOf" srcId="{FF516D89-25F9-4C6E-AD6D-07325BA164EA}" destId="{79CAE531-D935-4460-8CDC-4802DD84B1A1}" srcOrd="0" destOrd="0" presId="urn:microsoft.com/office/officeart/2005/8/layout/vList2"/>
    <dgm:cxn modelId="{2A195D50-0FF0-4249-A27C-FFC767853750}" type="presParOf" srcId="{FF516D89-25F9-4C6E-AD6D-07325BA164EA}" destId="{B4F522CD-B99F-4EFB-8DAA-002D817F79D8}" srcOrd="1" destOrd="0" presId="urn:microsoft.com/office/officeart/2005/8/layout/vList2"/>
    <dgm:cxn modelId="{EF7D2338-F8D2-4F6D-B4AD-3C6EAE2048A0}" type="presParOf" srcId="{FF516D89-25F9-4C6E-AD6D-07325BA164EA}" destId="{B89CEAC6-66C9-4B84-99CE-C31062C4E020}" srcOrd="2" destOrd="0" presId="urn:microsoft.com/office/officeart/2005/8/layout/vList2"/>
    <dgm:cxn modelId="{88924A95-60D2-4E2B-A729-7E7E01A437B6}" type="presParOf" srcId="{FF516D89-25F9-4C6E-AD6D-07325BA164EA}" destId="{07D26FA7-641A-487D-9F03-FFE4AB725470}" srcOrd="3" destOrd="0" presId="urn:microsoft.com/office/officeart/2005/8/layout/vList2"/>
    <dgm:cxn modelId="{ABB0D3D0-5506-47DD-9FFA-2EB0489B5B1A}" type="presParOf" srcId="{FF516D89-25F9-4C6E-AD6D-07325BA164EA}" destId="{A84D75B8-1674-44A6-A5FA-5C5A4152F3D3}" srcOrd="4" destOrd="0" presId="urn:microsoft.com/office/officeart/2005/8/layout/vList2"/>
    <dgm:cxn modelId="{330BFD88-4863-4F59-B71A-FF91A7A7AE39}" type="presParOf" srcId="{FF516D89-25F9-4C6E-AD6D-07325BA164EA}" destId="{F74E4D8C-9218-4AC4-AC79-32CDE6167520}" srcOrd="5" destOrd="0" presId="urn:microsoft.com/office/officeart/2005/8/layout/vList2"/>
    <dgm:cxn modelId="{9F62F9C1-39BD-4E89-A04F-37AFAF1571CD}" type="presParOf" srcId="{FF516D89-25F9-4C6E-AD6D-07325BA164EA}" destId="{DAB52268-1111-421E-B33E-BF18AD613786}" srcOrd="6" destOrd="0" presId="urn:microsoft.com/office/officeart/2005/8/layout/vList2"/>
    <dgm:cxn modelId="{41856E5C-B76F-4870-BC55-835400E0D269}" type="presParOf" srcId="{FF516D89-25F9-4C6E-AD6D-07325BA164EA}" destId="{611FA76B-E534-44DC-911D-80F7738EC332}" srcOrd="7" destOrd="0" presId="urn:microsoft.com/office/officeart/2005/8/layout/vList2"/>
    <dgm:cxn modelId="{40484F3D-61AE-4544-9687-16CBBA2716D7}" type="presParOf" srcId="{FF516D89-25F9-4C6E-AD6D-07325BA164EA}" destId="{23CE53AA-3F48-44A2-BDD0-9F0858A9E1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C12EB-7EF6-4428-8056-077466C7AC5D}">
      <dsp:nvSpPr>
        <dsp:cNvPr id="0" name=""/>
        <dsp:cNvSpPr/>
      </dsp:nvSpPr>
      <dsp:spPr>
        <a:xfrm>
          <a:off x="3364992" y="172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CRISP-DM Methodology</a:t>
          </a:r>
          <a:endParaRPr lang="en-US" sz="2600" kern="1200"/>
        </a:p>
      </dsp:txBody>
      <dsp:txXfrm>
        <a:off x="3390429" y="25609"/>
        <a:ext cx="3734742" cy="470202"/>
      </dsp:txXfrm>
    </dsp:sp>
    <dsp:sp modelId="{7E02014E-ED6F-4059-AC21-4D975E890B26}">
      <dsp:nvSpPr>
        <dsp:cNvPr id="0" name=""/>
        <dsp:cNvSpPr/>
      </dsp:nvSpPr>
      <dsp:spPr>
        <a:xfrm>
          <a:off x="3364992" y="547303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Business Understanding</a:t>
          </a:r>
          <a:endParaRPr lang="en-US" sz="2600" kern="1200"/>
        </a:p>
      </dsp:txBody>
      <dsp:txXfrm>
        <a:off x="3390429" y="572740"/>
        <a:ext cx="3734742" cy="470202"/>
      </dsp:txXfrm>
    </dsp:sp>
    <dsp:sp modelId="{7BD6681E-E50E-44EF-996D-B47D2EADF25F}">
      <dsp:nvSpPr>
        <dsp:cNvPr id="0" name=""/>
        <dsp:cNvSpPr/>
      </dsp:nvSpPr>
      <dsp:spPr>
        <a:xfrm>
          <a:off x="3364992" y="1094434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Data Understanding</a:t>
          </a:r>
          <a:endParaRPr lang="en-US" sz="2600" kern="1200"/>
        </a:p>
      </dsp:txBody>
      <dsp:txXfrm>
        <a:off x="3390429" y="1119871"/>
        <a:ext cx="3734742" cy="470202"/>
      </dsp:txXfrm>
    </dsp:sp>
    <dsp:sp modelId="{47DA8D52-EAF6-40CA-BDB6-06BBFE210A27}">
      <dsp:nvSpPr>
        <dsp:cNvPr id="0" name=""/>
        <dsp:cNvSpPr/>
      </dsp:nvSpPr>
      <dsp:spPr>
        <a:xfrm>
          <a:off x="3364992" y="1641565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Data Preparation</a:t>
          </a:r>
          <a:endParaRPr lang="en-US" sz="2600" kern="1200"/>
        </a:p>
      </dsp:txBody>
      <dsp:txXfrm>
        <a:off x="3390429" y="1667002"/>
        <a:ext cx="3734742" cy="470202"/>
      </dsp:txXfrm>
    </dsp:sp>
    <dsp:sp modelId="{9D3848F8-C2C4-45B3-845D-CDE1FD7A88EA}">
      <dsp:nvSpPr>
        <dsp:cNvPr id="0" name=""/>
        <dsp:cNvSpPr/>
      </dsp:nvSpPr>
      <dsp:spPr>
        <a:xfrm>
          <a:off x="3364992" y="2188695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Modelling</a:t>
          </a:r>
          <a:endParaRPr lang="en-US" sz="2600" kern="1200"/>
        </a:p>
      </dsp:txBody>
      <dsp:txXfrm>
        <a:off x="3390429" y="2214132"/>
        <a:ext cx="3734742" cy="470202"/>
      </dsp:txXfrm>
    </dsp:sp>
    <dsp:sp modelId="{043C5A29-B20A-469C-8D5D-0D8B8264A82C}">
      <dsp:nvSpPr>
        <dsp:cNvPr id="0" name=""/>
        <dsp:cNvSpPr/>
      </dsp:nvSpPr>
      <dsp:spPr>
        <a:xfrm>
          <a:off x="3364992" y="2735826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Evaluation</a:t>
          </a:r>
          <a:endParaRPr lang="en-US" sz="2600" kern="1200"/>
        </a:p>
      </dsp:txBody>
      <dsp:txXfrm>
        <a:off x="3390429" y="2761263"/>
        <a:ext cx="3734742" cy="470202"/>
      </dsp:txXfrm>
    </dsp:sp>
    <dsp:sp modelId="{B58D35A0-93C3-48F3-A902-8FD64D0CB00E}">
      <dsp:nvSpPr>
        <dsp:cNvPr id="0" name=""/>
        <dsp:cNvSpPr/>
      </dsp:nvSpPr>
      <dsp:spPr>
        <a:xfrm>
          <a:off x="3364992" y="3282957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Deployment</a:t>
          </a:r>
          <a:endParaRPr lang="en-US" sz="2600" kern="1200"/>
        </a:p>
      </dsp:txBody>
      <dsp:txXfrm>
        <a:off x="3390429" y="3308394"/>
        <a:ext cx="3734742" cy="470202"/>
      </dsp:txXfrm>
    </dsp:sp>
    <dsp:sp modelId="{46FCA937-7E74-4BF8-ADF6-C8541ABD165C}">
      <dsp:nvSpPr>
        <dsp:cNvPr id="0" name=""/>
        <dsp:cNvSpPr/>
      </dsp:nvSpPr>
      <dsp:spPr>
        <a:xfrm>
          <a:off x="3364992" y="3830088"/>
          <a:ext cx="3785616" cy="521076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References</a:t>
          </a:r>
          <a:endParaRPr lang="en-US" sz="2600" kern="1200"/>
        </a:p>
      </dsp:txBody>
      <dsp:txXfrm>
        <a:off x="3390429" y="3855525"/>
        <a:ext cx="3734742" cy="470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86D02-64E5-41B3-8379-55870C7487C8}">
      <dsp:nvSpPr>
        <dsp:cNvPr id="0" name=""/>
        <dsp:cNvSpPr/>
      </dsp:nvSpPr>
      <dsp:spPr>
        <a:xfrm>
          <a:off x="472505" y="2282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Churn = Customers leaving the service</a:t>
          </a:r>
        </a:p>
      </dsp:txBody>
      <dsp:txXfrm>
        <a:off x="472505" y="2282"/>
        <a:ext cx="2724677" cy="1634806"/>
      </dsp:txXfrm>
    </dsp:sp>
    <dsp:sp modelId="{34CEAC4C-63EE-4C79-9EAE-D8CD8917E5D2}">
      <dsp:nvSpPr>
        <dsp:cNvPr id="0" name=""/>
        <dsp:cNvSpPr/>
      </dsp:nvSpPr>
      <dsp:spPr>
        <a:xfrm>
          <a:off x="3469650" y="2282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Telecom churn leads to revenue loss</a:t>
          </a:r>
        </a:p>
      </dsp:txBody>
      <dsp:txXfrm>
        <a:off x="3469650" y="2282"/>
        <a:ext cx="2724677" cy="1634806"/>
      </dsp:txXfrm>
    </dsp:sp>
    <dsp:sp modelId="{6DBA567C-D70F-489D-96E2-CD3DB0FAAF97}">
      <dsp:nvSpPr>
        <dsp:cNvPr id="0" name=""/>
        <dsp:cNvSpPr/>
      </dsp:nvSpPr>
      <dsp:spPr>
        <a:xfrm>
          <a:off x="472505" y="1909556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Cheaper to retain than acquire customers</a:t>
          </a:r>
        </a:p>
      </dsp:txBody>
      <dsp:txXfrm>
        <a:off x="472505" y="1909556"/>
        <a:ext cx="2724677" cy="1634806"/>
      </dsp:txXfrm>
    </dsp:sp>
    <dsp:sp modelId="{BF6124F0-90E1-4925-8C12-1BBC14AC6B13}">
      <dsp:nvSpPr>
        <dsp:cNvPr id="0" name=""/>
        <dsp:cNvSpPr/>
      </dsp:nvSpPr>
      <dsp:spPr>
        <a:xfrm>
          <a:off x="3469650" y="1909556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Business Goal:</a:t>
          </a:r>
          <a:r>
            <a:rPr lang="en-US" sz="2100" kern="1200"/>
            <a:t> Predict churn early</a:t>
          </a:r>
        </a:p>
      </dsp:txBody>
      <dsp:txXfrm>
        <a:off x="3469650" y="1909556"/>
        <a:ext cx="2724677" cy="1634806"/>
      </dsp:txXfrm>
    </dsp:sp>
    <dsp:sp modelId="{CFEA1019-6F64-41D3-9753-8B3AA32BC944}">
      <dsp:nvSpPr>
        <dsp:cNvPr id="0" name=""/>
        <dsp:cNvSpPr/>
      </dsp:nvSpPr>
      <dsp:spPr>
        <a:xfrm>
          <a:off x="1971077" y="3816830"/>
          <a:ext cx="2724677" cy="1634806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 Mining Goal:</a:t>
          </a:r>
          <a:r>
            <a:rPr lang="en-US" sz="2100" kern="1200"/>
            <a:t> Build a classifier using features like: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Tenure, Contract, Monthly Charges, etc.</a:t>
          </a:r>
        </a:p>
      </dsp:txBody>
      <dsp:txXfrm>
        <a:off x="1971077" y="3816830"/>
        <a:ext cx="2724677" cy="16348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EFB67-825A-4F82-B93A-92E823E2D05F}">
      <dsp:nvSpPr>
        <dsp:cNvPr id="0" name=""/>
        <dsp:cNvSpPr/>
      </dsp:nvSpPr>
      <dsp:spPr>
        <a:xfrm>
          <a:off x="0" y="78512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Removed: customerID (non-predictive)</a:t>
          </a:r>
          <a:endParaRPr lang="en-US" sz="2400" kern="1200"/>
        </a:p>
      </dsp:txBody>
      <dsp:txXfrm>
        <a:off x="28786" y="813906"/>
        <a:ext cx="6609261" cy="532107"/>
      </dsp:txXfrm>
    </dsp:sp>
    <dsp:sp modelId="{200FFDAD-C4BC-40A3-BC87-DC3101984491}">
      <dsp:nvSpPr>
        <dsp:cNvPr id="0" name=""/>
        <dsp:cNvSpPr/>
      </dsp:nvSpPr>
      <dsp:spPr>
        <a:xfrm>
          <a:off x="0" y="144392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Binary encoding: Gender, Partner, etc.</a:t>
          </a:r>
          <a:endParaRPr lang="en-US" sz="2400" kern="1200"/>
        </a:p>
      </dsp:txBody>
      <dsp:txXfrm>
        <a:off x="28786" y="1472706"/>
        <a:ext cx="6609261" cy="532107"/>
      </dsp:txXfrm>
    </dsp:sp>
    <dsp:sp modelId="{1AE9FD7D-0114-4E4F-8546-BB2273453F9D}">
      <dsp:nvSpPr>
        <dsp:cNvPr id="0" name=""/>
        <dsp:cNvSpPr/>
      </dsp:nvSpPr>
      <dsp:spPr>
        <a:xfrm>
          <a:off x="0" y="210272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One-hot encoding: Contract, InternetService</a:t>
          </a:r>
          <a:endParaRPr lang="en-US" sz="2400" kern="1200"/>
        </a:p>
      </dsp:txBody>
      <dsp:txXfrm>
        <a:off x="28786" y="2131506"/>
        <a:ext cx="6609261" cy="532107"/>
      </dsp:txXfrm>
    </dsp:sp>
    <dsp:sp modelId="{DB722460-A623-47E4-A433-5923959EA624}">
      <dsp:nvSpPr>
        <dsp:cNvPr id="0" name=""/>
        <dsp:cNvSpPr/>
      </dsp:nvSpPr>
      <dsp:spPr>
        <a:xfrm>
          <a:off x="0" y="2761519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Feature scaling with StandardScaler</a:t>
          </a:r>
          <a:endParaRPr lang="en-US" sz="2400" kern="1200"/>
        </a:p>
      </dsp:txBody>
      <dsp:txXfrm>
        <a:off x="28786" y="2790305"/>
        <a:ext cx="6609261" cy="532107"/>
      </dsp:txXfrm>
    </dsp:sp>
    <dsp:sp modelId="{25B4CD0F-64AB-4986-9BA4-1D662E9E454D}">
      <dsp:nvSpPr>
        <dsp:cNvPr id="0" name=""/>
        <dsp:cNvSpPr/>
      </dsp:nvSpPr>
      <dsp:spPr>
        <a:xfrm>
          <a:off x="0" y="3420320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Class imbalance handled using SMOTE</a:t>
          </a:r>
          <a:endParaRPr lang="en-US" sz="2400" kern="1200"/>
        </a:p>
      </dsp:txBody>
      <dsp:txXfrm>
        <a:off x="28786" y="3449106"/>
        <a:ext cx="6609261" cy="532107"/>
      </dsp:txXfrm>
    </dsp:sp>
    <dsp:sp modelId="{1658FD23-38DE-47C3-8652-B6A6C7DF3F34}">
      <dsp:nvSpPr>
        <dsp:cNvPr id="0" name=""/>
        <dsp:cNvSpPr/>
      </dsp:nvSpPr>
      <dsp:spPr>
        <a:xfrm>
          <a:off x="0" y="4079119"/>
          <a:ext cx="6666833" cy="58967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Final dataset: Clean, encoded, scaled, balanced</a:t>
          </a:r>
          <a:endParaRPr lang="en-US" sz="2400" kern="1200"/>
        </a:p>
      </dsp:txBody>
      <dsp:txXfrm>
        <a:off x="28786" y="4107905"/>
        <a:ext cx="6609261" cy="5321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B0ED6-1CC7-486C-9190-AA7B60AD8692}">
      <dsp:nvSpPr>
        <dsp:cNvPr id="0" name=""/>
        <dsp:cNvSpPr/>
      </dsp:nvSpPr>
      <dsp:spPr>
        <a:xfrm>
          <a:off x="1333366" y="2516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 the class imbalance issue (~26% churners before SMOTE).</a:t>
          </a:r>
        </a:p>
      </dsp:txBody>
      <dsp:txXfrm>
        <a:off x="1333366" y="2516"/>
        <a:ext cx="5333466" cy="1303561"/>
      </dsp:txXfrm>
    </dsp:sp>
    <dsp:sp modelId="{E2C8EC15-4212-44D2-B7B2-7E293827323E}">
      <dsp:nvSpPr>
        <dsp:cNvPr id="0" name=""/>
        <dsp:cNvSpPr/>
      </dsp:nvSpPr>
      <dsp:spPr>
        <a:xfrm>
          <a:off x="0" y="2516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Explain</a:t>
          </a:r>
        </a:p>
      </dsp:txBody>
      <dsp:txXfrm>
        <a:off x="0" y="2516"/>
        <a:ext cx="1333366" cy="1303561"/>
      </dsp:txXfrm>
    </dsp:sp>
    <dsp:sp modelId="{F65F0BFA-F6A0-4056-88AE-A6E958CA4230}">
      <dsp:nvSpPr>
        <dsp:cNvPr id="0" name=""/>
        <dsp:cNvSpPr/>
      </dsp:nvSpPr>
      <dsp:spPr>
        <a:xfrm>
          <a:off x="1333366" y="1384291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Describe how SMOTE balanced the training dataset to 50:50.</a:t>
          </a:r>
        </a:p>
      </dsp:txBody>
      <dsp:txXfrm>
        <a:off x="1333366" y="1384291"/>
        <a:ext cx="5333466" cy="1303561"/>
      </dsp:txXfrm>
    </dsp:sp>
    <dsp:sp modelId="{21619A64-4D04-4F14-8134-D3B59E5CC027}">
      <dsp:nvSpPr>
        <dsp:cNvPr id="0" name=""/>
        <dsp:cNvSpPr/>
      </dsp:nvSpPr>
      <dsp:spPr>
        <a:xfrm>
          <a:off x="0" y="1384291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Describe</a:t>
          </a:r>
        </a:p>
      </dsp:txBody>
      <dsp:txXfrm>
        <a:off x="0" y="1384291"/>
        <a:ext cx="1333366" cy="1303561"/>
      </dsp:txXfrm>
    </dsp:sp>
    <dsp:sp modelId="{4F79E9DA-44CD-4FC1-ADDC-DB7FE829ACFF}">
      <dsp:nvSpPr>
        <dsp:cNvPr id="0" name=""/>
        <dsp:cNvSpPr/>
      </dsp:nvSpPr>
      <dsp:spPr>
        <a:xfrm>
          <a:off x="1333366" y="2766066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Show before/after counts for churn vs non-churn in training set.</a:t>
          </a:r>
        </a:p>
      </dsp:txBody>
      <dsp:txXfrm>
        <a:off x="1333366" y="2766066"/>
        <a:ext cx="5333466" cy="1303561"/>
      </dsp:txXfrm>
    </dsp:sp>
    <dsp:sp modelId="{DC33024B-C102-4018-89A3-0BCA174F918F}">
      <dsp:nvSpPr>
        <dsp:cNvPr id="0" name=""/>
        <dsp:cNvSpPr/>
      </dsp:nvSpPr>
      <dsp:spPr>
        <a:xfrm>
          <a:off x="0" y="2766066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Show</a:t>
          </a:r>
        </a:p>
      </dsp:txBody>
      <dsp:txXfrm>
        <a:off x="0" y="2766066"/>
        <a:ext cx="1333366" cy="1303561"/>
      </dsp:txXfrm>
    </dsp:sp>
    <dsp:sp modelId="{AC72C958-E80C-4A0E-B48B-CD791B18B246}">
      <dsp:nvSpPr>
        <dsp:cNvPr id="0" name=""/>
        <dsp:cNvSpPr/>
      </dsp:nvSpPr>
      <dsp:spPr>
        <a:xfrm>
          <a:off x="1333366" y="4147841"/>
          <a:ext cx="5333466" cy="1303561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331105" rIns="103484" bIns="33110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Mention why SMOTE helps recall for churn detection.</a:t>
          </a:r>
        </a:p>
      </dsp:txBody>
      <dsp:txXfrm>
        <a:off x="1333366" y="4147841"/>
        <a:ext cx="5333466" cy="1303561"/>
      </dsp:txXfrm>
    </dsp:sp>
    <dsp:sp modelId="{80754E21-E589-42AE-B8C6-D90F9E0D7E43}">
      <dsp:nvSpPr>
        <dsp:cNvPr id="0" name=""/>
        <dsp:cNvSpPr/>
      </dsp:nvSpPr>
      <dsp:spPr>
        <a:xfrm>
          <a:off x="0" y="4147841"/>
          <a:ext cx="1333366" cy="13035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Mention</a:t>
          </a:r>
        </a:p>
      </dsp:txBody>
      <dsp:txXfrm>
        <a:off x="0" y="4147841"/>
        <a:ext cx="1333366" cy="13035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8DACB-CA24-4694-99BB-CC773EED0B83}">
      <dsp:nvSpPr>
        <dsp:cNvPr id="0" name=""/>
        <dsp:cNvSpPr/>
      </dsp:nvSpPr>
      <dsp:spPr>
        <a:xfrm>
          <a:off x="0" y="603657"/>
          <a:ext cx="6666833" cy="173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79044" rIns="5174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Contract: Month-to-month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InternetService: Fiber Optic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Paperless Billing: Yes</a:t>
          </a:r>
        </a:p>
      </dsp:txBody>
      <dsp:txXfrm>
        <a:off x="0" y="603657"/>
        <a:ext cx="6666833" cy="1738800"/>
      </dsp:txXfrm>
    </dsp:sp>
    <dsp:sp modelId="{04FADDE4-2271-4C98-A6C7-4C1758788153}">
      <dsp:nvSpPr>
        <dsp:cNvPr id="0" name=""/>
        <dsp:cNvSpPr/>
      </dsp:nvSpPr>
      <dsp:spPr>
        <a:xfrm>
          <a:off x="333341" y="264177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Top churn predictors:</a:t>
          </a:r>
        </a:p>
      </dsp:txBody>
      <dsp:txXfrm>
        <a:off x="366485" y="297321"/>
        <a:ext cx="4600495" cy="612672"/>
      </dsp:txXfrm>
    </dsp:sp>
    <dsp:sp modelId="{359A55DD-0FF4-4253-AD98-944DB0C71243}">
      <dsp:nvSpPr>
        <dsp:cNvPr id="0" name=""/>
        <dsp:cNvSpPr/>
      </dsp:nvSpPr>
      <dsp:spPr>
        <a:xfrm>
          <a:off x="0" y="2806137"/>
          <a:ext cx="6666833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79044" rIns="5174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Feature weights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Deep Learning simulator</a:t>
          </a:r>
        </a:p>
      </dsp:txBody>
      <dsp:txXfrm>
        <a:off x="0" y="2806137"/>
        <a:ext cx="6666833" cy="1340325"/>
      </dsp:txXfrm>
    </dsp:sp>
    <dsp:sp modelId="{3D2739DB-B85B-42BE-892F-EECC319C6393}">
      <dsp:nvSpPr>
        <dsp:cNvPr id="0" name=""/>
        <dsp:cNvSpPr/>
      </dsp:nvSpPr>
      <dsp:spPr>
        <a:xfrm>
          <a:off x="333341" y="2466657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AutoModel visualizations:</a:t>
          </a:r>
        </a:p>
      </dsp:txBody>
      <dsp:txXfrm>
        <a:off x="366485" y="2499801"/>
        <a:ext cx="4600495" cy="612672"/>
      </dsp:txXfrm>
    </dsp:sp>
    <dsp:sp modelId="{0F7C6D23-9787-4EDF-A4C3-5E0AAB359E5C}">
      <dsp:nvSpPr>
        <dsp:cNvPr id="0" name=""/>
        <dsp:cNvSpPr/>
      </dsp:nvSpPr>
      <dsp:spPr>
        <a:xfrm>
          <a:off x="0" y="4610142"/>
          <a:ext cx="6666833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3844A-7E41-4DC9-A1F4-7622F7DE4FCB}">
      <dsp:nvSpPr>
        <dsp:cNvPr id="0" name=""/>
        <dsp:cNvSpPr/>
      </dsp:nvSpPr>
      <dsp:spPr>
        <a:xfrm>
          <a:off x="333341" y="4270662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Explainable and business-friendly</a:t>
          </a:r>
        </a:p>
      </dsp:txBody>
      <dsp:txXfrm>
        <a:off x="366485" y="4303806"/>
        <a:ext cx="4600495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EB225-85B4-444E-B7DE-99AD197DFCEA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Visual comparison of all model metrics</a:t>
          </a:r>
          <a:endParaRPr lang="en-US" sz="2200" kern="1200"/>
        </a:p>
      </dsp:txBody>
      <dsp:txXfrm>
        <a:off x="3416125" y="53310"/>
        <a:ext cx="3683350" cy="945199"/>
      </dsp:txXfrm>
    </dsp:sp>
    <dsp:sp modelId="{6B00D86D-42AB-451E-8A8A-E944CC965797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XGBoost leads across Accuracy, Recall, F1</a:t>
          </a:r>
          <a:endParaRPr lang="en-US" sz="2200" kern="1200"/>
        </a:p>
      </dsp:txBody>
      <dsp:txXfrm>
        <a:off x="3416125" y="1153149"/>
        <a:ext cx="3683350" cy="945199"/>
      </dsp:txXfrm>
    </dsp:sp>
    <dsp:sp modelId="{CA630F87-D7D1-472A-ABEA-6CC688EF64D6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Deep Learning also strong</a:t>
          </a:r>
          <a:endParaRPr lang="en-US" sz="2200" kern="1200"/>
        </a:p>
      </dsp:txBody>
      <dsp:txXfrm>
        <a:off x="3416125" y="2252988"/>
        <a:ext cx="3683350" cy="945199"/>
      </dsp:txXfrm>
    </dsp:sp>
    <dsp:sp modelId="{12E34189-5077-4559-BC89-378D8ECB2CFB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Logistic Regression → perfect recall (but lower precision)</a:t>
          </a:r>
          <a:endParaRPr lang="en-US" sz="2200" kern="1200"/>
        </a:p>
      </dsp:txBody>
      <dsp:txXfrm>
        <a:off x="3416125" y="3352827"/>
        <a:ext cx="3683350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42E68-C6DB-4C5D-A59C-EA367D071153}">
      <dsp:nvSpPr>
        <dsp:cNvPr id="0" name=""/>
        <dsp:cNvSpPr/>
      </dsp:nvSpPr>
      <dsp:spPr>
        <a:xfrm>
          <a:off x="3170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0B416-71C6-4773-BD36-AFBC6C08C4C4}">
      <dsp:nvSpPr>
        <dsp:cNvPr id="0" name=""/>
        <dsp:cNvSpPr/>
      </dsp:nvSpPr>
      <dsp:spPr>
        <a:xfrm>
          <a:off x="254659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ROC curves and Confusion Matrices</a:t>
          </a:r>
          <a:endParaRPr lang="en-US" sz="2100" kern="1200"/>
        </a:p>
      </dsp:txBody>
      <dsp:txXfrm>
        <a:off x="296755" y="1309821"/>
        <a:ext cx="2179215" cy="1353072"/>
      </dsp:txXfrm>
    </dsp:sp>
    <dsp:sp modelId="{E7998915-651D-4A86-9653-9BC22D112B99}">
      <dsp:nvSpPr>
        <dsp:cNvPr id="0" name=""/>
        <dsp:cNvSpPr/>
      </dsp:nvSpPr>
      <dsp:spPr>
        <a:xfrm>
          <a:off x="2769557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97D95-88BF-4B13-9B03-92A995832ED6}">
      <dsp:nvSpPr>
        <dsp:cNvPr id="0" name=""/>
        <dsp:cNvSpPr/>
      </dsp:nvSpPr>
      <dsp:spPr>
        <a:xfrm>
          <a:off x="3021047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XGBoost again had best AUC</a:t>
          </a:r>
          <a:endParaRPr lang="en-US" sz="2100" kern="1200"/>
        </a:p>
      </dsp:txBody>
      <dsp:txXfrm>
        <a:off x="3063143" y="1309821"/>
        <a:ext cx="2179215" cy="1353072"/>
      </dsp:txXfrm>
    </dsp:sp>
    <dsp:sp modelId="{5D7ED898-5792-43A7-A6B3-1602E0F5B531}">
      <dsp:nvSpPr>
        <dsp:cNvPr id="0" name=""/>
        <dsp:cNvSpPr/>
      </dsp:nvSpPr>
      <dsp:spPr>
        <a:xfrm>
          <a:off x="5535944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56153-03D6-4533-B0C9-47B9E3F9EA75}">
      <dsp:nvSpPr>
        <dsp:cNvPr id="0" name=""/>
        <dsp:cNvSpPr/>
      </dsp:nvSpPr>
      <dsp:spPr>
        <a:xfrm>
          <a:off x="5787434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Logistic Regression more conservative</a:t>
          </a:r>
          <a:endParaRPr lang="en-US" sz="2100" kern="1200"/>
        </a:p>
      </dsp:txBody>
      <dsp:txXfrm>
        <a:off x="5829530" y="1309821"/>
        <a:ext cx="2179215" cy="1353072"/>
      </dsp:txXfrm>
    </dsp:sp>
    <dsp:sp modelId="{0FDDAA29-C70A-45EF-B118-AF31CF218C33}">
      <dsp:nvSpPr>
        <dsp:cNvPr id="0" name=""/>
        <dsp:cNvSpPr/>
      </dsp:nvSpPr>
      <dsp:spPr>
        <a:xfrm>
          <a:off x="8302332" y="1028809"/>
          <a:ext cx="2263407" cy="14372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7F89B-821F-4EBC-BB61-2A1F3614C56F}">
      <dsp:nvSpPr>
        <dsp:cNvPr id="0" name=""/>
        <dsp:cNvSpPr/>
      </dsp:nvSpPr>
      <dsp:spPr>
        <a:xfrm>
          <a:off x="8553822" y="1267725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Ensemble models performed better</a:t>
          </a:r>
          <a:endParaRPr lang="en-US" sz="2100" kern="1200"/>
        </a:p>
      </dsp:txBody>
      <dsp:txXfrm>
        <a:off x="8595918" y="1309821"/>
        <a:ext cx="2179215" cy="13530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AE531-D935-4460-8CDC-4802DD84B1A1}">
      <dsp:nvSpPr>
        <dsp:cNvPr id="0" name=""/>
        <dsp:cNvSpPr/>
      </dsp:nvSpPr>
      <dsp:spPr>
        <a:xfrm>
          <a:off x="0" y="38613"/>
          <a:ext cx="6798539" cy="6633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Add behavioral and app usage features</a:t>
          </a:r>
          <a:endParaRPr lang="en-US" sz="2700" kern="1200"/>
        </a:p>
      </dsp:txBody>
      <dsp:txXfrm>
        <a:off x="32384" y="70997"/>
        <a:ext cx="6733771" cy="598621"/>
      </dsp:txXfrm>
    </dsp:sp>
    <dsp:sp modelId="{B89CEAC6-66C9-4B84-99CE-C31062C4E020}">
      <dsp:nvSpPr>
        <dsp:cNvPr id="0" name=""/>
        <dsp:cNvSpPr/>
      </dsp:nvSpPr>
      <dsp:spPr>
        <a:xfrm>
          <a:off x="0" y="779763"/>
          <a:ext cx="6798539" cy="663389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Integrate SHAP for explainability</a:t>
          </a:r>
          <a:endParaRPr lang="en-US" sz="2700" kern="1200"/>
        </a:p>
      </dsp:txBody>
      <dsp:txXfrm>
        <a:off x="32384" y="812147"/>
        <a:ext cx="6733771" cy="598621"/>
      </dsp:txXfrm>
    </dsp:sp>
    <dsp:sp modelId="{A84D75B8-1674-44A6-A5FA-5C5A4152F3D3}">
      <dsp:nvSpPr>
        <dsp:cNvPr id="0" name=""/>
        <dsp:cNvSpPr/>
      </dsp:nvSpPr>
      <dsp:spPr>
        <a:xfrm>
          <a:off x="0" y="1520913"/>
          <a:ext cx="6798539" cy="66338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Real-time scoring using cloud (Azure, AWS)</a:t>
          </a:r>
          <a:endParaRPr lang="en-US" sz="2700" kern="1200"/>
        </a:p>
      </dsp:txBody>
      <dsp:txXfrm>
        <a:off x="32384" y="1553297"/>
        <a:ext cx="6733771" cy="598621"/>
      </dsp:txXfrm>
    </dsp:sp>
    <dsp:sp modelId="{DAB52268-1111-421E-B33E-BF18AD613786}">
      <dsp:nvSpPr>
        <dsp:cNvPr id="0" name=""/>
        <dsp:cNvSpPr/>
      </dsp:nvSpPr>
      <dsp:spPr>
        <a:xfrm>
          <a:off x="0" y="2262063"/>
          <a:ext cx="6798539" cy="663389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Regular retraining with feedback loop</a:t>
          </a:r>
          <a:endParaRPr lang="en-US" sz="2700" kern="1200"/>
        </a:p>
      </dsp:txBody>
      <dsp:txXfrm>
        <a:off x="32384" y="2294447"/>
        <a:ext cx="6733771" cy="598621"/>
      </dsp:txXfrm>
    </dsp:sp>
    <dsp:sp modelId="{23CE53AA-3F48-44A2-BDD0-9F0858A9E104}">
      <dsp:nvSpPr>
        <dsp:cNvPr id="0" name=""/>
        <dsp:cNvSpPr/>
      </dsp:nvSpPr>
      <dsp:spPr>
        <a:xfrm>
          <a:off x="0" y="3003213"/>
          <a:ext cx="6798539" cy="66338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Scalable deployment to business pipeline</a:t>
          </a:r>
          <a:endParaRPr lang="en-US" sz="2700" kern="1200"/>
        </a:p>
      </dsp:txBody>
      <dsp:txXfrm>
        <a:off x="32384" y="3035597"/>
        <a:ext cx="6733771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D090-222F-759F-63CD-6435D2C36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29B71-DD7C-2F68-72F1-FA4A3992F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AC9D-0C28-AB13-B1EA-7BE41593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6407-51E9-8FEE-104C-DEC31B8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DBC4-4B6F-CB28-51B4-CE71E33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6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2F92-29DF-00CB-8E6E-A2AA18766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341C2-F60F-B057-E42C-8A848EC42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EC127-FDF1-2BE0-AD21-0805317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0E54C-5847-4331-A448-90EBA2EFD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3868-3D79-E42B-A356-3CB8CF35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7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F599C-D879-AD00-EEB3-F357C4708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FF398-4391-DB23-E0E3-38607896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1E4BF-AB72-E56C-496E-3F119327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C394F-05B7-8A23-B356-40551E2D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C1489-5AAE-4D0F-0FD0-3C4FEE2A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6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53C9-3045-90FA-1A78-047B2902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D8E9-E6D3-5F09-E7E4-807F41D38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A850-A645-2281-2873-3ADA9E04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3EE3-40B4-D5E8-3CA8-70CE41E0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69AC-77B5-4E55-FADF-C29B2C58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1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084-24E8-0EEB-2A99-02323D8E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A78F3-8E6F-B349-88C3-252C597B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AE49-D837-3066-1009-1F208EBE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84BB-F294-3EC5-1D3F-42A1F5AB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C937-48CD-2A21-6913-EA5BE841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2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36A8-1FF1-F854-797C-D59E80AB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5D3A9-E826-EF44-BD17-A6ACCF840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06BA-B78B-86C6-E0ED-987B5A29A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0A926-4F20-6064-600B-00AA89DA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738F9-80AE-A9C6-C462-D3F41E5A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98375-2185-476A-AB1E-85508C60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1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92C0-98EB-8C0A-8F29-191CD24C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6197A-C594-1850-2491-03FCD8AD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6489D-5120-31B9-4B97-DA0137070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6F427-355F-F367-3806-FF8DE8F94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AB8DE-6AC1-7B81-6139-DB78E330F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33605-5252-20F7-6800-4AC89E9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553D1-4A23-3454-86A6-21AF9EC6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6B56E-E339-4D71-880B-5FB98DBB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6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1CF4-5B2C-1219-8346-CAB5CA8B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DE755-E86C-0789-C9E3-692BB0B2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B3309-F5E1-8E19-81E1-77A0B647B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50F9E-6F46-29DD-033F-C7C42158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0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01E35-82F6-E5BA-AEEE-829D4FFD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D1481-4547-518E-8FC5-C01FE7EF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3B753-11E8-906F-71F8-59A6F2FB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5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449F-45CD-299C-6552-8E6778E8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127-FE1E-3FDB-38AE-1E0F7400E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75295-551E-1651-5D9D-8D7409667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5604D-C345-0B83-073F-049623A6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0236E-41F7-A37E-010B-BE273018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BE697-5454-4425-5040-4B49D9AB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0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D1E9-9B14-615A-E574-BDF734AB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5A5FD-D876-8E51-F52E-C363DAFA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0C847-A101-F344-EEB1-7BC9942C8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E3703-B8F8-FB0C-8D10-717B53E5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531A1-9424-E560-4BF2-586CD45C2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33DB-AECE-42E0-624A-2B2A48FE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9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280CD-E9A2-D284-2956-739531D0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7F37-E7B6-4309-A84B-63BEA4883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5B5B-8261-87DC-59EF-FF5904F2D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62239-ED30-4C52-ADF2-F46D8C51C17D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2CBA-8CA6-C590-25CE-040DAB491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06FF-4E26-50DF-859B-B46725208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A0BF0-7CB0-4F3D-9053-F78DFD83D7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01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FE0A2-604F-4099-27C8-4F7B076EF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US" sz="5600" dirty="0"/>
              <a:t>Customer Churn Prediction in the Telecom Sector</a:t>
            </a:r>
            <a:br>
              <a:rPr lang="en-US" sz="5600" dirty="0"/>
            </a:br>
            <a:r>
              <a:rPr lang="en-US" sz="5600" i="1" dirty="0"/>
              <a:t>Using CRISP-DM Methodology</a:t>
            </a:r>
            <a:br>
              <a:rPr lang="en-US" sz="5600" i="1" dirty="0"/>
            </a:br>
            <a:br>
              <a:rPr lang="en-US" sz="5600" i="1" dirty="0"/>
            </a:br>
            <a:r>
              <a:rPr lang="en-US" sz="1800" i="1" dirty="0"/>
              <a:t>Team Members: Akash Nikam (20054691)</a:t>
            </a:r>
            <a:br>
              <a:rPr lang="en-US" sz="1800" i="1" dirty="0"/>
            </a:br>
            <a:r>
              <a:rPr lang="en-US" sz="1800" i="1" dirty="0"/>
              <a:t>                                         Himanshu Dubey (20027763)</a:t>
            </a:r>
            <a:endParaRPr lang="en-IN" sz="5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BS Students Website">
            <a:extLst>
              <a:ext uri="{FF2B5EF4-FFF2-40B4-BE49-F238E27FC236}">
                <a16:creationId xmlns:a16="http://schemas.microsoft.com/office/drawing/2014/main" id="{E0D2D8E6-DD70-4C62-9407-A2DD2FCA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1832" y="503291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7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23022-E147-A63F-64C4-95FCEEF8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Modelling – Python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EB1A0A-ADF6-A09E-B66A-095E4A978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56" y="2581065"/>
            <a:ext cx="4284416" cy="36334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Full control over tuning &amp; workflow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but lower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than RapidMiner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again top performer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B8969D-2F63-4630-B373-A192ADD03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723937"/>
              </p:ext>
            </p:extLst>
          </p:nvPr>
        </p:nvGraphicFramePr>
        <p:xfrm>
          <a:off x="6739464" y="1937610"/>
          <a:ext cx="4305892" cy="2977075"/>
        </p:xfrm>
        <a:graphic>
          <a:graphicData uri="http://schemas.openxmlformats.org/drawingml/2006/table">
            <a:tbl>
              <a:tblPr firstRow="1" bandRow="1">
                <a:noFill/>
                <a:tableStyleId>{793D81CF-94F2-401A-BA57-92F5A7B2D0C5}</a:tableStyleId>
              </a:tblPr>
              <a:tblGrid>
                <a:gridCol w="2165296">
                  <a:extLst>
                    <a:ext uri="{9D8B030D-6E8A-4147-A177-3AD203B41FA5}">
                      <a16:colId xmlns:a16="http://schemas.microsoft.com/office/drawing/2014/main" val="2833710383"/>
                    </a:ext>
                  </a:extLst>
                </a:gridCol>
                <a:gridCol w="1240448">
                  <a:extLst>
                    <a:ext uri="{9D8B030D-6E8A-4147-A177-3AD203B41FA5}">
                      <a16:colId xmlns:a16="http://schemas.microsoft.com/office/drawing/2014/main" val="1687917853"/>
                    </a:ext>
                  </a:extLst>
                </a:gridCol>
                <a:gridCol w="900148">
                  <a:extLst>
                    <a:ext uri="{9D8B030D-6E8A-4147-A177-3AD203B41FA5}">
                      <a16:colId xmlns:a16="http://schemas.microsoft.com/office/drawing/2014/main" val="1765835679"/>
                    </a:ext>
                  </a:extLst>
                </a:gridCol>
              </a:tblGrid>
              <a:tr h="595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cap="none" spc="0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531098"/>
                  </a:ext>
                </a:extLst>
              </a:tr>
              <a:tr h="595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74%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0.64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31088"/>
                  </a:ext>
                </a:extLst>
              </a:tr>
              <a:tr h="595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Decision Tree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245684"/>
                  </a:ext>
                </a:extLst>
              </a:tr>
              <a:tr h="595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77%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0.65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489972"/>
                  </a:ext>
                </a:extLst>
              </a:tr>
              <a:tr h="595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>
                          <a:solidFill>
                            <a:schemeClr val="tx1"/>
                          </a:solidFill>
                        </a:rPr>
                        <a:t>XGBoost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76%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cap="none" spc="0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0" marR="79037" marT="31615" marB="2371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3265"/>
                  </a:ext>
                </a:extLst>
              </a:tr>
            </a:tbl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AC804106-478C-8B92-060B-AFE7AEB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291" y="-120857"/>
            <a:ext cx="1563709" cy="11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41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F03FC-F569-F8D6-0EB7-912001C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Results (Post-SMOTE)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2D3AAD-AACA-F551-72D2-CF1070B81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81" y="457199"/>
            <a:ext cx="5421157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5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1089-330B-188E-67A5-98517EFB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Python Results 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A3ACC-181A-529D-4DB0-04ACDC3A3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Confusion matrices: Model performance comparison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ROC curves: AUC between 0.81–0.84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 importance: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Monthly Charges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Tenure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Contract type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8E375B9C-BDD2-3415-95D1-F36BF5FF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8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93177-FF4D-A846-D418-A9F13875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– Comparison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FB2243-4B48-9D30-BA1A-CED153012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807402"/>
              </p:ext>
            </p:extLst>
          </p:nvPr>
        </p:nvGraphicFramePr>
        <p:xfrm>
          <a:off x="432225" y="2431929"/>
          <a:ext cx="11327551" cy="35208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25512">
                  <a:extLst>
                    <a:ext uri="{9D8B030D-6E8A-4147-A177-3AD203B41FA5}">
                      <a16:colId xmlns:a16="http://schemas.microsoft.com/office/drawing/2014/main" val="3341778757"/>
                    </a:ext>
                  </a:extLst>
                </a:gridCol>
                <a:gridCol w="2072171">
                  <a:extLst>
                    <a:ext uri="{9D8B030D-6E8A-4147-A177-3AD203B41FA5}">
                      <a16:colId xmlns:a16="http://schemas.microsoft.com/office/drawing/2014/main" val="4079932147"/>
                    </a:ext>
                  </a:extLst>
                </a:gridCol>
                <a:gridCol w="1838411">
                  <a:extLst>
                    <a:ext uri="{9D8B030D-6E8A-4147-A177-3AD203B41FA5}">
                      <a16:colId xmlns:a16="http://schemas.microsoft.com/office/drawing/2014/main" val="3263407417"/>
                    </a:ext>
                  </a:extLst>
                </a:gridCol>
                <a:gridCol w="1832561">
                  <a:extLst>
                    <a:ext uri="{9D8B030D-6E8A-4147-A177-3AD203B41FA5}">
                      <a16:colId xmlns:a16="http://schemas.microsoft.com/office/drawing/2014/main" val="3001560222"/>
                    </a:ext>
                  </a:extLst>
                </a:gridCol>
                <a:gridCol w="1683548">
                  <a:extLst>
                    <a:ext uri="{9D8B030D-6E8A-4147-A177-3AD203B41FA5}">
                      <a16:colId xmlns:a16="http://schemas.microsoft.com/office/drawing/2014/main" val="550327593"/>
                    </a:ext>
                  </a:extLst>
                </a:gridCol>
                <a:gridCol w="1775348">
                  <a:extLst>
                    <a:ext uri="{9D8B030D-6E8A-4147-A177-3AD203B41FA5}">
                      <a16:colId xmlns:a16="http://schemas.microsoft.com/office/drawing/2014/main" val="1179712066"/>
                    </a:ext>
                  </a:extLst>
                </a:gridCol>
              </a:tblGrid>
              <a:tr h="420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Platform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Model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Accuracy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Precision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Recall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F1-score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526033117"/>
                  </a:ext>
                </a:extLst>
              </a:tr>
              <a:tr h="708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Python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Logistic Regression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0.74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0.68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0.64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0.81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892543261"/>
                  </a:ext>
                </a:extLst>
              </a:tr>
              <a:tr h="420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Python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Random Forest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0.77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0.71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0.65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0.85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1891230707"/>
                  </a:ext>
                </a:extLst>
              </a:tr>
              <a:tr h="420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Python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XGBoost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0.76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0.70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0.67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0.87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915170993"/>
                  </a:ext>
                </a:extLst>
              </a:tr>
              <a:tr h="708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RapidMiner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Logistic Regression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0.85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0.86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0.79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0.82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1028441377"/>
                  </a:ext>
                </a:extLst>
              </a:tr>
              <a:tr h="420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RapidMiner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Random Forest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0.88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0.89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0.84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0.86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650835337"/>
                  </a:ext>
                </a:extLst>
              </a:tr>
              <a:tr h="4209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RapidMiner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Deep Learning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0.90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0.91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/>
                        <a:t>0.86</a:t>
                      </a:r>
                    </a:p>
                  </a:txBody>
                  <a:tcPr marL="95676" marR="95676" marT="47838" marB="4783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900" dirty="0"/>
                        <a:t>0.88</a:t>
                      </a:r>
                    </a:p>
                  </a:txBody>
                  <a:tcPr marL="95676" marR="95676" marT="47838" marB="47838" anchor="ctr"/>
                </a:tc>
                <a:extLst>
                  <a:ext uri="{0D108BD9-81ED-4DB2-BD59-A6C34878D82A}">
                    <a16:rowId xmlns:a16="http://schemas.microsoft.com/office/drawing/2014/main" val="3351375058"/>
                  </a:ext>
                </a:extLst>
              </a:tr>
            </a:tbl>
          </a:graphicData>
        </a:graphic>
      </p:graphicFrame>
      <p:pic>
        <p:nvPicPr>
          <p:cNvPr id="7" name="Picture 6" descr="DBS Students Website">
            <a:extLst>
              <a:ext uri="{FF2B5EF4-FFF2-40B4-BE49-F238E27FC236}">
                <a16:creationId xmlns:a16="http://schemas.microsoft.com/office/drawing/2014/main" id="{E53D7612-18F0-740A-6C83-FFEC74BB0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707" y="5889936"/>
            <a:ext cx="1356858" cy="96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03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744C62-FAED-B33C-2179-9BA99281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153" b="35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D6E63-6DE9-4920-611B-31953FB38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/>
              <a:t>AutoModel Performance</a:t>
            </a:r>
            <a:endParaRPr lang="en-IN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0E10EB64-3202-DB3E-9E7C-BB1B23D0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3511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77E92BAE-A469-8C56-B310-E6889613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569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3C49A-0DEB-21FD-9265-1EF6C6036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IN" sz="4000"/>
              <a:t>Python Model Performance</a:t>
            </a:r>
          </a:p>
        </p:txBody>
      </p:sp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BDDAA5A3-241F-3FB4-99C2-AB7C74A6C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23621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F55EFC1B-8B59-AE8F-9AFE-4C7C13E6A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8B974-7427-E995-CD13-2F2C8364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Features Impact – XGBoost (Post-SMOTE)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12C5-8554-EC08-C57D-E7A726940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Top Predictive Features (</a:t>
            </a:r>
            <a:r>
              <a:rPr lang="en-US" sz="1700" b="1" dirty="0" err="1"/>
              <a:t>XGBoost</a:t>
            </a:r>
            <a:r>
              <a:rPr lang="en-US" sz="1700" b="1" dirty="0"/>
              <a:t> – Python, Post-SMOTE)</a:t>
            </a:r>
            <a:endParaRPr lang="en-US" sz="1700" dirty="0"/>
          </a:p>
          <a:p>
            <a:r>
              <a:rPr lang="en-US" sz="1700" b="1" dirty="0" err="1"/>
              <a:t>MonthlyCharges</a:t>
            </a:r>
            <a:r>
              <a:rPr lang="en-US" sz="1700" dirty="0"/>
              <a:t> – Higher charges strongly linked with churn risk.</a:t>
            </a:r>
          </a:p>
          <a:p>
            <a:r>
              <a:rPr lang="en-US" sz="1700" b="1" dirty="0"/>
              <a:t>Tenure</a:t>
            </a:r>
            <a:r>
              <a:rPr lang="en-US" sz="1700" dirty="0"/>
              <a:t> – Shorter tenure increases churn likelihood.</a:t>
            </a:r>
          </a:p>
          <a:p>
            <a:r>
              <a:rPr lang="en-US" sz="1700" b="1" dirty="0"/>
              <a:t>Contract Type</a:t>
            </a:r>
            <a:r>
              <a:rPr lang="en-US" sz="1700" dirty="0"/>
              <a:t> – Month-to-month contracts correlate with higher churn.</a:t>
            </a:r>
          </a:p>
          <a:p>
            <a:r>
              <a:rPr lang="en-US" sz="1700" b="1" dirty="0" err="1"/>
              <a:t>TotalCharges</a:t>
            </a:r>
            <a:r>
              <a:rPr lang="en-US" sz="1700" dirty="0"/>
              <a:t> – Lower cumulative spend often tied to recent customers with higher churn tendency.</a:t>
            </a:r>
          </a:p>
          <a:p>
            <a:r>
              <a:rPr lang="en-US" sz="1700" b="1" dirty="0" err="1"/>
              <a:t>InternetService</a:t>
            </a:r>
            <a:r>
              <a:rPr lang="en-US" sz="1700" dirty="0"/>
              <a:t> – Fiber optic users churn more compared to DSL customers.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Insights:</a:t>
            </a:r>
            <a:endParaRPr lang="en-US" sz="1700" dirty="0"/>
          </a:p>
          <a:p>
            <a:r>
              <a:rPr lang="en-US" sz="1700" dirty="0"/>
              <a:t>Price sensitivity and contract flexibility remain the </a:t>
            </a:r>
            <a:r>
              <a:rPr lang="en-US" sz="1700" b="1" dirty="0"/>
              <a:t>main churn drivers</a:t>
            </a:r>
            <a:r>
              <a:rPr lang="en-US" sz="1700" dirty="0"/>
              <a:t>.</a:t>
            </a:r>
          </a:p>
          <a:p>
            <a:r>
              <a:rPr lang="en-US" sz="1700" dirty="0"/>
              <a:t>Customer loyalty improves significantly after the first year.</a:t>
            </a:r>
          </a:p>
          <a:p>
            <a:r>
              <a:rPr lang="en-US" sz="1700" dirty="0"/>
              <a:t>Targeted discounts or upgrades for short-tenure, high-charge customers could reduce churn.</a:t>
            </a:r>
          </a:p>
          <a:p>
            <a:pPr marL="0" indent="0">
              <a:buNone/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00855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30469-8F52-4E43-1734-CD488D6A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/>
              <a:t>Deployment 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9B58E0-916F-49EE-AB6A-EB985F3E3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Weekly churn scoring via CRM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1900" b="1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Actions: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High-risk flagged → Retention team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 Personalized outreach &amp; offers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deployed in batch or API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Monitor model recall over time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6E3F5080-C8A1-B931-D4CE-CD4DD569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4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22012-1E81-03F7-4A9B-AFBAE5567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IN" sz="4000"/>
              <a:t>Future Scope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D73DBA-FE4E-17E3-35F6-FA06F393A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66" r="39637" b="2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E2C5256B-4085-0220-B6F9-D7F15DBF0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039654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C4E0E2C3-5746-25BA-588B-1EA952BE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62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68C56-FEA4-0984-7FCD-C01FFDB4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37DCCD2C-B883-7560-40E9-841527FF3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6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5D5D90-F7F8-B881-1116-93FA684B9C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06745-1807-EC71-D6BE-97B4F5EFA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Outline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FC2A464F-BD8C-FBD9-B216-9CB807875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7550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8525781D-1C96-421E-04AF-201854AC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304" y="58840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35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1D2E-6E7F-C107-8B08-9AC7AE72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IN" dirty="0"/>
              <a:t>CRISP–DM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7A529BB1-A96E-801C-41FB-FFF1566D0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9"/>
          <a:stretch>
            <a:fillRect/>
          </a:stretch>
        </p:blipFill>
        <p:spPr>
          <a:xfrm>
            <a:off x="703182" y="1401431"/>
            <a:ext cx="4777381" cy="38853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80982-69B8-7018-489D-6724332FE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300"/>
              <a:t>Industry-standard data mining framework</a:t>
            </a:r>
          </a:p>
          <a:p>
            <a:r>
              <a:rPr lang="en-US" sz="1300"/>
              <a:t>6 main phases:</a:t>
            </a:r>
          </a:p>
          <a:p>
            <a:pPr lvl="1"/>
            <a:r>
              <a:rPr lang="en-US" sz="1300"/>
              <a:t>Business Understanding</a:t>
            </a:r>
          </a:p>
          <a:p>
            <a:pPr lvl="1"/>
            <a:r>
              <a:rPr lang="en-US" sz="1300"/>
              <a:t>Data Understanding</a:t>
            </a:r>
          </a:p>
          <a:p>
            <a:pPr lvl="1"/>
            <a:r>
              <a:rPr lang="en-US" sz="1300"/>
              <a:t>Data Preparation</a:t>
            </a:r>
          </a:p>
          <a:p>
            <a:pPr lvl="1"/>
            <a:r>
              <a:rPr lang="en-US" sz="1300"/>
              <a:t>Modelling</a:t>
            </a:r>
          </a:p>
          <a:p>
            <a:pPr lvl="1"/>
            <a:r>
              <a:rPr lang="en-US" sz="1300"/>
              <a:t>Evaluation</a:t>
            </a:r>
          </a:p>
          <a:p>
            <a:pPr lvl="1"/>
            <a:r>
              <a:rPr lang="en-US" sz="1300"/>
              <a:t>Deployment</a:t>
            </a:r>
          </a:p>
          <a:p>
            <a:r>
              <a:rPr lang="en-US" sz="1300"/>
              <a:t>Focused on structured, repeatable analytics</a:t>
            </a:r>
          </a:p>
          <a:p>
            <a:r>
              <a:rPr lang="en-US" sz="1300"/>
              <a:t>Ensures project aligns with business goals</a:t>
            </a:r>
          </a:p>
        </p:txBody>
      </p:sp>
      <p:pic>
        <p:nvPicPr>
          <p:cNvPr id="4" name="Picture 2" descr="DBS Students Website">
            <a:extLst>
              <a:ext uri="{FF2B5EF4-FFF2-40B4-BE49-F238E27FC236}">
                <a16:creationId xmlns:a16="http://schemas.microsoft.com/office/drawing/2014/main" id="{B6AA6868-E321-BEF8-F11D-FE3AFC01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71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0D91F-36EF-39AF-AAA6-E3516A75B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700">
                <a:solidFill>
                  <a:srgbClr val="FFFFFF"/>
                </a:solidFill>
              </a:rPr>
              <a:t>Business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1800D-764E-B48A-3D3C-B9BC31528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7370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D524533F-883B-AC0D-566E-9CB06FE8A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35" y="-191736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38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765B-79E0-3522-6816-33F0D125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7" y="637763"/>
            <a:ext cx="4310698" cy="1627274"/>
          </a:xfrm>
        </p:spPr>
        <p:txBody>
          <a:bodyPr anchor="t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56" y="2372156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224FAC-E0D0-E5B8-C68B-7DFE95B7E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556" y="2581065"/>
            <a:ext cx="4284416" cy="36334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shape: 7,043 rows × 21 columns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Target variable: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Churn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(Yes/No)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Categorical &amp; numerical mix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 imbalance: ~26% churned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 churn insights: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Higher churn for Month-to-month contracts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Fiber Optic users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Inactive members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93987A-59F3-FA1D-E2AC-E522130A2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525" y="637762"/>
            <a:ext cx="4161768" cy="5576770"/>
          </a:xfrm>
          <a:prstGeom prst="rect">
            <a:avLst/>
          </a:prstGeom>
        </p:spPr>
      </p:pic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00F52398-8F3E-DEF3-18EC-18FD59F1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09658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09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25CC0-AFA1-0E59-B174-295531BC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Data Preparation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DC8212B-49CC-7DB9-1E2B-3135DBED1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1109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C7A0527A-BE08-FA6C-2219-7FBD7211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665" y="-120857"/>
            <a:ext cx="1772335" cy="12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7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4B30C-F6FF-E018-BF14-54A1FD0F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>
                <a:solidFill>
                  <a:srgbClr val="FFFFFF"/>
                </a:solidFill>
              </a:rPr>
              <a:t>SMOTE Analysis &amp; Impact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29974059-6A3C-3EF3-DA20-1832526952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6646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1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D0812-FF03-7AF3-AE2E-F29644BE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Modelling – RapidMiner (AutoModel)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F3D12-BC68-65A9-319F-EBD0A1D817C3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Optimized via AutoModel with 5-fold CV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Metric prioritized: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Recall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Best performer: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</a:rPr>
              <a:t>XGBoost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C00699-4775-AA29-A2A4-B0918F7D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" y="2912036"/>
            <a:ext cx="5468112" cy="299379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901230-AAEB-41A8-9060-ECD5CC65D6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666684"/>
              </p:ext>
            </p:extLst>
          </p:nvPr>
        </p:nvGraphicFramePr>
        <p:xfrm>
          <a:off x="6314897" y="2569464"/>
          <a:ext cx="5347311" cy="3678938"/>
        </p:xfrm>
        <a:graphic>
          <a:graphicData uri="http://schemas.openxmlformats.org/drawingml/2006/table">
            <a:tbl>
              <a:tblPr firstRow="1" bandRow="1">
                <a:noFill/>
                <a:tableStyleId>{616DA210-FB5B-4158-B5E0-FEB733F419BA}</a:tableStyleId>
              </a:tblPr>
              <a:tblGrid>
                <a:gridCol w="2306303">
                  <a:extLst>
                    <a:ext uri="{9D8B030D-6E8A-4147-A177-3AD203B41FA5}">
                      <a16:colId xmlns:a16="http://schemas.microsoft.com/office/drawing/2014/main" val="4229810326"/>
                    </a:ext>
                  </a:extLst>
                </a:gridCol>
                <a:gridCol w="1712115">
                  <a:extLst>
                    <a:ext uri="{9D8B030D-6E8A-4147-A177-3AD203B41FA5}">
                      <a16:colId xmlns:a16="http://schemas.microsoft.com/office/drawing/2014/main" val="192499738"/>
                    </a:ext>
                  </a:extLst>
                </a:gridCol>
                <a:gridCol w="1328893">
                  <a:extLst>
                    <a:ext uri="{9D8B030D-6E8A-4147-A177-3AD203B41FA5}">
                      <a16:colId xmlns:a16="http://schemas.microsoft.com/office/drawing/2014/main" val="3437165956"/>
                    </a:ext>
                  </a:extLst>
                </a:gridCol>
              </a:tblGrid>
              <a:tr h="676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cap="none" spc="0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cap="none" spc="0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cap="none" spc="0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45219"/>
                  </a:ext>
                </a:extLst>
              </a:tr>
              <a:tr h="973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Logistic Regression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81.1%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0.99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70210"/>
                  </a:ext>
                </a:extLst>
              </a:tr>
              <a:tr h="676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Decision Tree</a:t>
                      </a:r>
                    </a:p>
                  </a:txBody>
                  <a:tcPr marL="278707" marR="167224" marT="167224" marB="16722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81.8%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0.93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266972"/>
                  </a:ext>
                </a:extLst>
              </a:tr>
              <a:tr h="676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Random Forest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82.0%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0.92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934899"/>
                  </a:ext>
                </a:extLst>
              </a:tr>
              <a:tr h="676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XGBoost</a:t>
                      </a:r>
                    </a:p>
                  </a:txBody>
                  <a:tcPr marL="278707" marR="167224" marT="167224" marB="167224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86.6%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0.97</a:t>
                      </a:r>
                    </a:p>
                  </a:txBody>
                  <a:tcPr marL="278707" marR="167224" marT="167224" marB="16722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45277"/>
                  </a:ext>
                </a:extLst>
              </a:tr>
            </a:tbl>
          </a:graphicData>
        </a:graphic>
      </p:graphicFrame>
      <p:pic>
        <p:nvPicPr>
          <p:cNvPr id="7" name="Picture 6" descr="DBS Students Website">
            <a:extLst>
              <a:ext uri="{FF2B5EF4-FFF2-40B4-BE49-F238E27FC236}">
                <a16:creationId xmlns:a16="http://schemas.microsoft.com/office/drawing/2014/main" id="{7E63C1D8-7874-4256-CE6D-B7E4743E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204" y="-120857"/>
            <a:ext cx="1550796" cy="110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11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9F5ED-AC7A-405F-0892-149D4AA1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Feature Insights – RapidMiner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B86ACC47-A695-D2EF-93C3-52097E100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9296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DBS Students Website">
            <a:extLst>
              <a:ext uri="{FF2B5EF4-FFF2-40B4-BE49-F238E27FC236}">
                <a16:creationId xmlns:a16="http://schemas.microsoft.com/office/drawing/2014/main" id="{6AA29195-F157-482E-337F-FB220EB5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785" y="-120857"/>
            <a:ext cx="1430215" cy="102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41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675</Words>
  <Application>Microsoft Office PowerPoint</Application>
  <PresentationFormat>Widescreen</PresentationFormat>
  <Paragraphs>194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Arial Unicode MS</vt:lpstr>
      <vt:lpstr>Calibri</vt:lpstr>
      <vt:lpstr>Office Theme</vt:lpstr>
      <vt:lpstr>Customer Churn Prediction in the Telecom Sector Using CRISP-DM Methodology  Team Members: Akash Nikam (20054691)                                          Himanshu Dubey (20027763)</vt:lpstr>
      <vt:lpstr>Outline</vt:lpstr>
      <vt:lpstr>CRISP–DM</vt:lpstr>
      <vt:lpstr>Business Understanding</vt:lpstr>
      <vt:lpstr>Data Understanding</vt:lpstr>
      <vt:lpstr>Data Preparation</vt:lpstr>
      <vt:lpstr>SMOTE Analysis &amp; Impact</vt:lpstr>
      <vt:lpstr>Modelling – RapidMiner (AutoModel)</vt:lpstr>
      <vt:lpstr>Feature Insights – RapidMiner</vt:lpstr>
      <vt:lpstr>Modelling – Python</vt:lpstr>
      <vt:lpstr>Python Results (Post-SMOTE)</vt:lpstr>
      <vt:lpstr>Python Results </vt:lpstr>
      <vt:lpstr>Evaluation – Comparison</vt:lpstr>
      <vt:lpstr>AutoModel Performance</vt:lpstr>
      <vt:lpstr>Python Model Performance</vt:lpstr>
      <vt:lpstr>Key Features Impact – XGBoost (Post-SMOTE)</vt:lpstr>
      <vt:lpstr>Deployment Plan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Krishnali Santosh Lahane</dc:creator>
  <cp:lastModifiedBy>Akash Sachin Nikam</cp:lastModifiedBy>
  <cp:revision>7</cp:revision>
  <dcterms:created xsi:type="dcterms:W3CDTF">2025-08-05T14:15:37Z</dcterms:created>
  <dcterms:modified xsi:type="dcterms:W3CDTF">2025-08-10T20:48:23Z</dcterms:modified>
</cp:coreProperties>
</file>