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85DA28-D4D0-4E93-A032-F68DBED20A8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Sale_Insights_V2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66823E-29AC-4B0F-825E-1C516D4E0F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11/24/2024 12:02:19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 Profit Analysis" id="2" name="slide2">
            <a:extLst>
              <a:ext uri="{FF2B5EF4-FFF2-40B4-BE49-F238E27FC236}">
                <a16:creationId xmlns:a16="http://schemas.microsoft.com/office/drawing/2014/main" id="{1A540CE1-747F-49B3-AD4A-0F4CA5AD7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2024-11-24T18:02:19Z</dcterms:created>
  <dcterms:modified xsi:type="dcterms:W3CDTF">2024-11-24T18:02:19Z</dcterms:modified>
</cp:coreProperties>
</file>