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17C6B34-D951-40CE-B4C9-2B0508A1478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Sales_Insight_v1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E2D0C6A-667E-4D15-AF79-A72DE38594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11/17/2024 11:00:22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9BA1D8B4-CABA-4230-988D-53D8451A7F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2024-11-18T05:00:22Z</dcterms:created>
  <dcterms:modified xsi:type="dcterms:W3CDTF">2024-11-18T05:00:22Z</dcterms:modified>
</cp:coreProperties>
</file>